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96" r:id="rId6"/>
    <p:sldId id="297" r:id="rId7"/>
    <p:sldId id="298" r:id="rId8"/>
    <p:sldId id="299" r:id="rId9"/>
    <p:sldId id="300" r:id="rId10"/>
    <p:sldId id="30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5274" autoAdjust="0"/>
  </p:normalViewPr>
  <p:slideViewPr>
    <p:cSldViewPr snapToGrid="0">
      <p:cViewPr varScale="1">
        <p:scale>
          <a:sx n="115" d="100"/>
          <a:sy n="115" d="100"/>
        </p:scale>
        <p:origin x="512" y="19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10/2/23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10/2/23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10/2/23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10/2/23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10/2/23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10/2/23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10/2/23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10/2/23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10/2/23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10/2/23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10/2/23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10/2/23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10/2/23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0363" y="2520175"/>
            <a:ext cx="9360418" cy="1304031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C00000"/>
                </a:solidFill>
              </a:rPr>
              <a:t>Khám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Phá</a:t>
            </a:r>
            <a:r>
              <a:rPr lang="en-US" sz="3600" dirty="0">
                <a:solidFill>
                  <a:srgbClr val="C00000"/>
                </a:solidFill>
              </a:rPr>
              <a:t>: </a:t>
            </a:r>
            <a:r>
              <a:rPr lang="en-US" sz="3600" dirty="0" err="1">
                <a:solidFill>
                  <a:srgbClr val="C00000"/>
                </a:solidFill>
              </a:rPr>
              <a:t>Một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số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danh</a:t>
            </a:r>
            <a:r>
              <a:rPr lang="en-US" sz="3600" dirty="0">
                <a:solidFill>
                  <a:srgbClr val="C00000"/>
                </a:solidFill>
              </a:rPr>
              <a:t> lam </a:t>
            </a:r>
            <a:r>
              <a:rPr lang="en-US" sz="3600" dirty="0" err="1">
                <a:solidFill>
                  <a:srgbClr val="C00000"/>
                </a:solidFill>
              </a:rPr>
              <a:t>thắng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cảnh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của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Hà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N</a:t>
            </a:r>
            <a:r>
              <a:rPr lang="en-US" sz="4000" dirty="0" err="1">
                <a:solidFill>
                  <a:srgbClr val="C00000"/>
                </a:solidFill>
              </a:rPr>
              <a:t>ội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178545" y="3824207"/>
            <a:ext cx="6916336" cy="177160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C00000"/>
                </a:solidFill>
              </a:rPr>
              <a:t>Đối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tượng</a:t>
            </a:r>
            <a:r>
              <a:rPr lang="en-US" sz="3600" dirty="0">
                <a:solidFill>
                  <a:srgbClr val="C00000"/>
                </a:solidFill>
              </a:rPr>
              <a:t>: 5-6 </a:t>
            </a:r>
            <a:r>
              <a:rPr lang="en-US" sz="3600" dirty="0" err="1">
                <a:solidFill>
                  <a:srgbClr val="C00000"/>
                </a:solidFill>
              </a:rPr>
              <a:t>tuổi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0DED1A-1A99-0741-97E9-CC764B276ED6}"/>
              </a:ext>
            </a:extLst>
          </p:cNvPr>
          <p:cNvSpPr txBox="1"/>
          <p:nvPr/>
        </p:nvSpPr>
        <p:spPr>
          <a:xfrm>
            <a:off x="4475343" y="196256"/>
            <a:ext cx="63227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b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NẮNG MAI</a:t>
            </a:r>
            <a:b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VN" sz="2800" dirty="0">
              <a:solidFill>
                <a:srgbClr val="00B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A73268-9FA7-AB49-A107-72080B324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667" y="1262193"/>
            <a:ext cx="1271239" cy="12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8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74"/>
            <a:ext cx="12192000" cy="68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7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823" y="0"/>
            <a:ext cx="5363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18"/>
            <a:ext cx="12192000" cy="69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1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637"/>
            <a:ext cx="12192000" cy="68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2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21</TotalTime>
  <Words>28</Words>
  <Application>Microsoft Macintosh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Cambria</vt:lpstr>
      <vt:lpstr>Times New Roman</vt:lpstr>
      <vt:lpstr>Back to School 16x9</vt:lpstr>
      <vt:lpstr>Khám Phá: Một số danh lam thắng cảnh của Hà Nội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Phá: Một số danh lam thắng cảnh của Hà Nội</dc:title>
  <dc:creator>welcome</dc:creator>
  <cp:lastModifiedBy>thảo thu</cp:lastModifiedBy>
  <cp:revision>4</cp:revision>
  <dcterms:created xsi:type="dcterms:W3CDTF">2023-05-03T08:55:24Z</dcterms:created>
  <dcterms:modified xsi:type="dcterms:W3CDTF">2023-10-01T23:47:01Z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