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91" r:id="rId2"/>
  </p:sldMasterIdLst>
  <p:sldIdLst>
    <p:sldId id="291" r:id="rId3"/>
    <p:sldId id="275" r:id="rId4"/>
    <p:sldId id="294" r:id="rId5"/>
    <p:sldId id="295" r:id="rId6"/>
    <p:sldId id="298" r:id="rId7"/>
    <p:sldId id="297" r:id="rId8"/>
    <p:sldId id="299" r:id="rId9"/>
    <p:sldId id="302" r:id="rId10"/>
    <p:sldId id="300" r:id="rId11"/>
    <p:sldId id="260" r:id="rId12"/>
    <p:sldId id="303" r:id="rId13"/>
    <p:sldId id="282" r:id="rId14"/>
    <p:sldId id="306" r:id="rId15"/>
    <p:sldId id="304" r:id="rId16"/>
    <p:sldId id="30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00"/>
    <a:srgbClr val="0000FF"/>
    <a:srgbClr val="FF0000"/>
    <a:srgbClr val="FF00FF"/>
    <a:srgbClr val="0080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DFC17-E8D4-4DD0-8965-99B0E657CC0C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752FC-F4B9-4226-AB72-EE0DED1265C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2134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CC6CB-A232-4DD0-ABD3-B7B0ADD26796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69E96-6878-4FBF-A929-20894B79196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9288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DDC8F-D725-4B70-9364-8923F1A390B8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D06BB-86DC-4DE5-A6CD-37DC1248A7F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7839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27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A9FD-8CED-4286-A705-5B7A46811E7E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C08AE-02BB-4865-8C69-94A4EBB5859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2942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1087-236D-427D-97B0-AF7EC1694B8A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2E778-BDFE-48FB-BF5B-34B3B09FEC6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0014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ED3A-A24C-4612-AD36-793A1F9C798B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98395-4996-4172-B99D-6462A6831FA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673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989C-5FFF-459E-8FF4-7FFCCE56B78D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0D6A1-BEC0-4825-BE84-0924D965CA0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9284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E07A-EA3B-4C07-A636-E9B0CBB18ABD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86631-599D-49D7-A86C-EE726292CF7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810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745A-73AA-4C11-AD07-D4AEBB82AD0E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E58E-1187-473A-9E19-7BEA14C040E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1728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F887-4ADE-4BDD-A339-668008F7109B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FE692-2DEE-4B26-815D-71582218A10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5722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70AE-F225-4DDD-B688-962FF2879781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4E2D5-A14B-4A9B-B151-CCF8303098C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592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2A8E37-0DCD-4F18-BE78-263F11970373}" type="datetimeFigureOut">
              <a:rPr lang="en-US" altLang="en-US"/>
              <a:pPr>
                <a:defRPr/>
              </a:pPr>
              <a:t>8/10/2023</a:t>
            </a:fld>
            <a:endParaRPr lang="vi-VN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65A0B64-1ED8-4F70-95CD-D55B252129EF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VE%20TO%20MAU%20THUYEN%20BUOM%20LU\nh&#7919;ng%20l&#225;%20thuy&#7873;n%20&#432;&#7899;c%20m&#417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VE%20TO%20MAU%20THUYEN%20BUOM%20LU\nh&#7919;ng%20l&#225;%20thuy&#7873;n%20&#432;&#7899;c%20m&#417;.mp3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VE%20TO%20MAU%20THUYEN%20BUOM%20LU\Tieng%20vo%20tay%20-%20Bida%20Card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VE%20TO%20MAU%20THUYEN%20BUOM%20LU\Em%20Di%20Choi%20Thuyen%20-%20Be%20Bao%20Ngu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pic>
        <p:nvPicPr>
          <p:cNvPr id="2" name="những lá thuyền ước mơ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6" name="Picture 2" descr="http://3.bp.blogspot.com/-q_ubz0S_TL0/VAQmP5ItmQI/AAAAAAAABxw/jm8f0FgdxhM/s1600/phong-canh-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460838" y="193676"/>
            <a:ext cx="184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400" b="1" dirty="0" smtClean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b="1" dirty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685800" y="1371600"/>
            <a:ext cx="7772400" cy="5000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3052"/>
              </a:avLst>
            </a:prstTxWarp>
          </a:bodyPr>
          <a:lstStyle/>
          <a:p>
            <a:pPr algn="ctr"/>
            <a:endParaRPr lang="en-US" sz="3600" kern="10">
              <a:ln w="9525">
                <a:pattFill prst="pct5">
                  <a:fgClr>
                    <a:srgbClr val="FFCC00"/>
                  </a:fgClr>
                  <a:bgClr>
                    <a:srgbClr val="FF00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209800" y="1752600"/>
            <a:ext cx="531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HOẠT ĐỘNG TẠO HÌNH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914400" y="3505200"/>
            <a:ext cx="7740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Chủ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đề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nhánh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tiện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giao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thông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thủy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tô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thuyền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buồm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Lớp</a:t>
            </a:r>
            <a:r>
              <a:rPr lang="en-US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Nhỡ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Người</a:t>
            </a:r>
            <a:r>
              <a:rPr lang="en-US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thực</a:t>
            </a:r>
            <a:r>
              <a:rPr lang="en-US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hiện:Lê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Thị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Hương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Liên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81" name="Picture 8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93788"/>
            <a:ext cx="882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74614"/>
            <a:ext cx="716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b="1" kern="0" dirty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kern="0" dirty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b="1" kern="0" dirty="0">
              <a:ln/>
              <a:solidFill>
                <a:schemeClr val="tx2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886200" y="720946"/>
            <a:ext cx="1371600" cy="1001492"/>
          </a:xfrm>
          <a:custGeom>
            <a:avLst/>
            <a:gdLst>
              <a:gd name="T0" fmla="*/ 0 w 3396707"/>
              <a:gd name="T1" fmla="*/ 0 h 3282900"/>
              <a:gd name="T2" fmla="*/ 1881014 w 3396707"/>
              <a:gd name="T3" fmla="*/ 0 h 3282900"/>
              <a:gd name="T4" fmla="*/ 1881014 w 3396707"/>
              <a:gd name="T5" fmla="*/ 1844307 h 3282900"/>
              <a:gd name="T6" fmla="*/ 0 w 3396707"/>
              <a:gd name="T7" fmla="*/ 1844307 h 3282900"/>
              <a:gd name="T8" fmla="*/ 0 w 3396707"/>
              <a:gd name="T9" fmla="*/ 0 h 3282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6707" h="3282900">
                <a:moveTo>
                  <a:pt x="0" y="0"/>
                </a:moveTo>
                <a:lnTo>
                  <a:pt x="3396707" y="0"/>
                </a:lnTo>
                <a:lnTo>
                  <a:pt x="3396707" y="3282900"/>
                </a:lnTo>
                <a:lnTo>
                  <a:pt x="0" y="32829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8" grpId="0" autoUpdateAnimBg="0"/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http://static.nguyentandung.org/files/2010/10/cepbb1267747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THUYEN BUOM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lum bright="-8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0"/>
            <a:ext cx="2971800" cy="3505200"/>
          </a:xfrm>
          <a:noFill/>
        </p:spPr>
      </p:pic>
      <p:pic>
        <p:nvPicPr>
          <p:cNvPr id="12292" name="Picture 5" descr="http://nhuacomposite.net/admin/uploadpicture/ca%20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AO TOC"/>
          <p:cNvPicPr>
            <a:picLocks noChangeAspect="1" noChangeArrowheads="1"/>
          </p:cNvPicPr>
          <p:nvPr/>
        </p:nvPicPr>
        <p:blipFill>
          <a:blip r:embed="rId5">
            <a:lum bright="-2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thúng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297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THUYAN GIANG LUOI"/>
          <p:cNvPicPr>
            <a:picLocks noChangeAspect="1" noChangeArrowheads="1"/>
          </p:cNvPicPr>
          <p:nvPr/>
        </p:nvPicPr>
        <p:blipFill>
          <a:blip r:embed="rId7">
            <a:lum bright="-1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DKT_54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200" y="-1069975"/>
            <a:ext cx="12599988" cy="899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pic>
        <p:nvPicPr>
          <p:cNvPr id="13315" name="Picture 2" descr="http://3.bp.blogspot.com/-2DBt0N2koDg/VAQnnH9KQvI/AAAAAAAAByw/nwvbSXxw6v8/s1600/phong-canh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57400" y="1001713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HOẠT ĐỘNG 3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30350" y="1985963"/>
            <a:ext cx="5626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HỌA SĨ TÍ HON</a:t>
            </a:r>
          </a:p>
        </p:txBody>
      </p:sp>
      <p:sp>
        <p:nvSpPr>
          <p:cNvPr id="1331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4339" name="Picture 3" descr="AZUL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1" r="14084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90800" y="685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HOẠT ĐỘNG 4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5400" y="1600200"/>
            <a:ext cx="6635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SẢN PHẨM BÉ YÊU</a:t>
            </a:r>
          </a:p>
        </p:txBody>
      </p:sp>
      <p:pic>
        <p:nvPicPr>
          <p:cNvPr id="14342" name="Picture 8" descr="Hình ảnh động về những chiếc thuyề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hình nền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62200" y="15240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HOẠT ĐỘNG 5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89225" y="2354263"/>
            <a:ext cx="447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BÉ VUI CHƠI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pic>
        <p:nvPicPr>
          <p:cNvPr id="2" name="những lá thuyền ước mơ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0" y="5867400"/>
            <a:ext cx="609600" cy="609600"/>
          </a:xfrm>
        </p:spPr>
      </p:pic>
      <p:pic>
        <p:nvPicPr>
          <p:cNvPr id="16388" name="Picture 2" descr="http://2.bp.blogspot.com/-W1VinIqGMbQ/VAQmQG3KGyI/AAAAAAAABx0/IpUKemVvvj4/s1600/phong-canh-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71600" y="1276350"/>
            <a:ext cx="693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BÉ CHƠI THẢ THUYỀN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q_ubz0S_TL0/VAQmP5ItmQI/AAAAAAAABxw/jm8f0FgdxhM/s1600/phong-canh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04775" y="4379913"/>
            <a:ext cx="7162800" cy="2209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thúc!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bé ngoan ngoãn học giỏi</a:t>
            </a:r>
          </a:p>
        </p:txBody>
      </p:sp>
      <p:pic>
        <p:nvPicPr>
          <p:cNvPr id="17412" name="Picture 12" descr="Hình ảnh động mặt trời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31800"/>
            <a:ext cx="5476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269875"/>
            <a:ext cx="688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989013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1613"/>
            <a:ext cx="536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ieng vo tay - Bida Ca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275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2.bp.blogspot.com/-W1VinIqGMbQ/VAQmQG3KGyI/AAAAAAAABx0/IpUKemVvvj4/s1600/phong-canh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38400" y="1066800"/>
            <a:ext cx="480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HOẠT ĐỘNG 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52600" y="1752600"/>
            <a:ext cx="6608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BÉ CÙNG TÌM HIỂU</a:t>
            </a:r>
          </a:p>
        </p:txBody>
      </p:sp>
      <p:pic>
        <p:nvPicPr>
          <p:cNvPr id="4101" name="Picture 10" descr="Hình ảnh động mặt trời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98475"/>
            <a:ext cx="571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002-2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91074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264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ao-mai-du-lich-6-1345742630_4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9575" y="5770563"/>
            <a:ext cx="578643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Thuyền</a:t>
            </a:r>
            <a:r>
              <a:rPr lang="en-US" sz="6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thúng</a:t>
            </a:r>
            <a:endParaRPr lang="en-US" sz="66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nhuacomposite.net/admin/uploadpicture/ca%20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9525"/>
            <a:ext cx="313055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2832100"/>
            <a:ext cx="16081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</a:t>
            </a:r>
            <a:r>
              <a:rPr lang="en-US" sz="40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nô</a:t>
            </a:r>
            <a:endParaRPr lang="en-US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13" descr="http://www.livecantho.com/images/stories/audio/livecantho_ph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657600"/>
            <a:ext cx="3197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Doc dao cho noi Nam bo tai Ha N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4425"/>
            <a:ext cx="314166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613" y="6088063"/>
            <a:ext cx="1189037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phà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0438" y="3922713"/>
            <a:ext cx="12811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ghe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2" name="Picture 76" descr="http://media.tiin.vn/medias/4fa1dc1bdc7c9/2012/08/24/8d424182-c9b1-4237-b535-7c1251860e8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525"/>
            <a:ext cx="3208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" y="2832100"/>
            <a:ext cx="23193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thủy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3" name="Picture 52" descr="http://a9.vietbao.vn/images/vn975/xa-hoi/75240451-thuyen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-4763"/>
            <a:ext cx="2801937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64350" y="3043238"/>
            <a:ext cx="21986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Thuyền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buồm</a:t>
            </a:r>
            <a:endParaRPr 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4" descr="images788576_Minnesota_SSN7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663950"/>
            <a:ext cx="27908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3725" y="6259513"/>
            <a:ext cx="21193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Tàu</a:t>
            </a: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ngầm</a:t>
            </a:r>
            <a:endParaRPr lang="en-US" sz="32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5" grpId="0"/>
      <p:bldP spid="1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082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3288" y="2057400"/>
            <a:ext cx="48006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838200"/>
            <a:ext cx="4165600" cy="280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gỗ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Nổi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sông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buồm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dong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tới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bến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979863"/>
            <a:ext cx="5410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0243" name="Picture 3" descr="AZUL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1" r="14084"/>
          <a:stretch>
            <a:fillRect/>
          </a:stretch>
        </p:blipFill>
        <p:spPr>
          <a:xfrm>
            <a:off x="-152400" y="0"/>
            <a:ext cx="9296400" cy="6858000"/>
          </a:xfrm>
          <a:noFill/>
        </p:spPr>
      </p:pic>
      <p:pic>
        <p:nvPicPr>
          <p:cNvPr id="5124" name="Picture 4" descr="23226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41910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ình ảnh động mặt trời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3226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3200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3226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2895600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W1VinIqGMbQ/VAQmQG3KGyI/AAAAAAAABx0/IpUKemVvvj4/s1600/phong-canh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1633538"/>
            <a:ext cx="4994275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2</a:t>
            </a:r>
          </a:p>
          <a:p>
            <a:pPr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QUAN SÁT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131</Words>
  <Application>Microsoft Office PowerPoint</Application>
  <PresentationFormat>On-screen Show (4:3)</PresentationFormat>
  <Paragraphs>32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Tahoma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HOANG</dc:creator>
  <cp:lastModifiedBy>Techsi.vn</cp:lastModifiedBy>
  <cp:revision>136</cp:revision>
  <dcterms:created xsi:type="dcterms:W3CDTF">2013-12-16T01:35:56Z</dcterms:created>
  <dcterms:modified xsi:type="dcterms:W3CDTF">2023-08-10T04:24:56Z</dcterms:modified>
</cp:coreProperties>
</file>