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2"/>
  </p:notesMasterIdLst>
  <p:sldIdLst>
    <p:sldId id="268" r:id="rId2"/>
    <p:sldId id="257" r:id="rId3"/>
    <p:sldId id="258" r:id="rId4"/>
    <p:sldId id="269" r:id="rId5"/>
    <p:sldId id="263" r:id="rId6"/>
    <p:sldId id="262" r:id="rId7"/>
    <p:sldId id="261" r:id="rId8"/>
    <p:sldId id="267" r:id="rId9"/>
    <p:sldId id="265" r:id="rId10"/>
    <p:sldId id="266" r:id="rId11"/>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ong"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8000"/>
    <a:srgbClr val="FF3300"/>
    <a:srgbClr val="FF6600"/>
    <a:srgbClr val="FFFF99"/>
    <a:srgbClr val="FF99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22" autoAdjust="0"/>
  </p:normalViewPr>
  <p:slideViewPr>
    <p:cSldViewPr>
      <p:cViewPr varScale="1">
        <p:scale>
          <a:sx n="86" d="100"/>
          <a:sy n="86" d="100"/>
        </p:scale>
        <p:origin x="152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17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4-19T09:30:07.931" idx="1">
    <p:pos x="5184" y="1296"/>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1AE1A11-13A9-41F0-A7CD-055C21E5BEB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ChangeArrowheads="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16A04D7-6E59-4E5D-8262-B12A5E9F5E83}" type="slidenum">
              <a:rPr lang="en-US" altLang="en-US"/>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0DECF8-0347-4904-A065-E08227D4EDA4}" type="slidenum">
              <a:rPr lang="en-US" altLang="en-US"/>
              <a:pPr/>
              <a:t>6</a:t>
            </a:fld>
            <a:endParaRPr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10"/>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11"/>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4"/>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5"/>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6"/>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7"/>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20"/>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21"/>
            <p:cNvSpPr>
              <a:spLocks/>
            </p:cNvSpPr>
            <p:nvPr userDrawn="1"/>
          </p:nvSpPr>
          <p:spPr bwMode="auto">
            <a:xfrm rot="7320404">
              <a:off x="5000" y="2913"/>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9" name="Group 22"/>
            <p:cNvGrpSpPr>
              <a:grpSpLocks/>
            </p:cNvGrpSpPr>
            <p:nvPr userDrawn="1"/>
          </p:nvGrpSpPr>
          <p:grpSpPr bwMode="auto">
            <a:xfrm>
              <a:off x="4986" y="2752"/>
              <a:ext cx="470" cy="667"/>
              <a:chOff x="4986" y="2752"/>
              <a:chExt cx="470" cy="667"/>
            </a:xfrm>
          </p:grpSpPr>
          <p:sp>
            <p:nvSpPr>
              <p:cNvPr id="20" name="Freeform 23"/>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24"/>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5"/>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26"/>
              <p:cNvSpPr>
                <a:spLocks/>
              </p:cNvSpPr>
              <p:nvPr userDrawn="1"/>
            </p:nvSpPr>
            <p:spPr bwMode="auto">
              <a:xfrm rot="7320404">
                <a:off x="5365" y="2873"/>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27"/>
              <p:cNvSpPr>
                <a:spLocks/>
              </p:cNvSpPr>
              <p:nvPr userDrawn="1"/>
            </p:nvSpPr>
            <p:spPr bwMode="auto">
              <a:xfrm rot="7320404">
                <a:off x="5137"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25" name="Freeform 28"/>
          <p:cNvSpPr>
            <a:spLocks/>
          </p:cNvSpPr>
          <p:nvPr/>
        </p:nvSpPr>
        <p:spPr bwMode="auto">
          <a:xfrm>
            <a:off x="901700" y="5054600"/>
            <a:ext cx="6807200"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9"/>
          <p:cNvSpPr>
            <a:spLocks/>
          </p:cNvSpPr>
          <p:nvPr/>
        </p:nvSpPr>
        <p:spPr bwMode="auto">
          <a:xfrm>
            <a:off x="4076700" y="1930400"/>
            <a:ext cx="889000" cy="381000"/>
          </a:xfrm>
          <a:custGeom>
            <a:avLst/>
            <a:gdLst>
              <a:gd name="T0" fmla="*/ 0 w 560"/>
              <a:gd name="T1" fmla="*/ 32 h 240"/>
              <a:gd name="T2" fmla="*/ 280 w 560"/>
              <a:gd name="T3" fmla="*/ 144 h 240"/>
              <a:gd name="T4" fmla="*/ 448 w 560"/>
              <a:gd name="T5" fmla="*/ 16 h 240"/>
              <a:gd name="T6" fmla="*/ 560 w 560"/>
              <a:gd name="T7" fmla="*/ 24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85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lvl1pPr>
          </a:lstStyle>
          <a:p>
            <a:r>
              <a:rPr lang="en-US"/>
              <a:t>Click to edit Master title style</a:t>
            </a:r>
          </a:p>
        </p:txBody>
      </p:sp>
      <p:sp>
        <p:nvSpPr>
          <p:cNvPr id="78852" name="Rectangle 4"/>
          <p:cNvSpPr>
            <a:spLocks noGrp="1" noChangeArrowheads="1"/>
          </p:cNvSpPr>
          <p:nvPr>
            <p:ph type="subTitle" idx="1"/>
          </p:nvPr>
        </p:nvSpPr>
        <p:spPr>
          <a:xfrm>
            <a:off x="1549400" y="4051300"/>
            <a:ext cx="6032500" cy="1003300"/>
          </a:xfrm>
        </p:spPr>
        <p:txBody>
          <a:bodyPr/>
          <a:lstStyle>
            <a:lvl1pPr marL="0" indent="0" algn="ctr">
              <a:buFontTx/>
              <a:buNone/>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a:lvl1pPr>
          </a:lstStyle>
          <a:p>
            <a:pPr>
              <a:defRPr/>
            </a:pPr>
            <a:fld id="{BFC93F5C-A555-4D6F-B76C-149FE71F711E}" type="datetime3">
              <a:rPr lang="en-US"/>
              <a:pPr>
                <a:defRPr/>
              </a:pPr>
              <a:t>10 August 2023</a:t>
            </a:fld>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a:lvl1pPr>
          </a:lstStyle>
          <a:p>
            <a:fld id="{61DDD205-5E59-4783-A290-BD116F9D1C95}" type="slidenum">
              <a:rPr lang="en-US" altLang="en-US"/>
              <a:pPr/>
              <a:t>‹#›</a:t>
            </a:fld>
            <a:endParaRPr lang="en-US" altLang="en-US"/>
          </a:p>
        </p:txBody>
      </p:sp>
    </p:spTree>
    <p:extLst>
      <p:ext uri="{BB962C8B-B14F-4D97-AF65-F5344CB8AC3E}">
        <p14:creationId xmlns:p14="http://schemas.microsoft.com/office/powerpoint/2010/main" val="1308556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77BE9987-1702-4258-A5D3-1D78417EDD82}" type="datetime3">
              <a:rPr lang="en-US"/>
              <a:pPr>
                <a:defRPr/>
              </a:pPr>
              <a:t>10 August 2023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AA6092AB-6E64-4BD1-8C0E-44322477CE3B}" type="slidenum">
              <a:rPr lang="en-US" altLang="en-US"/>
              <a:pPr/>
              <a:t>‹#›</a:t>
            </a:fld>
            <a:endParaRPr lang="en-US" altLang="en-US"/>
          </a:p>
        </p:txBody>
      </p:sp>
    </p:spTree>
    <p:extLst>
      <p:ext uri="{BB962C8B-B14F-4D97-AF65-F5344CB8AC3E}">
        <p14:creationId xmlns:p14="http://schemas.microsoft.com/office/powerpoint/2010/main" val="3017252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9003108F-C88D-4486-9F65-C1C26C084F8E}" type="datetime3">
              <a:rPr lang="en-US"/>
              <a:pPr>
                <a:defRPr/>
              </a:pPr>
              <a:t>10 August 2023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84A9ECD9-19AD-4D58-B635-D48722610FB9}" type="slidenum">
              <a:rPr lang="en-US" altLang="en-US"/>
              <a:pPr/>
              <a:t>‹#›</a:t>
            </a:fld>
            <a:endParaRPr lang="en-US" altLang="en-US"/>
          </a:p>
        </p:txBody>
      </p:sp>
    </p:spTree>
    <p:extLst>
      <p:ext uri="{BB962C8B-B14F-4D97-AF65-F5344CB8AC3E}">
        <p14:creationId xmlns:p14="http://schemas.microsoft.com/office/powerpoint/2010/main" val="254783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F04BC199-9F9B-46ED-A5ED-3CCE02BAD451}" type="datetime3">
              <a:rPr lang="en-US"/>
              <a:pPr>
                <a:defRPr/>
              </a:pPr>
              <a:t>10 August 2023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C220D719-3B54-4AF2-BD36-A33A8D83FDE7}" type="slidenum">
              <a:rPr lang="en-US" altLang="en-US"/>
              <a:pPr/>
              <a:t>‹#›</a:t>
            </a:fld>
            <a:endParaRPr lang="en-US" altLang="en-US"/>
          </a:p>
        </p:txBody>
      </p:sp>
    </p:spTree>
    <p:extLst>
      <p:ext uri="{BB962C8B-B14F-4D97-AF65-F5344CB8AC3E}">
        <p14:creationId xmlns:p14="http://schemas.microsoft.com/office/powerpoint/2010/main" val="271225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98687B01-B544-4490-B6E4-EFAEFFA3B9D9}" type="datetime3">
              <a:rPr lang="en-US"/>
              <a:pPr>
                <a:defRPr/>
              </a:pPr>
              <a:t>10 August 2023</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fld id="{3F6BB45C-CBC5-4F4D-ACA3-FE0C6A9DC8A9}" type="slidenum">
              <a:rPr lang="en-US" altLang="en-US"/>
              <a:pPr/>
              <a:t>‹#›</a:t>
            </a:fld>
            <a:endParaRPr lang="en-US" altLang="en-US"/>
          </a:p>
        </p:txBody>
      </p:sp>
    </p:spTree>
    <p:extLst>
      <p:ext uri="{BB962C8B-B14F-4D97-AF65-F5344CB8AC3E}">
        <p14:creationId xmlns:p14="http://schemas.microsoft.com/office/powerpoint/2010/main" val="3527720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6773819E-6E15-44B9-B3FD-72AA23438D2B}" type="datetime3">
              <a:rPr lang="en-US"/>
              <a:pPr>
                <a:defRPr/>
              </a:pPr>
              <a:t>10 August 2023</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63C3AE0E-562E-46F4-96E7-48719A8E77A2}" type="slidenum">
              <a:rPr lang="en-US" altLang="en-US"/>
              <a:pPr/>
              <a:t>‹#›</a:t>
            </a:fld>
            <a:endParaRPr lang="en-US" altLang="en-US"/>
          </a:p>
        </p:txBody>
      </p:sp>
    </p:spTree>
    <p:extLst>
      <p:ext uri="{BB962C8B-B14F-4D97-AF65-F5344CB8AC3E}">
        <p14:creationId xmlns:p14="http://schemas.microsoft.com/office/powerpoint/2010/main" val="232877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283D6BBE-446A-4910-B6BA-30B10D2919B5}" type="datetime3">
              <a:rPr lang="en-US"/>
              <a:pPr>
                <a:defRPr/>
              </a:pPr>
              <a:t>10 August 2023</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fld id="{70607F4B-FAD9-4A3F-A762-46E73EA64788}" type="slidenum">
              <a:rPr lang="en-US" altLang="en-US"/>
              <a:pPr/>
              <a:t>‹#›</a:t>
            </a:fld>
            <a:endParaRPr lang="en-US" altLang="en-US"/>
          </a:p>
        </p:txBody>
      </p:sp>
    </p:spTree>
    <p:extLst>
      <p:ext uri="{BB962C8B-B14F-4D97-AF65-F5344CB8AC3E}">
        <p14:creationId xmlns:p14="http://schemas.microsoft.com/office/powerpoint/2010/main" val="3215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19291199-B9B1-4D92-A9DE-E80F9A0FE3E5}" type="datetime3">
              <a:rPr lang="en-US"/>
              <a:pPr>
                <a:defRPr/>
              </a:pPr>
              <a:t>10 August 2023</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fld id="{07D98EEF-20CB-4DE8-800D-1A5DA31C02E4}" type="slidenum">
              <a:rPr lang="en-US" altLang="en-US"/>
              <a:pPr/>
              <a:t>‹#›</a:t>
            </a:fld>
            <a:endParaRPr lang="en-US" altLang="en-US"/>
          </a:p>
        </p:txBody>
      </p:sp>
    </p:spTree>
    <p:extLst>
      <p:ext uri="{BB962C8B-B14F-4D97-AF65-F5344CB8AC3E}">
        <p14:creationId xmlns:p14="http://schemas.microsoft.com/office/powerpoint/2010/main" val="1785599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3B7237FC-0A8D-4E7F-BE82-0EEBD4DCCA29}" type="datetime3">
              <a:rPr lang="en-US"/>
              <a:pPr>
                <a:defRPr/>
              </a:pPr>
              <a:t>10 August 2023</a:t>
            </a:fld>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fld id="{A9BFEF51-36AD-493D-B484-31B78DF58D88}" type="slidenum">
              <a:rPr lang="en-US" altLang="en-US"/>
              <a:pPr/>
              <a:t>‹#›</a:t>
            </a:fld>
            <a:endParaRPr lang="en-US" altLang="en-US"/>
          </a:p>
        </p:txBody>
      </p:sp>
    </p:spTree>
    <p:extLst>
      <p:ext uri="{BB962C8B-B14F-4D97-AF65-F5344CB8AC3E}">
        <p14:creationId xmlns:p14="http://schemas.microsoft.com/office/powerpoint/2010/main" val="1663569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72041E2-8587-4C2A-986E-5C7535838084}" type="datetime3">
              <a:rPr lang="en-US"/>
              <a:pPr>
                <a:defRPr/>
              </a:pPr>
              <a:t>10 August 2023</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6A7ECF68-27BF-4905-9C62-781D161FF940}" type="slidenum">
              <a:rPr lang="en-US" altLang="en-US"/>
              <a:pPr/>
              <a:t>‹#›</a:t>
            </a:fld>
            <a:endParaRPr lang="en-US" altLang="en-US"/>
          </a:p>
        </p:txBody>
      </p:sp>
    </p:spTree>
    <p:extLst>
      <p:ext uri="{BB962C8B-B14F-4D97-AF65-F5344CB8AC3E}">
        <p14:creationId xmlns:p14="http://schemas.microsoft.com/office/powerpoint/2010/main" val="323931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6F3A004D-7707-4545-B922-139401E49189}" type="datetime3">
              <a:rPr lang="en-US"/>
              <a:pPr>
                <a:defRPr/>
              </a:pPr>
              <a:t>10 August 2023</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fld id="{195C0151-AE86-422C-B416-A49D69A0D600}" type="slidenum">
              <a:rPr lang="en-US" altLang="en-US"/>
              <a:pPr/>
              <a:t>‹#›</a:t>
            </a:fld>
            <a:endParaRPr lang="en-US" altLang="en-US"/>
          </a:p>
        </p:txBody>
      </p:sp>
    </p:spTree>
    <p:extLst>
      <p:ext uri="{BB962C8B-B14F-4D97-AF65-F5344CB8AC3E}">
        <p14:creationId xmlns:p14="http://schemas.microsoft.com/office/powerpoint/2010/main" val="63825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2"/>
          <p:cNvSpPr>
            <a:spLocks/>
          </p:cNvSpPr>
          <p:nvPr/>
        </p:nvSpPr>
        <p:spPr bwMode="auto">
          <a:xfrm rot="-3172564">
            <a:off x="7777957" y="-15081"/>
            <a:ext cx="1162050" cy="2084387"/>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7" name="Rectangle 3"/>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7829"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fld id="{4CFDED23-C03D-4CD4-95EC-10B0E29F8345}" type="datetime3">
              <a:rPr lang="en-US"/>
              <a:pPr>
                <a:defRPr/>
              </a:pPr>
              <a:t>10 August 2023</a:t>
            </a:fld>
            <a:endParaRPr lang="en-US"/>
          </a:p>
        </p:txBody>
      </p:sp>
      <p:sp>
        <p:nvSpPr>
          <p:cNvPr id="77830"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77831"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latin typeface="Comic Sans MS" panose="030F0702030302020204" pitchFamily="66" charset="0"/>
              </a:defRPr>
            </a:lvl1pPr>
          </a:lstStyle>
          <a:p>
            <a:fld id="{E02716D4-0ACC-4AC3-B02A-54767B8BB736}" type="slidenum">
              <a:rPr lang="en-US" altLang="en-US"/>
              <a:pPr/>
              <a:t>‹#›</a:t>
            </a:fld>
            <a:endParaRPr lang="en-US" altLang="en-US"/>
          </a:p>
        </p:txBody>
      </p:sp>
      <p:sp>
        <p:nvSpPr>
          <p:cNvPr id="1032" name="Freeform 8"/>
          <p:cNvSpPr>
            <a:spLocks/>
          </p:cNvSpPr>
          <p:nvPr/>
        </p:nvSpPr>
        <p:spPr bwMode="auto">
          <a:xfrm rot="-3172564">
            <a:off x="7865269" y="24607"/>
            <a:ext cx="1165225" cy="2097087"/>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3" name="Freeform 9"/>
          <p:cNvSpPr>
            <a:spLocks/>
          </p:cNvSpPr>
          <p:nvPr/>
        </p:nvSpPr>
        <p:spPr bwMode="auto">
          <a:xfrm rot="-3172564">
            <a:off x="7831138" y="192088"/>
            <a:ext cx="1025525" cy="1571625"/>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34" name="Group 10"/>
          <p:cNvGrpSpPr>
            <a:grpSpLocks/>
          </p:cNvGrpSpPr>
          <p:nvPr/>
        </p:nvGrpSpPr>
        <p:grpSpPr bwMode="auto">
          <a:xfrm>
            <a:off x="7938" y="5540375"/>
            <a:ext cx="1784350" cy="1246188"/>
            <a:chOff x="5" y="3490"/>
            <a:chExt cx="1124" cy="785"/>
          </a:xfrm>
        </p:grpSpPr>
        <p:sp>
          <p:nvSpPr>
            <p:cNvPr id="1051" name="Freeform 11"/>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2" name="Freeform 12"/>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3" name="Freeform 13"/>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4" name="Freeform 14"/>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5" name="Freeform 15"/>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6" name="Freeform 16"/>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7" name="Freeform 17"/>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8" name="Freeform 18"/>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9" name="Freeform 19"/>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1074" name="Freeform 22"/>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5" name="Freeform 23"/>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6" name="Freeform 24"/>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62" name="Freeform 25"/>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3" name="Freeform 26"/>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4" name="Freeform 27"/>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65" name="Group 28"/>
              <p:cNvGrpSpPr>
                <a:grpSpLocks/>
              </p:cNvGrpSpPr>
              <p:nvPr userDrawn="1"/>
            </p:nvGrpSpPr>
            <p:grpSpPr bwMode="auto">
              <a:xfrm>
                <a:off x="5" y="3490"/>
                <a:ext cx="1124" cy="678"/>
                <a:chOff x="5" y="3490"/>
                <a:chExt cx="1124" cy="678"/>
              </a:xfrm>
            </p:grpSpPr>
            <p:sp>
              <p:nvSpPr>
                <p:cNvPr id="1066" name="Freeform 29"/>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7" name="Freeform 30"/>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8" name="Freeform 31"/>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9" name="Freeform 32"/>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0" name="Freeform 33"/>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1" name="Freeform 34"/>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2" name="Freeform 35"/>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3" name="Freeform 36"/>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1049" name="Freeform 38"/>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0" name="Freeform 39"/>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1039" name="Freeform 42"/>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1040" name="Group 43"/>
              <p:cNvGrpSpPr>
                <a:grpSpLocks/>
              </p:cNvGrpSpPr>
              <p:nvPr userDrawn="1"/>
            </p:nvGrpSpPr>
            <p:grpSpPr bwMode="auto">
              <a:xfrm>
                <a:off x="4610" y="57"/>
                <a:ext cx="1344" cy="985"/>
                <a:chOff x="4610" y="57"/>
                <a:chExt cx="1344" cy="985"/>
              </a:xfrm>
            </p:grpSpPr>
            <p:sp>
              <p:nvSpPr>
                <p:cNvPr id="1041" name="Freeform 44"/>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45"/>
                <p:cNvSpPr>
                  <a:spLocks/>
                </p:cNvSpPr>
                <p:nvPr userDrawn="1"/>
              </p:nvSpPr>
              <p:spPr bwMode="auto">
                <a:xfrm rot="-3172564">
                  <a:off x="5057" y="323"/>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46"/>
                <p:cNvSpPr>
                  <a:spLocks/>
                </p:cNvSpPr>
                <p:nvPr userDrawn="1"/>
              </p:nvSpPr>
              <p:spPr bwMode="auto">
                <a:xfrm rot="-3172564">
                  <a:off x="4867" y="173"/>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Freeform 47"/>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5" name="Freeform 48"/>
                <p:cNvSpPr>
                  <a:spLocks/>
                </p:cNvSpPr>
                <p:nvPr userDrawn="1"/>
              </p:nvSpPr>
              <p:spPr bwMode="auto">
                <a:xfrm rot="-3172564">
                  <a:off x="5306" y="888"/>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6" name="Freeform 49"/>
                <p:cNvSpPr>
                  <a:spLocks/>
                </p:cNvSpPr>
                <p:nvPr userDrawn="1"/>
              </p:nvSpPr>
              <p:spPr bwMode="auto">
                <a:xfrm rot="-3172564">
                  <a:off x="5253" y="797"/>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7" name="Freeform 50"/>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8" name="Freeform 51"/>
                <p:cNvSpPr>
                  <a:spLocks/>
                </p:cNvSpPr>
                <p:nvPr userDrawn="1"/>
              </p:nvSpPr>
              <p:spPr bwMode="auto">
                <a:xfrm rot="-3172564">
                  <a:off x="4956" y="133"/>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1038" name="Line 52"/>
            <p:cNvSpPr>
              <a:spLocks noChangeShapeType="1"/>
            </p:cNvSpPr>
            <p:nvPr userDrawn="1"/>
          </p:nvSpPr>
          <p:spPr bwMode="auto">
            <a:xfrm>
              <a:off x="4870" y="84"/>
              <a:ext cx="42" cy="96"/>
            </a:xfrm>
            <a:prstGeom prst="line">
              <a:avLst/>
            </a:prstGeom>
            <a:noFill/>
            <a:ln w="38100">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810"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hf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tags" Target="../tags/tag15.xml"/><Relationship Id="rId13" Type="http://schemas.openxmlformats.org/officeDocument/2006/relationships/slideLayout" Target="../slideLayouts/slideLayout7.xml"/><Relationship Id="rId18" Type="http://schemas.openxmlformats.org/officeDocument/2006/relationships/image" Target="../media/image10.png"/><Relationship Id="rId3" Type="http://schemas.openxmlformats.org/officeDocument/2006/relationships/tags" Target="../tags/tag10.xml"/><Relationship Id="rId21" Type="http://schemas.openxmlformats.org/officeDocument/2006/relationships/image" Target="../media/image13.png"/><Relationship Id="rId7" Type="http://schemas.openxmlformats.org/officeDocument/2006/relationships/tags" Target="../tags/tag14.xml"/><Relationship Id="rId12" Type="http://schemas.openxmlformats.org/officeDocument/2006/relationships/tags" Target="../tags/tag19.xml"/><Relationship Id="rId17" Type="http://schemas.openxmlformats.org/officeDocument/2006/relationships/image" Target="../media/image9.png"/><Relationship Id="rId25" Type="http://schemas.openxmlformats.org/officeDocument/2006/relationships/image" Target="../media/image17.png"/><Relationship Id="rId2" Type="http://schemas.openxmlformats.org/officeDocument/2006/relationships/tags" Target="../tags/tag9.xml"/><Relationship Id="rId16" Type="http://schemas.openxmlformats.org/officeDocument/2006/relationships/image" Target="../media/image8.png"/><Relationship Id="rId20" Type="http://schemas.openxmlformats.org/officeDocument/2006/relationships/image" Target="../media/image12.png"/><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image" Target="../media/image16.png"/><Relationship Id="rId5" Type="http://schemas.openxmlformats.org/officeDocument/2006/relationships/tags" Target="../tags/tag12.xml"/><Relationship Id="rId15" Type="http://schemas.openxmlformats.org/officeDocument/2006/relationships/image" Target="../media/image7.png"/><Relationship Id="rId23" Type="http://schemas.openxmlformats.org/officeDocument/2006/relationships/image" Target="../media/image15.png"/><Relationship Id="rId10" Type="http://schemas.openxmlformats.org/officeDocument/2006/relationships/tags" Target="../tags/tag17.xml"/><Relationship Id="rId19" Type="http://schemas.openxmlformats.org/officeDocument/2006/relationships/image" Target="../media/image11.png"/><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image" Target="../media/image6.png"/><Relationship Id="rId22"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phong-canh-56"/>
          <p:cNvPicPr>
            <a:picLocks noChangeAspect="1" noChangeArrowheads="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0" y="-7620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5"/>
          <p:cNvSpPr txBox="1">
            <a:spLocks noChangeArrowheads="1"/>
          </p:cNvSpPr>
          <p:nvPr/>
        </p:nvSpPr>
        <p:spPr bwMode="auto">
          <a:xfrm>
            <a:off x="1524000" y="180293"/>
            <a:ext cx="6705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ctr" eaLnBrk="1" fontAlgn="auto" hangingPunct="1">
              <a:spcBef>
                <a:spcPts val="0"/>
              </a:spcBef>
              <a:spcAft>
                <a:spcPts val="0"/>
              </a:spcAft>
              <a:defRPr/>
            </a:pPr>
            <a:r>
              <a:rPr lang="en-US" sz="2000" b="1" kern="0" dirty="0">
                <a:ln/>
                <a:solidFill>
                  <a:schemeClr val="tx2"/>
                </a:solidFill>
                <a:latin typeface="Times New Roman" pitchFamily="18" charset="0"/>
                <a:cs typeface="Times New Roman" pitchFamily="18" charset="0"/>
              </a:rPr>
              <a:t>PHÒNG GIÁO DỤC VÀ ĐÀO TẠO QUẬN LONG BIÊN</a:t>
            </a:r>
            <a:r>
              <a:rPr lang="en-US" b="1" kern="0" dirty="0">
                <a:ln/>
                <a:solidFill>
                  <a:schemeClr val="tx2"/>
                </a:solidFill>
                <a:latin typeface="Times New Roman" pitchFamily="18" charset="0"/>
                <a:cs typeface="Times New Roman" pitchFamily="18" charset="0"/>
              </a:rPr>
              <a:t/>
            </a:r>
            <a:br>
              <a:rPr lang="en-US" b="1" kern="0" dirty="0">
                <a:ln/>
                <a:solidFill>
                  <a:schemeClr val="tx2"/>
                </a:solidFill>
                <a:latin typeface="Times New Roman" pitchFamily="18" charset="0"/>
                <a:cs typeface="Times New Roman" pitchFamily="18" charset="0"/>
              </a:rPr>
            </a:br>
            <a:r>
              <a:rPr lang="en-US" sz="2000" b="1" kern="0" dirty="0">
                <a:ln/>
                <a:solidFill>
                  <a:schemeClr val="tx2"/>
                </a:solidFill>
                <a:latin typeface="Times New Roman" pitchFamily="18" charset="0"/>
                <a:cs typeface="Times New Roman" pitchFamily="18" charset="0"/>
              </a:rPr>
              <a:t>TRƯỜNG MẦM NON NẮNG MAI</a:t>
            </a:r>
            <a:endParaRPr lang="en-US" sz="2000" b="1" kern="0" dirty="0">
              <a:ln/>
              <a:solidFill>
                <a:schemeClr val="tx2"/>
              </a:solidFill>
            </a:endParaRPr>
          </a:p>
        </p:txBody>
      </p:sp>
      <p:sp>
        <p:nvSpPr>
          <p:cNvPr id="2054" name="Text Box 6"/>
          <p:cNvSpPr txBox="1">
            <a:spLocks noChangeArrowheads="1"/>
          </p:cNvSpPr>
          <p:nvPr/>
        </p:nvSpPr>
        <p:spPr bwMode="auto">
          <a:xfrm>
            <a:off x="1676400" y="1981200"/>
            <a:ext cx="7010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400" b="1">
                <a:solidFill>
                  <a:schemeClr val="accent2"/>
                </a:solidFill>
                <a:latin typeface="Arial" panose="020B0604020202020204" pitchFamily="34" charset="0"/>
              </a:rPr>
              <a:t>HOẠT ĐỘNG PHÁT TRIỂN THẨM MỸ.</a:t>
            </a:r>
          </a:p>
          <a:p>
            <a:pPr>
              <a:spcBef>
                <a:spcPct val="50000"/>
              </a:spcBef>
              <a:buFontTx/>
              <a:buNone/>
            </a:pPr>
            <a:r>
              <a:rPr lang="en-US" altLang="en-US" sz="2400" b="1">
                <a:solidFill>
                  <a:srgbClr val="FF00FF"/>
                </a:solidFill>
                <a:latin typeface="Arial" panose="020B0604020202020204" pitchFamily="34" charset="0"/>
              </a:rPr>
              <a:t>  CHỦ ĐỀ: Nước và các hiện tượng tự nhiên</a:t>
            </a:r>
          </a:p>
        </p:txBody>
      </p:sp>
      <p:sp>
        <p:nvSpPr>
          <p:cNvPr id="2055" name="Text Box 7"/>
          <p:cNvSpPr txBox="1">
            <a:spLocks noChangeArrowheads="1"/>
          </p:cNvSpPr>
          <p:nvPr/>
        </p:nvSpPr>
        <p:spPr bwMode="auto">
          <a:xfrm>
            <a:off x="2743200" y="33528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en-US" sz="2400" b="1">
                <a:solidFill>
                  <a:srgbClr val="800000"/>
                </a:solidFill>
                <a:latin typeface="Arial" panose="020B0604020202020204" pitchFamily="34" charset="0"/>
              </a:rPr>
              <a:t>ĐỀ TÀI: Vẽ mặt trời</a:t>
            </a:r>
          </a:p>
        </p:txBody>
      </p:sp>
      <p:sp>
        <p:nvSpPr>
          <p:cNvPr id="7" name="TextBox 6"/>
          <p:cNvSpPr txBox="1">
            <a:spLocks noChangeArrowheads="1"/>
          </p:cNvSpPr>
          <p:nvPr/>
        </p:nvSpPr>
        <p:spPr bwMode="auto">
          <a:xfrm>
            <a:off x="2362200" y="4419600"/>
            <a:ext cx="557133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r>
              <a:rPr lang="en-US" altLang="en-US" dirty="0" err="1">
                <a:solidFill>
                  <a:srgbClr val="FF0000"/>
                </a:solidFill>
                <a:latin typeface="Arial" panose="020B0604020202020204" pitchFamily="34" charset="0"/>
              </a:rPr>
              <a:t>Giáo</a:t>
            </a:r>
            <a:r>
              <a:rPr lang="en-US" altLang="en-US" dirty="0">
                <a:solidFill>
                  <a:srgbClr val="FF0000"/>
                </a:solidFill>
                <a:latin typeface="Arial" panose="020B0604020202020204" pitchFamily="34" charset="0"/>
              </a:rPr>
              <a:t> </a:t>
            </a:r>
            <a:r>
              <a:rPr lang="en-US" altLang="en-US" dirty="0" err="1">
                <a:solidFill>
                  <a:srgbClr val="FF0000"/>
                </a:solidFill>
                <a:latin typeface="Arial" panose="020B0604020202020204" pitchFamily="34" charset="0"/>
              </a:rPr>
              <a:t>viên</a:t>
            </a:r>
            <a:r>
              <a:rPr lang="en-US" altLang="en-US" dirty="0">
                <a:solidFill>
                  <a:srgbClr val="FF0000"/>
                </a:solidFill>
                <a:latin typeface="Arial" panose="020B0604020202020204" pitchFamily="34" charset="0"/>
              </a:rPr>
              <a:t>: </a:t>
            </a:r>
            <a:r>
              <a:rPr lang="vi-VN" altLang="en-US" dirty="0" smtClean="0">
                <a:solidFill>
                  <a:srgbClr val="FF0000"/>
                </a:solidFill>
                <a:latin typeface="Arial" panose="020B0604020202020204" pitchFamily="34" charset="0"/>
              </a:rPr>
              <a:t>Lê Thị Hương Liên</a:t>
            </a:r>
            <a:endParaRPr lang="en-US" altLang="en-US" dirty="0">
              <a:solidFill>
                <a:srgbClr val="FF0000"/>
              </a:solidFill>
              <a:latin typeface="Arial" panose="020B0604020202020204" pitchFamily="34" charset="0"/>
            </a:endParaRPr>
          </a:p>
          <a:p>
            <a:pPr>
              <a:spcBef>
                <a:spcPct val="0"/>
              </a:spcBef>
              <a:buFontTx/>
              <a:buNone/>
            </a:pPr>
            <a:r>
              <a:rPr lang="en-US" altLang="en-US" dirty="0" err="1">
                <a:solidFill>
                  <a:srgbClr val="FF0000"/>
                </a:solidFill>
                <a:latin typeface="Arial" panose="020B0604020202020204" pitchFamily="34" charset="0"/>
              </a:rPr>
              <a:t>Lứa</a:t>
            </a:r>
            <a:r>
              <a:rPr lang="en-US" altLang="en-US" dirty="0">
                <a:solidFill>
                  <a:srgbClr val="FF0000"/>
                </a:solidFill>
                <a:latin typeface="Arial" panose="020B0604020202020204" pitchFamily="34" charset="0"/>
              </a:rPr>
              <a:t> </a:t>
            </a:r>
            <a:r>
              <a:rPr lang="en-US" altLang="en-US" dirty="0" err="1">
                <a:solidFill>
                  <a:srgbClr val="FF0000"/>
                </a:solidFill>
                <a:latin typeface="Arial" panose="020B0604020202020204" pitchFamily="34" charset="0"/>
              </a:rPr>
              <a:t>tuổi</a:t>
            </a:r>
            <a:r>
              <a:rPr lang="en-US" altLang="en-US" dirty="0">
                <a:solidFill>
                  <a:srgbClr val="FF0000"/>
                </a:solidFill>
                <a:latin typeface="Arial" panose="020B0604020202020204" pitchFamily="34" charset="0"/>
              </a:rPr>
              <a:t> : </a:t>
            </a:r>
            <a:r>
              <a:rPr lang="vi-VN" altLang="en-US" dirty="0" smtClean="0">
                <a:solidFill>
                  <a:srgbClr val="FF0000"/>
                </a:solidFill>
                <a:latin typeface="Arial" panose="020B0604020202020204" pitchFamily="34" charset="0"/>
              </a:rPr>
              <a:t>4-5</a:t>
            </a:r>
            <a:r>
              <a:rPr lang="en-US" altLang="en-US" dirty="0" smtClean="0">
                <a:solidFill>
                  <a:srgbClr val="FF0000"/>
                </a:solidFill>
                <a:latin typeface="Arial" panose="020B0604020202020204" pitchFamily="34" charset="0"/>
              </a:rPr>
              <a:t> </a:t>
            </a:r>
            <a:r>
              <a:rPr lang="en-US" altLang="en-US" dirty="0" err="1">
                <a:solidFill>
                  <a:srgbClr val="FF0000"/>
                </a:solidFill>
                <a:latin typeface="Arial" panose="020B0604020202020204" pitchFamily="34" charset="0"/>
              </a:rPr>
              <a:t>tuổi</a:t>
            </a:r>
            <a:endParaRPr lang="en-US" altLang="en-US" dirty="0">
              <a:solidFill>
                <a:srgbClr val="FF0000"/>
              </a:solidFill>
              <a:latin typeface="Arial" panose="020B0604020202020204" pitchFamily="34" charset="0"/>
            </a:endParaRPr>
          </a:p>
        </p:txBody>
      </p:sp>
      <p:sp>
        <p:nvSpPr>
          <p:cNvPr id="8" name="Freeform 7"/>
          <p:cNvSpPr>
            <a:spLocks/>
          </p:cNvSpPr>
          <p:nvPr/>
        </p:nvSpPr>
        <p:spPr bwMode="auto">
          <a:xfrm>
            <a:off x="3886200" y="860286"/>
            <a:ext cx="1600200" cy="1208227"/>
          </a:xfrm>
          <a:custGeom>
            <a:avLst/>
            <a:gdLst>
              <a:gd name="T0" fmla="*/ 0 w 3396707"/>
              <a:gd name="T1" fmla="*/ 0 h 3282900"/>
              <a:gd name="T2" fmla="*/ 1881014 w 3396707"/>
              <a:gd name="T3" fmla="*/ 0 h 3282900"/>
              <a:gd name="T4" fmla="*/ 1881014 w 3396707"/>
              <a:gd name="T5" fmla="*/ 1844307 h 3282900"/>
              <a:gd name="T6" fmla="*/ 0 w 3396707"/>
              <a:gd name="T7" fmla="*/ 1844307 h 3282900"/>
              <a:gd name="T8" fmla="*/ 0 w 3396707"/>
              <a:gd name="T9" fmla="*/ 0 h 32829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96707" h="3282900">
                <a:moveTo>
                  <a:pt x="0" y="0"/>
                </a:moveTo>
                <a:lnTo>
                  <a:pt x="3396707" y="0"/>
                </a:lnTo>
                <a:lnTo>
                  <a:pt x="3396707" y="3282900"/>
                </a:lnTo>
                <a:lnTo>
                  <a:pt x="0" y="3282900"/>
                </a:lnTo>
                <a:lnTo>
                  <a:pt x="0" y="0"/>
                </a:lnTo>
                <a:close/>
              </a:path>
            </a:pathLst>
          </a:cu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fade">
                                      <p:cBhvr>
                                        <p:cTn id="7" dur="1000"/>
                                        <p:tgtEl>
                                          <p:spTgt spid="2053"/>
                                        </p:tgtEl>
                                      </p:cBhvr>
                                    </p:animEffect>
                                    <p:anim calcmode="lin" valueType="num">
                                      <p:cBhvr>
                                        <p:cTn id="8" dur="1000" fill="hold"/>
                                        <p:tgtEl>
                                          <p:spTgt spid="2053"/>
                                        </p:tgtEl>
                                        <p:attrNameLst>
                                          <p:attrName>ppt_x</p:attrName>
                                        </p:attrNameLst>
                                      </p:cBhvr>
                                      <p:tavLst>
                                        <p:tav tm="0">
                                          <p:val>
                                            <p:strVal val="#ppt_x"/>
                                          </p:val>
                                        </p:tav>
                                        <p:tav tm="100000">
                                          <p:val>
                                            <p:strVal val="#ppt_x"/>
                                          </p:val>
                                        </p:tav>
                                      </p:tavLst>
                                    </p:anim>
                                    <p:anim calcmode="lin" valueType="num">
                                      <p:cBhvr>
                                        <p:cTn id="9" dur="1000" fill="hold"/>
                                        <p:tgtEl>
                                          <p:spTgt spid="205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grpId="0" nodeType="clickEffect">
                                  <p:stCondLst>
                                    <p:cond delay="0"/>
                                  </p:stCondLst>
                                  <p:iterate type="lt">
                                    <p:tmPct val="5000"/>
                                  </p:iterate>
                                  <p:childTnLst>
                                    <p:set>
                                      <p:cBhvr>
                                        <p:cTn id="13" dur="1" fill="hold">
                                          <p:stCondLst>
                                            <p:cond delay="0"/>
                                          </p:stCondLst>
                                        </p:cTn>
                                        <p:tgtEl>
                                          <p:spTgt spid="2054"/>
                                        </p:tgtEl>
                                        <p:attrNameLst>
                                          <p:attrName>style.visibility</p:attrName>
                                        </p:attrNameLst>
                                      </p:cBhvr>
                                      <p:to>
                                        <p:strVal val="visible"/>
                                      </p:to>
                                    </p:set>
                                    <p:anim calcmode="lin" valueType="num">
                                      <p:cBhvr>
                                        <p:cTn id="14" dur="1000" fill="hold"/>
                                        <p:tgtEl>
                                          <p:spTgt spid="2054"/>
                                        </p:tgtEl>
                                        <p:attrNameLst>
                                          <p:attrName>ppt_w</p:attrName>
                                        </p:attrNameLst>
                                      </p:cBhvr>
                                      <p:tavLst>
                                        <p:tav tm="0">
                                          <p:val>
                                            <p:fltVal val="0"/>
                                          </p:val>
                                        </p:tav>
                                        <p:tav tm="100000">
                                          <p:val>
                                            <p:strVal val="#ppt_w"/>
                                          </p:val>
                                        </p:tav>
                                      </p:tavLst>
                                    </p:anim>
                                    <p:anim calcmode="lin" valueType="num">
                                      <p:cBhvr>
                                        <p:cTn id="15" dur="1000" fill="hold"/>
                                        <p:tgtEl>
                                          <p:spTgt spid="2054"/>
                                        </p:tgtEl>
                                        <p:attrNameLst>
                                          <p:attrName>ppt_h</p:attrName>
                                        </p:attrNameLst>
                                      </p:cBhvr>
                                      <p:tavLst>
                                        <p:tav tm="0">
                                          <p:val>
                                            <p:fltVal val="0"/>
                                          </p:val>
                                        </p:tav>
                                        <p:tav tm="100000">
                                          <p:val>
                                            <p:strVal val="#ppt_h"/>
                                          </p:val>
                                        </p:tav>
                                      </p:tavLst>
                                    </p:anim>
                                    <p:anim calcmode="lin" valueType="num">
                                      <p:cBhvr>
                                        <p:cTn id="16" dur="1000" fill="hold"/>
                                        <p:tgtEl>
                                          <p:spTgt spid="2054"/>
                                        </p:tgtEl>
                                        <p:attrNameLst>
                                          <p:attrName>style.rotation</p:attrName>
                                        </p:attrNameLst>
                                      </p:cBhvr>
                                      <p:tavLst>
                                        <p:tav tm="0">
                                          <p:val>
                                            <p:fltVal val="90"/>
                                          </p:val>
                                        </p:tav>
                                        <p:tav tm="100000">
                                          <p:val>
                                            <p:fltVal val="0"/>
                                          </p:val>
                                        </p:tav>
                                      </p:tavLst>
                                    </p:anim>
                                    <p:animEffect transition="in" filter="fade">
                                      <p:cBhvr>
                                        <p:cTn id="17" dur="1000"/>
                                        <p:tgtEl>
                                          <p:spTgt spid="205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0" presetClass="entr" presetSubtype="0" fill="hold" grpId="0" nodeType="clickEffect">
                                  <p:stCondLst>
                                    <p:cond delay="0"/>
                                  </p:stCondLst>
                                  <p:iterate type="lt">
                                    <p:tmPct val="10000"/>
                                  </p:iterate>
                                  <p:childTnLst>
                                    <p:set>
                                      <p:cBhvr>
                                        <p:cTn id="21" dur="1" fill="hold">
                                          <p:stCondLst>
                                            <p:cond delay="0"/>
                                          </p:stCondLst>
                                        </p:cTn>
                                        <p:tgtEl>
                                          <p:spTgt spid="2055"/>
                                        </p:tgtEl>
                                        <p:attrNameLst>
                                          <p:attrName>style.visibility</p:attrName>
                                        </p:attrNameLst>
                                      </p:cBhvr>
                                      <p:to>
                                        <p:strVal val="visible"/>
                                      </p:to>
                                    </p:set>
                                    <p:animEffect transition="in" filter="fade">
                                      <p:cBhvr>
                                        <p:cTn id="22" dur="1000"/>
                                        <p:tgtEl>
                                          <p:spTgt spid="2055"/>
                                        </p:tgtEl>
                                      </p:cBhvr>
                                    </p:animEffect>
                                    <p:anim calcmode="lin" valueType="num">
                                      <p:cBhvr>
                                        <p:cTn id="23" dur="1000" fill="hold"/>
                                        <p:tgtEl>
                                          <p:spTgt spid="2055"/>
                                        </p:tgtEl>
                                        <p:attrNameLst>
                                          <p:attrName>ppt_x</p:attrName>
                                        </p:attrNameLst>
                                      </p:cBhvr>
                                      <p:tavLst>
                                        <p:tav tm="0">
                                          <p:val>
                                            <p:strVal val="#ppt_x-.1"/>
                                          </p:val>
                                        </p:tav>
                                        <p:tav tm="100000">
                                          <p:val>
                                            <p:strVal val="#ppt_x"/>
                                          </p:val>
                                        </p:tav>
                                      </p:tavLst>
                                    </p:anim>
                                    <p:anim calcmode="lin" valueType="num">
                                      <p:cBhvr>
                                        <p:cTn id="24" dur="1000" fill="hold"/>
                                        <p:tgtEl>
                                          <p:spTgt spid="2055"/>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7"/>
                                        </p:tgtEl>
                                        <p:attrNameLst>
                                          <p:attrName>style.visibility</p:attrName>
                                        </p:attrNameLst>
                                      </p:cBhvr>
                                      <p:to>
                                        <p:strVal val="visible"/>
                                      </p:to>
                                    </p:set>
                                    <p:anim calcmode="discrete" valueType="clr">
                                      <p:cBhvr override="childStyle">
                                        <p:cTn id="29"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7"/>
                                        </p:tgtEl>
                                        <p:attrNameLst>
                                          <p:attrName>fillcolor</p:attrName>
                                        </p:attrNameLst>
                                      </p:cBhvr>
                                      <p:tavLst>
                                        <p:tav tm="0">
                                          <p:val>
                                            <p:clrVal>
                                              <a:schemeClr val="accent2"/>
                                            </p:clrVal>
                                          </p:val>
                                        </p:tav>
                                        <p:tav tm="50000">
                                          <p:val>
                                            <p:clrVal>
                                              <a:schemeClr val="hlink"/>
                                            </p:clrVal>
                                          </p:val>
                                        </p:tav>
                                      </p:tavLst>
                                    </p:anim>
                                    <p:set>
                                      <p:cBhvr>
                                        <p:cTn id="31"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P spid="2054" grpId="0"/>
      <p:bldP spid="205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4DB591D6-B730-427C-BF1E-35DDFBDA4264}" type="slidenum">
              <a:rPr lang="en-US" altLang="en-US" sz="1400"/>
              <a:pPr>
                <a:spcBef>
                  <a:spcPct val="0"/>
                </a:spcBef>
                <a:buFontTx/>
                <a:buNone/>
              </a:pPr>
              <a:t>10</a:t>
            </a:fld>
            <a:endParaRPr lang="en-US" altLang="en-US" sz="1400"/>
          </a:p>
        </p:txBody>
      </p:sp>
      <p:sp>
        <p:nvSpPr>
          <p:cNvPr id="15363" name="TextBox 1"/>
          <p:cNvSpPr txBox="1">
            <a:spLocks noChangeArrowheads="1"/>
          </p:cNvSpPr>
          <p:nvPr/>
        </p:nvSpPr>
        <p:spPr bwMode="auto">
          <a:xfrm>
            <a:off x="457200" y="381000"/>
            <a:ext cx="7620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a:solidFill>
                  <a:srgbClr val="0000FF"/>
                </a:solidFill>
                <a:latin typeface="Times New Roman" panose="02020603050405020304" pitchFamily="18" charset="0"/>
                <a:cs typeface="Times New Roman" panose="02020603050405020304" pitchFamily="18" charset="0"/>
              </a:rPr>
              <a:t>* Hoạt động 4: Nhận xét sản phẩm</a:t>
            </a:r>
          </a:p>
          <a:p>
            <a:r>
              <a:rPr lang="en-US" altLang="en-US" sz="3200">
                <a:solidFill>
                  <a:srgbClr val="0000FF"/>
                </a:solidFill>
                <a:latin typeface="Times New Roman" panose="02020603050405020304" pitchFamily="18" charset="0"/>
                <a:cs typeface="Times New Roman" panose="02020603050405020304" pitchFamily="18" charset="0"/>
              </a:rPr>
              <a:t>Cô treo tranh của trẻ lên giá cho trẻ nhận xét bài của mình và bạn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FBE13015-1F5C-4026-BB82-F881961DCD51}" type="slidenum">
              <a:rPr lang="en-US" altLang="en-US" sz="1400"/>
              <a:pPr>
                <a:spcBef>
                  <a:spcPct val="0"/>
                </a:spcBef>
                <a:buFontTx/>
                <a:buNone/>
              </a:pPr>
              <a:t>2</a:t>
            </a:fld>
            <a:endParaRPr lang="en-US" altLang="en-US" sz="1400"/>
          </a:p>
        </p:txBody>
      </p:sp>
      <p:sp>
        <p:nvSpPr>
          <p:cNvPr id="8196" name="Rectangle 4"/>
          <p:cNvSpPr>
            <a:spLocks noGrp="1" noChangeArrowheads="1"/>
          </p:cNvSpPr>
          <p:nvPr>
            <p:ph type="title"/>
          </p:nvPr>
        </p:nvSpPr>
        <p:spPr/>
        <p:txBody>
          <a:bodyPr/>
          <a:lstStyle/>
          <a:p>
            <a:pPr eaLnBrk="1" hangingPunct="1"/>
            <a:r>
              <a:rPr lang="en-US" altLang="en-US" smtClean="0">
                <a:latin typeface="Times New Roman" panose="02020603050405020304" pitchFamily="18" charset="0"/>
                <a:cs typeface="Times New Roman" panose="02020603050405020304" pitchFamily="18" charset="0"/>
              </a:rPr>
              <a:t>I. MỤC ĐÍCH – YÊU CẦU</a:t>
            </a:r>
          </a:p>
        </p:txBody>
      </p:sp>
      <p:sp>
        <p:nvSpPr>
          <p:cNvPr id="8197" name="Rectangle 5"/>
          <p:cNvSpPr>
            <a:spLocks noGrp="1" noChangeArrowheads="1"/>
          </p:cNvSpPr>
          <p:nvPr>
            <p:ph type="body" idx="1"/>
          </p:nvPr>
        </p:nvSpPr>
        <p:spPr/>
        <p:txBody>
          <a:bodyPr/>
          <a:lstStyle/>
          <a:p>
            <a:pPr marL="514350" indent="-514350" eaLnBrk="1" hangingPunct="1">
              <a:lnSpc>
                <a:spcPct val="90000"/>
              </a:lnSpc>
              <a:buFontTx/>
              <a:buAutoNum type="arabicPeriod"/>
              <a:defRPr/>
            </a:pPr>
            <a:r>
              <a:rPr lang="en-US" altLang="en-US" sz="2800" dirty="0" err="1">
                <a:latin typeface="Times New Roman" panose="02020603050405020304" pitchFamily="18" charset="0"/>
                <a:cs typeface="Times New Roman" panose="02020603050405020304" pitchFamily="18" charset="0"/>
              </a:rPr>
              <a:t>Kiến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thức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giúp</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trẻ</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nhận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biết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đặc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điểm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về</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ông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mặ</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trời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biết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ông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mặt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trời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xuất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hiện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là</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dấu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hiệu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một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ngày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mới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bắt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đầu</a:t>
            </a:r>
            <a:r>
              <a:rPr lang="en-US" altLang="en-US" sz="2800" dirty="0">
                <a:latin typeface="Times New Roman" panose="02020603050405020304" pitchFamily="18" charset="0"/>
                <a:cs typeface="Times New Roman" panose="02020603050405020304" pitchFamily="18" charset="0"/>
              </a:rPr>
              <a:t>.</a:t>
            </a:r>
          </a:p>
          <a:p>
            <a:pPr marL="514350" indent="-514350" eaLnBrk="1" hangingPunct="1">
              <a:lnSpc>
                <a:spcPct val="90000"/>
              </a:lnSpc>
              <a:buFontTx/>
              <a:buAutoNum type="arabicPeriod"/>
              <a:defRPr/>
            </a:pPr>
            <a:r>
              <a:rPr lang="en-US" altLang="en-US" sz="2800" dirty="0" err="1">
                <a:latin typeface="Times New Roman" panose="02020603050405020304" pitchFamily="18" charset="0"/>
                <a:cs typeface="Times New Roman" panose="02020603050405020304" pitchFamily="18" charset="0"/>
              </a:rPr>
              <a:t>Kĩ</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năng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Trẻ</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biết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dùng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kỹ</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năng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đã</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học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vẽ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nét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cong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tròn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khép</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kín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nét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xiên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để</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tạo</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thành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ông</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mặt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trời</a:t>
            </a:r>
            <a:r>
              <a:rPr lang="en-US" altLang="en-US" sz="2800" dirty="0">
                <a:latin typeface="Times New Roman" panose="02020603050405020304" pitchFamily="18" charset="0"/>
                <a:cs typeface="Times New Roman" panose="02020603050405020304" pitchFamily="18" charset="0"/>
              </a:rPr>
              <a:t>.</a:t>
            </a:r>
          </a:p>
          <a:p>
            <a:pPr marL="514350" indent="-514350" eaLnBrk="1" hangingPunct="1">
              <a:lnSpc>
                <a:spcPct val="90000"/>
              </a:lnSpc>
              <a:buFontTx/>
              <a:buAutoNum type="arabicPeriod"/>
              <a:defRPr/>
            </a:pPr>
            <a:r>
              <a:rPr lang="en-US" altLang="en-US" sz="2800" dirty="0" err="1">
                <a:latin typeface="Times New Roman" panose="02020603050405020304" pitchFamily="18" charset="0"/>
                <a:cs typeface="Times New Roman" panose="02020603050405020304" pitchFamily="18" charset="0"/>
              </a:rPr>
              <a:t>Thái</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độ</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Trẻ</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yêu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quý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sản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phẩm</a:t>
            </a:r>
            <a:r>
              <a:rPr lang="en-US" altLang="en-US" sz="2800" dirty="0">
                <a:latin typeface="Times New Roman" panose="02020603050405020304" pitchFamily="18" charset="0"/>
                <a:cs typeface="Times New Roman" panose="02020603050405020304" pitchFamily="18" charset="0"/>
              </a:rPr>
              <a:t> do </a:t>
            </a:r>
            <a:r>
              <a:rPr lang="en-US" altLang="en-US" sz="2800" dirty="0" err="1">
                <a:latin typeface="Times New Roman" panose="02020603050405020304" pitchFamily="18" charset="0"/>
                <a:cs typeface="Times New Roman" panose="02020603050405020304" pitchFamily="18" charset="0"/>
              </a:rPr>
              <a:t>mình</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làm</a:t>
            </a:r>
            <a:r>
              <a:rPr lang="en-US" altLang="en-US" sz="2800" dirty="0">
                <a:latin typeface="Times New Roman" panose="02020603050405020304" pitchFamily="18" charset="0"/>
                <a:cs typeface="Times New Roman" panose="02020603050405020304" pitchFamily="18" charset="0"/>
              </a:rPr>
              <a:t> ra.</a:t>
            </a:r>
          </a:p>
          <a:p>
            <a:pPr marL="609600" indent="-609600" eaLnBrk="1" hangingPunct="1">
              <a:lnSpc>
                <a:spcPct val="90000"/>
              </a:lnSpc>
              <a:buFontTx/>
              <a:buAutoNum type="arabicPeriod"/>
              <a:defRPr/>
            </a:pPr>
            <a:endParaRPr lang="en-US" altLang="en-US" sz="2800" dirty="0">
              <a:latin typeface=".VnTime" panose="020B7200000000000000"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grpId="0" nodeType="clickEffect">
                                  <p:stCondLst>
                                    <p:cond delay="0"/>
                                  </p:stCondLst>
                                  <p:childTnLst>
                                    <p:animScale>
                                      <p:cBhvr>
                                        <p:cTn id="6" dur="2000" fill="hold"/>
                                        <p:tgtEl>
                                          <p:spTgt spid="8196"/>
                                        </p:tgtEl>
                                      </p:cBhvr>
                                      <p:by x="150000" y="150000"/>
                                    </p:animScale>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nodeType="clickEffect">
                                  <p:stCondLst>
                                    <p:cond delay="0"/>
                                  </p:stCondLst>
                                  <p:iterate type="lt">
                                    <p:tmPct val="0"/>
                                  </p:iterate>
                                  <p:childTnLst>
                                    <p:set>
                                      <p:cBhvr>
                                        <p:cTn id="10" dur="1" fill="hold">
                                          <p:stCondLst>
                                            <p:cond delay="0"/>
                                          </p:stCondLst>
                                        </p:cTn>
                                        <p:tgtEl>
                                          <p:spTgt spid="8197">
                                            <p:txEl>
                                              <p:pRg st="0" end="0"/>
                                            </p:txEl>
                                          </p:spTgt>
                                        </p:tgtEl>
                                        <p:attrNameLst>
                                          <p:attrName>style.visibility</p:attrName>
                                        </p:attrNameLst>
                                      </p:cBhvr>
                                      <p:to>
                                        <p:strVal val="visible"/>
                                      </p:to>
                                    </p:set>
                                    <p:animEffect transition="in" filter="diamond(in)">
                                      <p:cBhvr>
                                        <p:cTn id="11" dur="2000"/>
                                        <p:tgtEl>
                                          <p:spTgt spid="8197">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nodeType="clickEffect">
                                  <p:stCondLst>
                                    <p:cond delay="0"/>
                                  </p:stCondLst>
                                  <p:iterate type="lt">
                                    <p:tmPct val="0"/>
                                  </p:iterate>
                                  <p:childTnLst>
                                    <p:set>
                                      <p:cBhvr>
                                        <p:cTn id="15" dur="1" fill="hold">
                                          <p:stCondLst>
                                            <p:cond delay="0"/>
                                          </p:stCondLst>
                                        </p:cTn>
                                        <p:tgtEl>
                                          <p:spTgt spid="8197">
                                            <p:txEl>
                                              <p:pRg st="1" end="1"/>
                                            </p:txEl>
                                          </p:spTgt>
                                        </p:tgtEl>
                                        <p:attrNameLst>
                                          <p:attrName>style.visibility</p:attrName>
                                        </p:attrNameLst>
                                      </p:cBhvr>
                                      <p:to>
                                        <p:strVal val="visible"/>
                                      </p:to>
                                    </p:set>
                                    <p:animEffect transition="in" filter="diamond(in)">
                                      <p:cBhvr>
                                        <p:cTn id="16" dur="2000"/>
                                        <p:tgtEl>
                                          <p:spTgt spid="819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nodeType="clickEffect">
                                  <p:stCondLst>
                                    <p:cond delay="0"/>
                                  </p:stCondLst>
                                  <p:iterate type="lt">
                                    <p:tmPct val="0"/>
                                  </p:iterate>
                                  <p:childTnLst>
                                    <p:set>
                                      <p:cBhvr>
                                        <p:cTn id="20" dur="1" fill="hold">
                                          <p:stCondLst>
                                            <p:cond delay="0"/>
                                          </p:stCondLst>
                                        </p:cTn>
                                        <p:tgtEl>
                                          <p:spTgt spid="8197">
                                            <p:txEl>
                                              <p:pRg st="2" end="2"/>
                                            </p:txEl>
                                          </p:spTgt>
                                        </p:tgtEl>
                                        <p:attrNameLst>
                                          <p:attrName>style.visibility</p:attrName>
                                        </p:attrNameLst>
                                      </p:cBhvr>
                                      <p:to>
                                        <p:strVal val="visible"/>
                                      </p:to>
                                    </p:set>
                                    <p:animEffect transition="in" filter="diamond(in)">
                                      <p:cBhvr>
                                        <p:cTn id="21" dur="2000"/>
                                        <p:tgtEl>
                                          <p:spTgt spid="8197">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8197">
                                            <p:txEl>
                                              <p:pRg st="0" end="0"/>
                                            </p:txEl>
                                          </p:spTgt>
                                        </p:tgtEl>
                                        <p:attrNameLst>
                                          <p:attrName>style.visibility</p:attrName>
                                        </p:attrNameLst>
                                      </p:cBhvr>
                                      <p:to>
                                        <p:strVal val="visible"/>
                                      </p:to>
                                    </p:set>
                                    <p:anim calcmode="discrete" valueType="clr">
                                      <p:cBhvr override="childStyle">
                                        <p:cTn id="26" dur="80"/>
                                        <p:tgtEl>
                                          <p:spTgt spid="819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8197">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8197">
                                            <p:txEl>
                                              <p:pRg st="0" end="0"/>
                                            </p:txEl>
                                          </p:spTgt>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8197">
                                            <p:txEl>
                                              <p:pRg st="1" end="1"/>
                                            </p:txEl>
                                          </p:spTgt>
                                        </p:tgtEl>
                                        <p:attrNameLst>
                                          <p:attrName>style.visibility</p:attrName>
                                        </p:attrNameLst>
                                      </p:cBhvr>
                                      <p:to>
                                        <p:strVal val="visible"/>
                                      </p:to>
                                    </p:set>
                                    <p:anim calcmode="discrete" valueType="clr">
                                      <p:cBhvr override="childStyle">
                                        <p:cTn id="33" dur="80"/>
                                        <p:tgtEl>
                                          <p:spTgt spid="819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8197">
                                            <p:txEl>
                                              <p:pRg st="1" end="1"/>
                                            </p:txEl>
                                          </p:spTgt>
                                        </p:tgtEl>
                                        <p:attrNameLst>
                                          <p:attrName>fillcolor</p:attrName>
                                        </p:attrNameLst>
                                      </p:cBhvr>
                                      <p:tavLst>
                                        <p:tav tm="0">
                                          <p:val>
                                            <p:clrVal>
                                              <a:schemeClr val="accent2"/>
                                            </p:clrVal>
                                          </p:val>
                                        </p:tav>
                                        <p:tav tm="50000">
                                          <p:val>
                                            <p:clrVal>
                                              <a:schemeClr val="hlink"/>
                                            </p:clrVal>
                                          </p:val>
                                        </p:tav>
                                      </p:tavLst>
                                    </p:anim>
                                    <p:set>
                                      <p:cBhvr>
                                        <p:cTn id="35" dur="80"/>
                                        <p:tgtEl>
                                          <p:spTgt spid="8197">
                                            <p:txEl>
                                              <p:pRg st="1" end="1"/>
                                            </p:txEl>
                                          </p:spTgt>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8197">
                                            <p:txEl>
                                              <p:pRg st="2" end="2"/>
                                            </p:txEl>
                                          </p:spTgt>
                                        </p:tgtEl>
                                        <p:attrNameLst>
                                          <p:attrName>style.visibility</p:attrName>
                                        </p:attrNameLst>
                                      </p:cBhvr>
                                      <p:to>
                                        <p:strVal val="visible"/>
                                      </p:to>
                                    </p:set>
                                    <p:anim calcmode="discrete" valueType="clr">
                                      <p:cBhvr override="childStyle">
                                        <p:cTn id="40" dur="80"/>
                                        <p:tgtEl>
                                          <p:spTgt spid="819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8197">
                                            <p:txEl>
                                              <p:pRg st="2" end="2"/>
                                            </p:txEl>
                                          </p:spTgt>
                                        </p:tgtEl>
                                        <p:attrNameLst>
                                          <p:attrName>fillcolor</p:attrName>
                                        </p:attrNameLst>
                                      </p:cBhvr>
                                      <p:tavLst>
                                        <p:tav tm="0">
                                          <p:val>
                                            <p:clrVal>
                                              <a:schemeClr val="accent2"/>
                                            </p:clrVal>
                                          </p:val>
                                        </p:tav>
                                        <p:tav tm="50000">
                                          <p:val>
                                            <p:clrVal>
                                              <a:schemeClr val="hlink"/>
                                            </p:clrVal>
                                          </p:val>
                                        </p:tav>
                                      </p:tavLst>
                                    </p:anim>
                                    <p:set>
                                      <p:cBhvr>
                                        <p:cTn id="42" dur="80"/>
                                        <p:tgtEl>
                                          <p:spTgt spid="819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7D953720-59DD-47D1-9688-A6BF3F1EF4E4}" type="slidenum">
              <a:rPr lang="en-US" altLang="en-US" sz="1400"/>
              <a:pPr>
                <a:spcBef>
                  <a:spcPct val="0"/>
                </a:spcBef>
                <a:buFontTx/>
                <a:buNone/>
              </a:pPr>
              <a:t>3</a:t>
            </a:fld>
            <a:endParaRPr lang="en-US" altLang="en-US" sz="1400"/>
          </a:p>
        </p:txBody>
      </p:sp>
      <p:sp>
        <p:nvSpPr>
          <p:cNvPr id="10246" name="Rectangle 6"/>
          <p:cNvSpPr>
            <a:spLocks noGrp="1" noChangeArrowheads="1"/>
          </p:cNvSpPr>
          <p:nvPr>
            <p:ph type="subTitle" idx="1"/>
          </p:nvPr>
        </p:nvSpPr>
        <p:spPr>
          <a:xfrm>
            <a:off x="609600" y="914400"/>
            <a:ext cx="7848600" cy="5334000"/>
          </a:xfrm>
        </p:spPr>
        <p:txBody>
          <a:bodyPr/>
          <a:lstStyle/>
          <a:p>
            <a:pPr algn="l" eaLnBrk="1" hangingPunct="1">
              <a:defRPr/>
            </a:pPr>
            <a:r>
              <a:rPr lang="en-US" altLang="en-US" sz="4000" dirty="0">
                <a:solidFill>
                  <a:srgbClr val="FF0000"/>
                </a:solidFill>
                <a:latin typeface="Times New Roman" panose="02020603050405020304" pitchFamily="18" charset="0"/>
                <a:cs typeface="Times New Roman" panose="02020603050405020304" pitchFamily="18" charset="0"/>
              </a:rPr>
              <a:t>II. CHUẨN BỊ:</a:t>
            </a:r>
          </a:p>
          <a:p>
            <a:pPr marL="457200" indent="-457200" algn="l" eaLnBrk="1" hangingPunct="1">
              <a:buFontTx/>
              <a:buChar char="-"/>
              <a:defRPr/>
            </a:pPr>
            <a:r>
              <a:rPr lang="en-US" altLang="en-US" dirty="0" err="1">
                <a:latin typeface="Times New Roman" panose="02020603050405020304" pitchFamily="18" charset="0"/>
                <a:cs typeface="Times New Roman" panose="02020603050405020304" pitchFamily="18" charset="0"/>
              </a:rPr>
              <a:t>Sáp</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màu</a:t>
            </a:r>
            <a:endParaRPr lang="en-US" altLang="en-US" dirty="0">
              <a:latin typeface="Times New Roman" panose="02020603050405020304" pitchFamily="18" charset="0"/>
              <a:cs typeface="Times New Roman" panose="02020603050405020304" pitchFamily="18" charset="0"/>
            </a:endParaRPr>
          </a:p>
          <a:p>
            <a:pPr marL="457200" indent="-457200" algn="l" eaLnBrk="1" hangingPunct="1">
              <a:buFontTx/>
              <a:buChar char="-"/>
              <a:defRPr/>
            </a:pPr>
            <a:r>
              <a:rPr lang="en-US" altLang="en-US" dirty="0" err="1">
                <a:latin typeface="Times New Roman" panose="02020603050405020304" pitchFamily="18" charset="0"/>
                <a:cs typeface="Times New Roman" panose="02020603050405020304" pitchFamily="18" charset="0"/>
              </a:rPr>
              <a:t>Tranh</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Ông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mặt</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trời</a:t>
            </a:r>
            <a:endParaRPr lang="en-US" altLang="en-US" dirty="0">
              <a:latin typeface="Times New Roman" panose="02020603050405020304" pitchFamily="18" charset="0"/>
              <a:cs typeface="Times New Roman" panose="02020603050405020304" pitchFamily="18" charset="0"/>
            </a:endParaRPr>
          </a:p>
          <a:p>
            <a:pPr marL="457200" indent="-457200" algn="l" eaLnBrk="1" hangingPunct="1">
              <a:buFontTx/>
              <a:buChar char="-"/>
              <a:defRPr/>
            </a:pPr>
            <a:r>
              <a:rPr lang="en-US" altLang="en-US" dirty="0" err="1">
                <a:latin typeface="Times New Roman" panose="02020603050405020304" pitchFamily="18" charset="0"/>
                <a:cs typeface="Times New Roman" panose="02020603050405020304" pitchFamily="18" charset="0"/>
              </a:rPr>
              <a:t>Giấy</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vẽ</a:t>
            </a:r>
            <a:endParaRPr lang="en-US" altLang="en-US" dirty="0">
              <a:latin typeface="Times New Roman" panose="02020603050405020304" pitchFamily="18" charset="0"/>
              <a:cs typeface="Times New Roman" panose="02020603050405020304" pitchFamily="18" charset="0"/>
            </a:endParaRPr>
          </a:p>
          <a:p>
            <a:pPr algn="l" eaLnBrk="1" hangingPunct="1">
              <a:defRPr/>
            </a:pPr>
            <a:endParaRPr lang="en-US" altLang="en-US" dirty="0">
              <a:latin typeface=".VnTime" panose="020B7200000000000000"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10246">
                                            <p:txEl>
                                              <p:pRg st="0" end="0"/>
                                            </p:txEl>
                                          </p:spTgt>
                                        </p:tgtEl>
                                        <p:attrNameLst>
                                          <p:attrName>style.visibility</p:attrName>
                                        </p:attrNameLst>
                                      </p:cBhvr>
                                      <p:to>
                                        <p:strVal val="visible"/>
                                      </p:to>
                                    </p:set>
                                    <p:anim calcmode="lin" valueType="num">
                                      <p:cBhvr additive="base">
                                        <p:cTn id="7" dur="500" fill="hold"/>
                                        <p:tgtEl>
                                          <p:spTgt spid="1024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46">
                                            <p:txEl>
                                              <p:pRg st="1" end="1"/>
                                            </p:txEl>
                                          </p:spTgt>
                                        </p:tgtEl>
                                        <p:attrNameLst>
                                          <p:attrName>style.visibility</p:attrName>
                                        </p:attrNameLst>
                                      </p:cBhvr>
                                      <p:to>
                                        <p:strVal val="visible"/>
                                      </p:to>
                                    </p:set>
                                    <p:anim calcmode="lin" valueType="num">
                                      <p:cBhvr additive="base">
                                        <p:cTn id="11" dur="500" fill="hold"/>
                                        <p:tgtEl>
                                          <p:spTgt spid="1024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24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46">
                                            <p:txEl>
                                              <p:pRg st="2" end="2"/>
                                            </p:txEl>
                                          </p:spTgt>
                                        </p:tgtEl>
                                        <p:attrNameLst>
                                          <p:attrName>style.visibility</p:attrName>
                                        </p:attrNameLst>
                                      </p:cBhvr>
                                      <p:to>
                                        <p:strVal val="visible"/>
                                      </p:to>
                                    </p:set>
                                    <p:anim calcmode="lin" valueType="num">
                                      <p:cBhvr additive="base">
                                        <p:cTn id="15" dur="500" fill="hold"/>
                                        <p:tgtEl>
                                          <p:spTgt spid="1024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24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246">
                                            <p:txEl>
                                              <p:pRg st="3" end="3"/>
                                            </p:txEl>
                                          </p:spTgt>
                                        </p:tgtEl>
                                        <p:attrNameLst>
                                          <p:attrName>style.visibility</p:attrName>
                                        </p:attrNameLst>
                                      </p:cBhvr>
                                      <p:to>
                                        <p:strVal val="visible"/>
                                      </p:to>
                                    </p:set>
                                    <p:anim calcmode="lin" valueType="num">
                                      <p:cBhvr additive="base">
                                        <p:cTn id="19" dur="500" fill="hold"/>
                                        <p:tgtEl>
                                          <p:spTgt spid="1024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7" presetClass="entr" presetSubtype="0" fill="hold" grpId="0" nodeType="clickEffect">
                                  <p:stCondLst>
                                    <p:cond delay="0"/>
                                  </p:stCondLst>
                                  <p:childTnLst>
                                    <p:set>
                                      <p:cBhvr>
                                        <p:cTn id="24" dur="1" fill="hold">
                                          <p:stCondLst>
                                            <p:cond delay="0"/>
                                          </p:stCondLst>
                                        </p:cTn>
                                        <p:tgtEl>
                                          <p:spTgt spid="10246">
                                            <p:txEl>
                                              <p:pRg st="0" end="0"/>
                                            </p:txEl>
                                          </p:spTgt>
                                        </p:tgtEl>
                                        <p:attrNameLst>
                                          <p:attrName>style.visibility</p:attrName>
                                        </p:attrNameLst>
                                      </p:cBhvr>
                                      <p:to>
                                        <p:strVal val="visible"/>
                                      </p:to>
                                    </p:set>
                                    <p:animEffect transition="in" filter="fade">
                                      <p:cBhvr>
                                        <p:cTn id="25" dur="1000"/>
                                        <p:tgtEl>
                                          <p:spTgt spid="10246">
                                            <p:txEl>
                                              <p:pRg st="0" end="0"/>
                                            </p:txEl>
                                          </p:spTgt>
                                        </p:tgtEl>
                                      </p:cBhvr>
                                    </p:animEffect>
                                    <p:anim calcmode="lin" valueType="num">
                                      <p:cBhvr>
                                        <p:cTn id="26" dur="1000" fill="hold"/>
                                        <p:tgtEl>
                                          <p:spTgt spid="10246">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102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7" presetClass="entr" presetSubtype="0" fill="hold" grpId="0" nodeType="clickEffect">
                                  <p:stCondLst>
                                    <p:cond delay="0"/>
                                  </p:stCondLst>
                                  <p:childTnLst>
                                    <p:set>
                                      <p:cBhvr>
                                        <p:cTn id="31" dur="1" fill="hold">
                                          <p:stCondLst>
                                            <p:cond delay="0"/>
                                          </p:stCondLst>
                                        </p:cTn>
                                        <p:tgtEl>
                                          <p:spTgt spid="10246">
                                            <p:txEl>
                                              <p:pRg st="1" end="1"/>
                                            </p:txEl>
                                          </p:spTgt>
                                        </p:tgtEl>
                                        <p:attrNameLst>
                                          <p:attrName>style.visibility</p:attrName>
                                        </p:attrNameLst>
                                      </p:cBhvr>
                                      <p:to>
                                        <p:strVal val="visible"/>
                                      </p:to>
                                    </p:set>
                                    <p:animEffect transition="in" filter="fade">
                                      <p:cBhvr>
                                        <p:cTn id="32" dur="1000"/>
                                        <p:tgtEl>
                                          <p:spTgt spid="10246">
                                            <p:txEl>
                                              <p:pRg st="1" end="1"/>
                                            </p:txEl>
                                          </p:spTgt>
                                        </p:tgtEl>
                                      </p:cBhvr>
                                    </p:animEffect>
                                    <p:anim calcmode="lin" valueType="num">
                                      <p:cBhvr>
                                        <p:cTn id="33" dur="1000" fill="hold"/>
                                        <p:tgtEl>
                                          <p:spTgt spid="10246">
                                            <p:txEl>
                                              <p:pRg st="1" end="1"/>
                                            </p:txEl>
                                          </p:spTgt>
                                        </p:tgtEl>
                                        <p:attrNameLst>
                                          <p:attrName>ppt_x</p:attrName>
                                        </p:attrNameLst>
                                      </p:cBhvr>
                                      <p:tavLst>
                                        <p:tav tm="0">
                                          <p:val>
                                            <p:strVal val="#ppt_x"/>
                                          </p:val>
                                        </p:tav>
                                        <p:tav tm="100000">
                                          <p:val>
                                            <p:strVal val="#ppt_x"/>
                                          </p:val>
                                        </p:tav>
                                      </p:tavLst>
                                    </p:anim>
                                    <p:anim calcmode="lin" valueType="num">
                                      <p:cBhvr>
                                        <p:cTn id="34" dur="1000" fill="hold"/>
                                        <p:tgtEl>
                                          <p:spTgt spid="1024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47" presetClass="entr" presetSubtype="0" fill="hold" grpId="0" nodeType="clickEffect">
                                  <p:stCondLst>
                                    <p:cond delay="0"/>
                                  </p:stCondLst>
                                  <p:childTnLst>
                                    <p:set>
                                      <p:cBhvr>
                                        <p:cTn id="38" dur="1" fill="hold">
                                          <p:stCondLst>
                                            <p:cond delay="0"/>
                                          </p:stCondLst>
                                        </p:cTn>
                                        <p:tgtEl>
                                          <p:spTgt spid="10246">
                                            <p:txEl>
                                              <p:pRg st="2" end="2"/>
                                            </p:txEl>
                                          </p:spTgt>
                                        </p:tgtEl>
                                        <p:attrNameLst>
                                          <p:attrName>style.visibility</p:attrName>
                                        </p:attrNameLst>
                                      </p:cBhvr>
                                      <p:to>
                                        <p:strVal val="visible"/>
                                      </p:to>
                                    </p:set>
                                    <p:animEffect transition="in" filter="fade">
                                      <p:cBhvr>
                                        <p:cTn id="39" dur="1000"/>
                                        <p:tgtEl>
                                          <p:spTgt spid="10246">
                                            <p:txEl>
                                              <p:pRg st="2" end="2"/>
                                            </p:txEl>
                                          </p:spTgt>
                                        </p:tgtEl>
                                      </p:cBhvr>
                                    </p:animEffect>
                                    <p:anim calcmode="lin" valueType="num">
                                      <p:cBhvr>
                                        <p:cTn id="40" dur="1000" fill="hold"/>
                                        <p:tgtEl>
                                          <p:spTgt spid="10246">
                                            <p:txEl>
                                              <p:pRg st="2" end="2"/>
                                            </p:txEl>
                                          </p:spTgt>
                                        </p:tgtEl>
                                        <p:attrNameLst>
                                          <p:attrName>ppt_x</p:attrName>
                                        </p:attrNameLst>
                                      </p:cBhvr>
                                      <p:tavLst>
                                        <p:tav tm="0">
                                          <p:val>
                                            <p:strVal val="#ppt_x"/>
                                          </p:val>
                                        </p:tav>
                                        <p:tav tm="100000">
                                          <p:val>
                                            <p:strVal val="#ppt_x"/>
                                          </p:val>
                                        </p:tav>
                                      </p:tavLst>
                                    </p:anim>
                                    <p:anim calcmode="lin" valueType="num">
                                      <p:cBhvr>
                                        <p:cTn id="41" dur="1000" fill="hold"/>
                                        <p:tgtEl>
                                          <p:spTgt spid="1024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47" presetClass="entr" presetSubtype="0" fill="hold" grpId="0" nodeType="clickEffect">
                                  <p:stCondLst>
                                    <p:cond delay="0"/>
                                  </p:stCondLst>
                                  <p:childTnLst>
                                    <p:set>
                                      <p:cBhvr>
                                        <p:cTn id="45" dur="1" fill="hold">
                                          <p:stCondLst>
                                            <p:cond delay="0"/>
                                          </p:stCondLst>
                                        </p:cTn>
                                        <p:tgtEl>
                                          <p:spTgt spid="10246">
                                            <p:txEl>
                                              <p:pRg st="3" end="3"/>
                                            </p:txEl>
                                          </p:spTgt>
                                        </p:tgtEl>
                                        <p:attrNameLst>
                                          <p:attrName>style.visibility</p:attrName>
                                        </p:attrNameLst>
                                      </p:cBhvr>
                                      <p:to>
                                        <p:strVal val="visible"/>
                                      </p:to>
                                    </p:set>
                                    <p:animEffect transition="in" filter="fade">
                                      <p:cBhvr>
                                        <p:cTn id="46" dur="1000"/>
                                        <p:tgtEl>
                                          <p:spTgt spid="10246">
                                            <p:txEl>
                                              <p:pRg st="3" end="3"/>
                                            </p:txEl>
                                          </p:spTgt>
                                        </p:tgtEl>
                                      </p:cBhvr>
                                    </p:animEffect>
                                    <p:anim calcmode="lin" valueType="num">
                                      <p:cBhvr>
                                        <p:cTn id="47" dur="1000" fill="hold"/>
                                        <p:tgtEl>
                                          <p:spTgt spid="10246">
                                            <p:txEl>
                                              <p:pRg st="3" end="3"/>
                                            </p:txEl>
                                          </p:spTgt>
                                        </p:tgtEl>
                                        <p:attrNameLst>
                                          <p:attrName>ppt_x</p:attrName>
                                        </p:attrNameLst>
                                      </p:cBhvr>
                                      <p:tavLst>
                                        <p:tav tm="0">
                                          <p:val>
                                            <p:strVal val="#ppt_x"/>
                                          </p:val>
                                        </p:tav>
                                        <p:tav tm="100000">
                                          <p:val>
                                            <p:strVal val="#ppt_x"/>
                                          </p:val>
                                        </p:tav>
                                      </p:tavLst>
                                    </p:anim>
                                    <p:anim calcmode="lin" valueType="num">
                                      <p:cBhvr>
                                        <p:cTn id="48" dur="1000" fill="hold"/>
                                        <p:tgtEl>
                                          <p:spTgt spid="1024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descr="phong-canh-40"/>
          <p:cNvPicPr>
            <a:picLocks noChangeAspect="1" noChangeArrowheads="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143000" y="762000"/>
            <a:ext cx="5735638" cy="1570038"/>
          </a:xfrm>
          <a:prstGeom prst="rect">
            <a:avLst/>
          </a:prstGeom>
          <a:noFill/>
        </p:spPr>
        <p:txBody>
          <a:bodyPr wrap="none">
            <a:spAutoFit/>
          </a:bodyPr>
          <a:lstStyle/>
          <a:p>
            <a:pPr>
              <a:defRPr/>
            </a:pPr>
            <a:r>
              <a:rPr lang="en-US" sz="3200" dirty="0">
                <a:solidFill>
                  <a:srgbClr val="FF0000"/>
                </a:solidFill>
                <a:latin typeface="Arial" charset="0"/>
              </a:rPr>
              <a:t>III. </a:t>
            </a:r>
            <a:r>
              <a:rPr lang="en-US" sz="3200" dirty="0" err="1">
                <a:solidFill>
                  <a:srgbClr val="FF0000"/>
                </a:solidFill>
                <a:latin typeface="Arial" charset="0"/>
              </a:rPr>
              <a:t>Bài</a:t>
            </a:r>
            <a:r>
              <a:rPr lang="en-US" sz="3200" dirty="0">
                <a:solidFill>
                  <a:srgbClr val="FF0000"/>
                </a:solidFill>
                <a:latin typeface="Arial" charset="0"/>
              </a:rPr>
              <a:t> </a:t>
            </a:r>
            <a:r>
              <a:rPr lang="en-US" sz="3200" dirty="0" err="1">
                <a:solidFill>
                  <a:srgbClr val="FF0000"/>
                </a:solidFill>
                <a:latin typeface="Arial" charset="0"/>
              </a:rPr>
              <a:t>mới</a:t>
            </a:r>
            <a:r>
              <a:rPr lang="en-US" sz="3200" dirty="0">
                <a:solidFill>
                  <a:srgbClr val="FF0000"/>
                </a:solidFill>
                <a:latin typeface="Arial" charset="0"/>
              </a:rPr>
              <a:t>: </a:t>
            </a:r>
          </a:p>
          <a:p>
            <a:pPr marL="514350" indent="-514350">
              <a:buFontTx/>
              <a:buAutoNum type="arabicPeriod"/>
              <a:defRPr/>
            </a:pPr>
            <a:r>
              <a:rPr lang="en-US" sz="3200" dirty="0" err="1">
                <a:solidFill>
                  <a:srgbClr val="FF0000"/>
                </a:solidFill>
                <a:latin typeface="Arial" charset="0"/>
              </a:rPr>
              <a:t>Ổn</a:t>
            </a:r>
            <a:r>
              <a:rPr lang="en-US" sz="3200" dirty="0">
                <a:solidFill>
                  <a:srgbClr val="FF0000"/>
                </a:solidFill>
                <a:latin typeface="Arial" charset="0"/>
              </a:rPr>
              <a:t> </a:t>
            </a:r>
            <a:r>
              <a:rPr lang="en-US" sz="3200" dirty="0" err="1">
                <a:solidFill>
                  <a:srgbClr val="FF0000"/>
                </a:solidFill>
                <a:latin typeface="Arial" charset="0"/>
              </a:rPr>
              <a:t>định</a:t>
            </a:r>
            <a:r>
              <a:rPr lang="en-US" sz="3200" dirty="0">
                <a:solidFill>
                  <a:srgbClr val="FF0000"/>
                </a:solidFill>
                <a:latin typeface="Arial" charset="0"/>
              </a:rPr>
              <a:t>: Cho </a:t>
            </a:r>
            <a:r>
              <a:rPr lang="en-US" sz="3200" dirty="0" err="1">
                <a:solidFill>
                  <a:srgbClr val="FF0000"/>
                </a:solidFill>
                <a:latin typeface="Arial" charset="0"/>
              </a:rPr>
              <a:t>trẻ</a:t>
            </a:r>
            <a:r>
              <a:rPr lang="en-US" sz="3200" dirty="0">
                <a:solidFill>
                  <a:srgbClr val="FF0000"/>
                </a:solidFill>
                <a:latin typeface="Arial" charset="0"/>
              </a:rPr>
              <a:t> </a:t>
            </a:r>
            <a:r>
              <a:rPr lang="en-US" sz="3200" dirty="0" err="1">
                <a:solidFill>
                  <a:srgbClr val="FF0000"/>
                </a:solidFill>
                <a:latin typeface="Arial" charset="0"/>
              </a:rPr>
              <a:t>hát</a:t>
            </a:r>
            <a:r>
              <a:rPr lang="en-US" sz="3200" dirty="0">
                <a:solidFill>
                  <a:srgbClr val="FF0000"/>
                </a:solidFill>
                <a:latin typeface="Arial" charset="0"/>
              </a:rPr>
              <a:t> </a:t>
            </a:r>
            <a:r>
              <a:rPr lang="en-US" sz="3200" dirty="0" err="1">
                <a:solidFill>
                  <a:srgbClr val="FF0000"/>
                </a:solidFill>
                <a:latin typeface="Arial" charset="0"/>
              </a:rPr>
              <a:t>bài</a:t>
            </a:r>
            <a:r>
              <a:rPr lang="en-US" sz="3200" dirty="0">
                <a:solidFill>
                  <a:srgbClr val="FF0000"/>
                </a:solidFill>
                <a:latin typeface="Arial" charset="0"/>
              </a:rPr>
              <a:t> </a:t>
            </a:r>
            <a:r>
              <a:rPr lang="en-US" sz="3200" dirty="0" err="1">
                <a:solidFill>
                  <a:srgbClr val="FF0000"/>
                </a:solidFill>
                <a:latin typeface="Arial" charset="0"/>
              </a:rPr>
              <a:t>hát</a:t>
            </a:r>
            <a:endParaRPr lang="en-US" sz="3200" dirty="0">
              <a:solidFill>
                <a:srgbClr val="FF0000"/>
              </a:solidFill>
              <a:latin typeface="Arial" charset="0"/>
            </a:endParaRPr>
          </a:p>
          <a:p>
            <a:pPr marL="514350" indent="-514350">
              <a:defRPr/>
            </a:pPr>
            <a:r>
              <a:rPr lang="en-US" sz="3200" dirty="0">
                <a:solidFill>
                  <a:srgbClr val="FF0000"/>
                </a:solidFill>
                <a:latin typeface="Arial" charset="0"/>
              </a:rPr>
              <a:t> “ </a:t>
            </a:r>
            <a:r>
              <a:rPr lang="en-US" sz="3200" dirty="0" err="1">
                <a:solidFill>
                  <a:srgbClr val="FF0000"/>
                </a:solidFill>
                <a:latin typeface="Arial" charset="0"/>
              </a:rPr>
              <a:t>Cháu</a:t>
            </a:r>
            <a:r>
              <a:rPr lang="en-US" sz="3200" dirty="0">
                <a:solidFill>
                  <a:srgbClr val="FF0000"/>
                </a:solidFill>
                <a:latin typeface="Arial" charset="0"/>
              </a:rPr>
              <a:t> </a:t>
            </a:r>
            <a:r>
              <a:rPr lang="en-US" sz="3200" dirty="0" err="1">
                <a:solidFill>
                  <a:srgbClr val="FF0000"/>
                </a:solidFill>
                <a:latin typeface="Arial" charset="0"/>
              </a:rPr>
              <a:t>vẽ</a:t>
            </a:r>
            <a:r>
              <a:rPr lang="en-US" sz="3200" dirty="0">
                <a:solidFill>
                  <a:srgbClr val="FF0000"/>
                </a:solidFill>
                <a:latin typeface="Arial" charset="0"/>
              </a:rPr>
              <a:t> </a:t>
            </a:r>
            <a:r>
              <a:rPr lang="en-US" sz="3200" dirty="0" err="1">
                <a:solidFill>
                  <a:srgbClr val="FF0000"/>
                </a:solidFill>
                <a:latin typeface="Arial" charset="0"/>
              </a:rPr>
              <a:t>ông</a:t>
            </a:r>
            <a:r>
              <a:rPr lang="en-US" sz="3200" dirty="0">
                <a:solidFill>
                  <a:srgbClr val="FF0000"/>
                </a:solidFill>
                <a:latin typeface="Arial" charset="0"/>
              </a:rPr>
              <a:t> </a:t>
            </a:r>
            <a:r>
              <a:rPr lang="en-US" sz="3200" dirty="0" err="1">
                <a:solidFill>
                  <a:srgbClr val="FF0000"/>
                </a:solidFill>
                <a:latin typeface="Arial" charset="0"/>
              </a:rPr>
              <a:t>mặt</a:t>
            </a:r>
            <a:r>
              <a:rPr lang="en-US" sz="3200" dirty="0">
                <a:solidFill>
                  <a:srgbClr val="FF0000"/>
                </a:solidFill>
                <a:latin typeface="Arial" charset="0"/>
              </a:rPr>
              <a:t> </a:t>
            </a:r>
            <a:r>
              <a:rPr lang="en-US" sz="3200" dirty="0" err="1">
                <a:solidFill>
                  <a:srgbClr val="FF0000"/>
                </a:solidFill>
                <a:latin typeface="Arial" charset="0"/>
              </a:rPr>
              <a:t>trời</a:t>
            </a:r>
            <a:r>
              <a:rPr lang="en-US" dirty="0">
                <a:latin typeface="Arial"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4B264F51-506A-4A90-B973-46B3B4203433}" type="slidenum">
              <a:rPr lang="en-US" altLang="en-US" sz="1400"/>
              <a:pPr>
                <a:spcBef>
                  <a:spcPct val="0"/>
                </a:spcBef>
                <a:buFontTx/>
                <a:buNone/>
              </a:pPr>
              <a:t>5</a:t>
            </a:fld>
            <a:endParaRPr lang="en-US" altLang="en-US" sz="1400"/>
          </a:p>
        </p:txBody>
      </p:sp>
      <p:sp>
        <p:nvSpPr>
          <p:cNvPr id="37893" name="Rectangle 5"/>
          <p:cNvSpPr>
            <a:spLocks noChangeArrowheads="1"/>
          </p:cNvSpPr>
          <p:nvPr>
            <p:custDataLst>
              <p:tags r:id="rId1"/>
            </p:custDataLst>
          </p:nvPr>
        </p:nvSpPr>
        <p:spPr bwMode="auto">
          <a:xfrm>
            <a:off x="609600" y="381000"/>
            <a:ext cx="7315200" cy="1600200"/>
          </a:xfrm>
          <a:prstGeom prst="rect">
            <a:avLst/>
          </a:prstGeom>
          <a:noFill/>
          <a:ln w="9525">
            <a:noFill/>
            <a:miter lim="800000"/>
            <a:headEnd/>
            <a:tailEnd/>
          </a:ln>
          <a:effectLst/>
        </p:spPr>
        <p:txBody>
          <a:bodyPr/>
          <a:lstStyle/>
          <a:p>
            <a:pPr>
              <a:defRPr/>
            </a:pP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2.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Bài</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mới</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a:t>
            </a:r>
          </a:p>
          <a:p>
            <a:pPr>
              <a:defRPr/>
            </a:pP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Hoạt</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động</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1: Quan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sát</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ông</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mặt</a:t>
            </a:r>
            <a:r>
              <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3200" dirty="0" err="1">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trời</a:t>
            </a:r>
            <a:endParaRPr lang="en-US" sz="3200" dirty="0">
              <a:solidFill>
                <a:srgbClr val="0000FF"/>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pic>
        <p:nvPicPr>
          <p:cNvPr id="9220" name="Picture 10"/>
          <p:cNvPicPr>
            <a:picLocks noChangeAspect="1" noChangeArrowheads="1"/>
          </p:cNvPicPr>
          <p:nvPr>
            <p:custDataLst>
              <p:tags r:id="rId2"/>
            </p:custDataLst>
          </p:nvPr>
        </p:nvPicPr>
        <p:blipFill>
          <a:blip r:embed="rId5">
            <a:extLst>
              <a:ext uri="{28A0092B-C50C-407E-A947-70E740481C1C}">
                <a14:useLocalDpi xmlns:a14="http://schemas.microsoft.com/office/drawing/2010/main" val="0"/>
              </a:ext>
            </a:extLst>
          </a:blip>
          <a:srcRect/>
          <a:stretch>
            <a:fillRect/>
          </a:stretch>
        </p:blipFill>
        <p:spPr bwMode="auto">
          <a:xfrm>
            <a:off x="0" y="1981200"/>
            <a:ext cx="91440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9" name="Picture 11"/>
          <p:cNvPicPr>
            <a:picLocks noChangeAspect="1" noChangeArrowheads="1"/>
          </p:cNvPicPr>
          <p:nvPr>
            <p:custDataLst>
              <p:tags r:id="rId3"/>
            </p:custDataLst>
          </p:nvPr>
        </p:nvPicPr>
        <p:blipFill>
          <a:blip r:embed="rId6">
            <a:extLst>
              <a:ext uri="{28A0092B-C50C-407E-A947-70E740481C1C}">
                <a14:useLocalDpi xmlns:a14="http://schemas.microsoft.com/office/drawing/2010/main" val="0"/>
              </a:ext>
            </a:extLst>
          </a:blip>
          <a:srcRect/>
          <a:stretch>
            <a:fillRect/>
          </a:stretch>
        </p:blipFill>
        <p:spPr bwMode="auto">
          <a:xfrm>
            <a:off x="6384925" y="1409700"/>
            <a:ext cx="2571750" cy="226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iterate type="lt">
                                    <p:tmPct val="0"/>
                                  </p:iterate>
                                  <p:childTnLst>
                                    <p:set>
                                      <p:cBhvr>
                                        <p:cTn id="6" dur="1" fill="hold">
                                          <p:stCondLst>
                                            <p:cond delay="0"/>
                                          </p:stCondLst>
                                        </p:cTn>
                                        <p:tgtEl>
                                          <p:spTgt spid="37893"/>
                                        </p:tgtEl>
                                        <p:attrNameLst>
                                          <p:attrName>style.visibility</p:attrName>
                                        </p:attrNameLst>
                                      </p:cBhvr>
                                      <p:to>
                                        <p:strVal val="visible"/>
                                      </p:to>
                                    </p:set>
                                    <p:anim calcmode="lin" valueType="num">
                                      <p:cBhvr additive="base">
                                        <p:cTn id="7" dur="500" fill="hold"/>
                                        <p:tgtEl>
                                          <p:spTgt spid="37893"/>
                                        </p:tgtEl>
                                        <p:attrNameLst>
                                          <p:attrName>ppt_x</p:attrName>
                                        </p:attrNameLst>
                                      </p:cBhvr>
                                      <p:tavLst>
                                        <p:tav tm="0">
                                          <p:val>
                                            <p:strVal val="#ppt_x"/>
                                          </p:val>
                                        </p:tav>
                                        <p:tav tm="100000">
                                          <p:val>
                                            <p:strVal val="#ppt_x"/>
                                          </p:val>
                                        </p:tav>
                                      </p:tavLst>
                                    </p:anim>
                                    <p:anim calcmode="lin" valueType="num">
                                      <p:cBhvr additive="base">
                                        <p:cTn id="8" dur="500" fill="hold"/>
                                        <p:tgtEl>
                                          <p:spTgt spid="3789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7899"/>
                                        </p:tgtEl>
                                        <p:attrNameLst>
                                          <p:attrName>style.visibility</p:attrName>
                                        </p:attrNameLst>
                                      </p:cBhvr>
                                      <p:to>
                                        <p:strVal val="visible"/>
                                      </p:to>
                                    </p:set>
                                    <p:anim calcmode="lin" valueType="num">
                                      <p:cBhvr additive="base">
                                        <p:cTn id="13" dur="500" fill="hold"/>
                                        <p:tgtEl>
                                          <p:spTgt spid="37899"/>
                                        </p:tgtEl>
                                        <p:attrNameLst>
                                          <p:attrName>ppt_x</p:attrName>
                                        </p:attrNameLst>
                                      </p:cBhvr>
                                      <p:tavLst>
                                        <p:tav tm="0">
                                          <p:val>
                                            <p:strVal val="#ppt_x"/>
                                          </p:val>
                                        </p:tav>
                                        <p:tav tm="100000">
                                          <p:val>
                                            <p:strVal val="#ppt_x"/>
                                          </p:val>
                                        </p:tav>
                                      </p:tavLst>
                                    </p:anim>
                                    <p:anim calcmode="lin" valueType="num">
                                      <p:cBhvr additive="base">
                                        <p:cTn id="14" dur="500" fill="hold"/>
                                        <p:tgtEl>
                                          <p:spTgt spid="378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3"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8D713E98-9670-4A2C-91CF-0A7207D83E6F}" type="slidenum">
              <a:rPr lang="en-US" altLang="en-US" sz="1400"/>
              <a:pPr>
                <a:spcBef>
                  <a:spcPct val="0"/>
                </a:spcBef>
                <a:buFontTx/>
                <a:buNone/>
              </a:pPr>
              <a:t>6</a:t>
            </a:fld>
            <a:endParaRPr lang="en-US" altLang="en-US" sz="1400"/>
          </a:p>
        </p:txBody>
      </p:sp>
      <p:sp>
        <p:nvSpPr>
          <p:cNvPr id="10243" name="Text Box 15"/>
          <p:cNvSpPr txBox="1">
            <a:spLocks noChangeArrowheads="1"/>
          </p:cNvSpPr>
          <p:nvPr/>
        </p:nvSpPr>
        <p:spPr bwMode="auto">
          <a:xfrm>
            <a:off x="355600" y="266700"/>
            <a:ext cx="7315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a:spcBef>
                <a:spcPct val="20000"/>
              </a:spcBef>
              <a:buChar char="»"/>
              <a:defRPr sz="2000">
                <a:solidFill>
                  <a:schemeClr val="tx1"/>
                </a:solidFill>
                <a:latin typeface="Comic Sans MS" panose="030F0702030302020204" pitchFamily="66" charset="0"/>
              </a:defRPr>
            </a:lvl5pPr>
            <a:lvl6pPr eaLnBrk="0" fontAlgn="base" hangingPunct="0">
              <a:spcBef>
                <a:spcPct val="20000"/>
              </a:spcBef>
              <a:spcAft>
                <a:spcPct val="0"/>
              </a:spcAft>
              <a:buChar char="»"/>
              <a:defRPr sz="2000">
                <a:solidFill>
                  <a:schemeClr val="tx1"/>
                </a:solidFill>
                <a:latin typeface="Comic Sans MS" panose="030F0702030302020204" pitchFamily="66" charset="0"/>
              </a:defRPr>
            </a:lvl6pPr>
            <a:lvl7pPr eaLnBrk="0" fontAlgn="base" hangingPunct="0">
              <a:spcBef>
                <a:spcPct val="20000"/>
              </a:spcBef>
              <a:spcAft>
                <a:spcPct val="0"/>
              </a:spcAft>
              <a:buChar char="»"/>
              <a:defRPr sz="2000">
                <a:solidFill>
                  <a:schemeClr val="tx1"/>
                </a:solidFill>
                <a:latin typeface="Comic Sans MS" panose="030F0702030302020204" pitchFamily="66" charset="0"/>
              </a:defRPr>
            </a:lvl7pPr>
            <a:lvl8pPr eaLnBrk="0" fontAlgn="base" hangingPunct="0">
              <a:spcBef>
                <a:spcPct val="20000"/>
              </a:spcBef>
              <a:spcAft>
                <a:spcPct val="0"/>
              </a:spcAft>
              <a:buChar char="»"/>
              <a:defRPr sz="2000">
                <a:solidFill>
                  <a:schemeClr val="tx1"/>
                </a:solidFill>
                <a:latin typeface="Comic Sans MS" panose="030F0702030302020204" pitchFamily="66" charset="0"/>
              </a:defRPr>
            </a:lvl8pPr>
            <a:lvl9pPr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lvl="4">
              <a:spcBef>
                <a:spcPct val="50000"/>
              </a:spcBef>
              <a:buFontTx/>
              <a:buNone/>
            </a:pPr>
            <a:r>
              <a:rPr lang="en-US" altLang="en-US" sz="3200">
                <a:solidFill>
                  <a:srgbClr val="0000FF"/>
                </a:solidFill>
                <a:latin typeface="Times New Roman" panose="02020603050405020304" pitchFamily="18" charset="0"/>
                <a:cs typeface="Times New Roman" panose="02020603050405020304" pitchFamily="18" charset="0"/>
              </a:rPr>
              <a:t>*Hoạt động 2: Cô vẽ mẫu:</a:t>
            </a:r>
          </a:p>
          <a:p>
            <a:pPr lvl="4">
              <a:spcBef>
                <a:spcPct val="50000"/>
              </a:spcBef>
              <a:buFontTx/>
              <a:buNone/>
            </a:pPr>
            <a:r>
              <a:rPr lang="en-US" altLang="en-US" sz="3200">
                <a:solidFill>
                  <a:srgbClr val="0000FF"/>
                </a:solidFill>
                <a:latin typeface="Times New Roman" panose="02020603050405020304" pitchFamily="18" charset="0"/>
                <a:cs typeface="Times New Roman" panose="02020603050405020304" pitchFamily="18" charset="0"/>
              </a:rPr>
              <a:t>-Đầu tiên cô vẽ 1 nét cong tròn khép kín</a:t>
            </a:r>
          </a:p>
          <a:p>
            <a:pPr lvl="4">
              <a:spcBef>
                <a:spcPct val="50000"/>
              </a:spcBef>
              <a:buFontTx/>
              <a:buNone/>
            </a:pPr>
            <a:endParaRPr lang="en-US" altLang="en-US" sz="3200">
              <a:solidFill>
                <a:srgbClr val="0000FF"/>
              </a:solidFill>
              <a:latin typeface=".VnTime" pitchFamily="34" charset="0"/>
            </a:endParaRPr>
          </a:p>
          <a:p>
            <a:pPr lvl="4">
              <a:spcBef>
                <a:spcPct val="50000"/>
              </a:spcBef>
              <a:buFontTx/>
              <a:buNone/>
            </a:pPr>
            <a:endParaRPr lang="en-US" altLang="en-US" sz="3200">
              <a:solidFill>
                <a:srgbClr val="0000FF"/>
              </a:solidFill>
              <a:latin typeface="Times New Roman" panose="02020603050405020304" pitchFamily="18" charset="0"/>
              <a:cs typeface="Times New Roman" panose="02020603050405020304" pitchFamily="18" charset="0"/>
            </a:endParaRPr>
          </a:p>
          <a:p>
            <a:pPr lvl="4">
              <a:spcBef>
                <a:spcPct val="50000"/>
              </a:spcBef>
              <a:buFontTx/>
              <a:buNone/>
            </a:pPr>
            <a:endParaRPr lang="en-US" altLang="en-US" sz="3200">
              <a:solidFill>
                <a:srgbClr val="0000FF"/>
              </a:solidFill>
              <a:latin typeface=".VnTime" pitchFamily="34" charset="0"/>
            </a:endParaRPr>
          </a:p>
          <a:p>
            <a:pPr lvl="4">
              <a:spcBef>
                <a:spcPct val="50000"/>
              </a:spcBef>
              <a:buFontTx/>
              <a:buNone/>
            </a:pPr>
            <a:endParaRPr lang="en-US" altLang="en-US" sz="3200">
              <a:solidFill>
                <a:srgbClr val="0000FF"/>
              </a:solidFill>
              <a:latin typeface=".VnTime" pitchFamily="34" charset="0"/>
            </a:endParaRPr>
          </a:p>
          <a:p>
            <a:pPr>
              <a:spcBef>
                <a:spcPct val="50000"/>
              </a:spcBef>
              <a:buFontTx/>
              <a:buNone/>
            </a:pPr>
            <a:endParaRPr lang="en-US" altLang="en-US" sz="2800">
              <a:solidFill>
                <a:srgbClr val="0000FF"/>
              </a:solidFill>
              <a:latin typeface=".VnTime" pitchFamily="34" charset="0"/>
            </a:endParaRPr>
          </a:p>
        </p:txBody>
      </p:sp>
      <p:pic>
        <p:nvPicPr>
          <p:cNvPr id="34845" name="Picture 29"/>
          <p:cNvPicPr>
            <a:picLocks noChangeAspect="1" noChangeArrowheads="1"/>
          </p:cNvPicPr>
          <p:nvPr>
            <p:custDataLst>
              <p:tags r:id="rId1"/>
            </p:custDataLst>
          </p:nvPr>
        </p:nvPicPr>
        <p:blipFill>
          <a:blip r:embed="rId4">
            <a:extLst>
              <a:ext uri="{28A0092B-C50C-407E-A947-70E740481C1C}">
                <a14:useLocalDpi xmlns:a14="http://schemas.microsoft.com/office/drawing/2010/main" val="0"/>
              </a:ext>
            </a:extLst>
          </a:blip>
          <a:srcRect/>
          <a:stretch>
            <a:fillRect/>
          </a:stretch>
        </p:blipFill>
        <p:spPr bwMode="auto">
          <a:xfrm>
            <a:off x="1943100" y="2286000"/>
            <a:ext cx="52578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iterate type="lt">
                                    <p:tmPct val="0"/>
                                  </p:iterate>
                                  <p:childTnLst>
                                    <p:set>
                                      <p:cBhvr>
                                        <p:cTn id="6" dur="1" fill="hold">
                                          <p:stCondLst>
                                            <p:cond delay="0"/>
                                          </p:stCondLst>
                                        </p:cTn>
                                        <p:tgtEl>
                                          <p:spTgt spid="34845"/>
                                        </p:tgtEl>
                                        <p:attrNameLst>
                                          <p:attrName>style.visibility</p:attrName>
                                        </p:attrNameLst>
                                      </p:cBhvr>
                                      <p:to>
                                        <p:strVal val="visible"/>
                                      </p:to>
                                    </p:set>
                                    <p:animEffect transition="in" filter="blinds(horizontal)">
                                      <p:cBhvr>
                                        <p:cTn id="7" dur="500"/>
                                        <p:tgtEl>
                                          <p:spTgt spid="34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30AA59E2-984F-494A-9224-FA22AA7746C3}" type="slidenum">
              <a:rPr lang="en-US" altLang="en-US" sz="1400"/>
              <a:pPr>
                <a:spcBef>
                  <a:spcPct val="0"/>
                </a:spcBef>
                <a:buFontTx/>
                <a:buNone/>
              </a:pPr>
              <a:t>7</a:t>
            </a:fld>
            <a:endParaRPr lang="en-US" altLang="en-US" sz="1400"/>
          </a:p>
        </p:txBody>
      </p:sp>
      <p:sp>
        <p:nvSpPr>
          <p:cNvPr id="12291" name="Rectangle 2"/>
          <p:cNvSpPr>
            <a:spLocks noGrp="1" noChangeArrowheads="1"/>
          </p:cNvSpPr>
          <p:nvPr>
            <p:ph type="title" idx="4294967295"/>
          </p:nvPr>
        </p:nvSpPr>
        <p:spPr>
          <a:xfrm>
            <a:off x="228600" y="234950"/>
            <a:ext cx="7924800" cy="2038350"/>
          </a:xfrm>
          <a:noFill/>
        </p:spPr>
        <p:txBody>
          <a:bodyPr/>
          <a:lstStyle/>
          <a:p>
            <a:pPr eaLnBrk="1" hangingPunct="1"/>
            <a:r>
              <a:rPr lang="en-US" altLang="en-US" sz="4000" smtClean="0">
                <a:latin typeface="Times New Roman" panose="02020603050405020304" pitchFamily="18" charset="0"/>
                <a:cs typeface="Times New Roman" panose="02020603050405020304" pitchFamily="18" charset="0"/>
              </a:rPr>
              <a:t>Tiếp theo cô vẽ các nét xiên là những tia nắng của ông mặt trời</a:t>
            </a:r>
            <a:r>
              <a:rPr lang="en-US" altLang="en-US" sz="4000" smtClean="0">
                <a:latin typeface=".VnTime" pitchFamily="34" charset="0"/>
              </a:rPr>
              <a:t/>
            </a:r>
            <a:br>
              <a:rPr lang="en-US" altLang="en-US" sz="4000" smtClean="0">
                <a:latin typeface=".VnTime" pitchFamily="34" charset="0"/>
              </a:rPr>
            </a:br>
            <a:endParaRPr lang="en-US" altLang="en-US" sz="4000" smtClean="0">
              <a:latin typeface=".VnTime" pitchFamily="34" charset="0"/>
            </a:endParaRPr>
          </a:p>
        </p:txBody>
      </p:sp>
      <p:pic>
        <p:nvPicPr>
          <p:cNvPr id="33809" name="Picture 17"/>
          <p:cNvPicPr>
            <a:picLocks noChangeAspect="1" noChangeArrowheads="1"/>
          </p:cNvPicPr>
          <p:nvPr>
            <p:custDataLst>
              <p:tags r:id="rId1"/>
            </p:custDataLst>
          </p:nvPr>
        </p:nvPicPr>
        <p:blipFill>
          <a:blip r:embed="rId14">
            <a:extLst>
              <a:ext uri="{28A0092B-C50C-407E-A947-70E740481C1C}">
                <a14:useLocalDpi xmlns:a14="http://schemas.microsoft.com/office/drawing/2010/main" val="0"/>
              </a:ext>
            </a:extLst>
          </a:blip>
          <a:srcRect/>
          <a:stretch>
            <a:fillRect/>
          </a:stretch>
        </p:blipFill>
        <p:spPr bwMode="auto">
          <a:xfrm>
            <a:off x="3048000" y="2971800"/>
            <a:ext cx="299085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1" name="Picture 19"/>
          <p:cNvPicPr>
            <a:picLocks noChangeAspect="1" noChangeArrowheads="1"/>
          </p:cNvPicPr>
          <p:nvPr>
            <p:custDataLst>
              <p:tags r:id="rId2"/>
            </p:custDataLst>
          </p:nvPr>
        </p:nvPicPr>
        <p:blipFill>
          <a:blip r:embed="rId15">
            <a:extLst>
              <a:ext uri="{28A0092B-C50C-407E-A947-70E740481C1C}">
                <a14:useLocalDpi xmlns:a14="http://schemas.microsoft.com/office/drawing/2010/main" val="0"/>
              </a:ext>
            </a:extLst>
          </a:blip>
          <a:srcRect/>
          <a:stretch>
            <a:fillRect/>
          </a:stretch>
        </p:blipFill>
        <p:spPr bwMode="auto">
          <a:xfrm>
            <a:off x="4495800" y="2514600"/>
            <a:ext cx="266700" cy="80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2" name="Picture 20"/>
          <p:cNvPicPr>
            <a:picLocks noChangeAspect="1" noChangeArrowheads="1"/>
          </p:cNvPicPr>
          <p:nvPr>
            <p:custDataLst>
              <p:tags r:id="rId3"/>
            </p:custDataLst>
          </p:nvPr>
        </p:nvPicPr>
        <p:blipFill>
          <a:blip r:embed="rId16">
            <a:extLst>
              <a:ext uri="{28A0092B-C50C-407E-A947-70E740481C1C}">
                <a14:useLocalDpi xmlns:a14="http://schemas.microsoft.com/office/drawing/2010/main" val="0"/>
              </a:ext>
            </a:extLst>
          </a:blip>
          <a:srcRect/>
          <a:stretch>
            <a:fillRect/>
          </a:stretch>
        </p:blipFill>
        <p:spPr bwMode="auto">
          <a:xfrm>
            <a:off x="3886200" y="2819400"/>
            <a:ext cx="5143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5" name="Picture 23"/>
          <p:cNvPicPr>
            <a:picLocks noChangeAspect="1" noChangeArrowheads="1"/>
          </p:cNvPicPr>
          <p:nvPr>
            <p:custDataLst>
              <p:tags r:id="rId4"/>
            </p:custDataLst>
          </p:nvPr>
        </p:nvPicPr>
        <p:blipFill>
          <a:blip r:embed="rId17">
            <a:extLst>
              <a:ext uri="{28A0092B-C50C-407E-A947-70E740481C1C}">
                <a14:useLocalDpi xmlns:a14="http://schemas.microsoft.com/office/drawing/2010/main" val="0"/>
              </a:ext>
            </a:extLst>
          </a:blip>
          <a:srcRect/>
          <a:stretch>
            <a:fillRect/>
          </a:stretch>
        </p:blipFill>
        <p:spPr bwMode="auto">
          <a:xfrm>
            <a:off x="2895600" y="3352800"/>
            <a:ext cx="8096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6" name="Picture 24"/>
          <p:cNvPicPr>
            <a:picLocks noChangeAspect="1" noChangeArrowheads="1"/>
          </p:cNvPicPr>
          <p:nvPr>
            <p:custDataLst>
              <p:tags r:id="rId5"/>
            </p:custDataLst>
          </p:nvPr>
        </p:nvPicPr>
        <p:blipFill>
          <a:blip r:embed="rId18">
            <a:extLst>
              <a:ext uri="{28A0092B-C50C-407E-A947-70E740481C1C}">
                <a14:useLocalDpi xmlns:a14="http://schemas.microsoft.com/office/drawing/2010/main" val="0"/>
              </a:ext>
            </a:extLst>
          </a:blip>
          <a:srcRect/>
          <a:stretch>
            <a:fillRect/>
          </a:stretch>
        </p:blipFill>
        <p:spPr bwMode="auto">
          <a:xfrm>
            <a:off x="2895600" y="5257800"/>
            <a:ext cx="99060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7" name="Picture 25"/>
          <p:cNvPicPr>
            <a:picLocks noChangeAspect="1" noChangeArrowheads="1"/>
          </p:cNvPicPr>
          <p:nvPr>
            <p:custDataLst>
              <p:tags r:id="rId6"/>
            </p:custDataLst>
          </p:nvPr>
        </p:nvPicPr>
        <p:blipFill>
          <a:blip r:embed="rId19">
            <a:extLst>
              <a:ext uri="{28A0092B-C50C-407E-A947-70E740481C1C}">
                <a14:useLocalDpi xmlns:a14="http://schemas.microsoft.com/office/drawing/2010/main" val="0"/>
              </a:ext>
            </a:extLst>
          </a:blip>
          <a:srcRect/>
          <a:stretch>
            <a:fillRect/>
          </a:stretch>
        </p:blipFill>
        <p:spPr bwMode="auto">
          <a:xfrm>
            <a:off x="2209800" y="4267200"/>
            <a:ext cx="12287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8" name="Picture 26"/>
          <p:cNvPicPr>
            <a:picLocks noChangeAspect="1" noChangeArrowheads="1"/>
          </p:cNvPicPr>
          <p:nvPr>
            <p:custDataLst>
              <p:tags r:id="rId7"/>
            </p:custDataLst>
          </p:nvPr>
        </p:nvPicPr>
        <p:blipFill>
          <a:blip r:embed="rId20">
            <a:extLst>
              <a:ext uri="{28A0092B-C50C-407E-A947-70E740481C1C}">
                <a14:useLocalDpi xmlns:a14="http://schemas.microsoft.com/office/drawing/2010/main" val="0"/>
              </a:ext>
            </a:extLst>
          </a:blip>
          <a:srcRect/>
          <a:stretch>
            <a:fillRect/>
          </a:stretch>
        </p:blipFill>
        <p:spPr bwMode="auto">
          <a:xfrm>
            <a:off x="4572000" y="5562600"/>
            <a:ext cx="3048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9" name="Picture 27"/>
          <p:cNvPicPr>
            <a:picLocks noChangeAspect="1" noChangeArrowheads="1"/>
          </p:cNvPicPr>
          <p:nvPr>
            <p:custDataLst>
              <p:tags r:id="rId8"/>
            </p:custDataLst>
          </p:nvPr>
        </p:nvPicPr>
        <p:blipFill>
          <a:blip r:embed="rId21">
            <a:extLst>
              <a:ext uri="{28A0092B-C50C-407E-A947-70E740481C1C}">
                <a14:useLocalDpi xmlns:a14="http://schemas.microsoft.com/office/drawing/2010/main" val="0"/>
              </a:ext>
            </a:extLst>
          </a:blip>
          <a:srcRect/>
          <a:stretch>
            <a:fillRect/>
          </a:stretch>
        </p:blipFill>
        <p:spPr bwMode="auto">
          <a:xfrm>
            <a:off x="5410200" y="5486400"/>
            <a:ext cx="3619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0" name="Picture 28"/>
          <p:cNvPicPr>
            <a:picLocks noChangeAspect="1" noChangeArrowheads="1"/>
          </p:cNvPicPr>
          <p:nvPr>
            <p:custDataLst>
              <p:tags r:id="rId9"/>
            </p:custDataLst>
          </p:nvPr>
        </p:nvPicPr>
        <p:blipFill>
          <a:blip r:embed="rId22">
            <a:extLst>
              <a:ext uri="{28A0092B-C50C-407E-A947-70E740481C1C}">
                <a14:useLocalDpi xmlns:a14="http://schemas.microsoft.com/office/drawing/2010/main" val="0"/>
              </a:ext>
            </a:extLst>
          </a:blip>
          <a:srcRect/>
          <a:stretch>
            <a:fillRect/>
          </a:stretch>
        </p:blipFill>
        <p:spPr bwMode="auto">
          <a:xfrm>
            <a:off x="5791200" y="4953000"/>
            <a:ext cx="8667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1" name="Picture 29"/>
          <p:cNvPicPr>
            <a:picLocks noChangeAspect="1" noChangeArrowheads="1"/>
          </p:cNvPicPr>
          <p:nvPr>
            <p:custDataLst>
              <p:tags r:id="rId10"/>
            </p:custDataLst>
          </p:nvPr>
        </p:nvPicPr>
        <p:blipFill>
          <a:blip r:embed="rId23">
            <a:extLst>
              <a:ext uri="{28A0092B-C50C-407E-A947-70E740481C1C}">
                <a14:useLocalDpi xmlns:a14="http://schemas.microsoft.com/office/drawing/2010/main" val="0"/>
              </a:ext>
            </a:extLst>
          </a:blip>
          <a:srcRect/>
          <a:stretch>
            <a:fillRect/>
          </a:stretch>
        </p:blipFill>
        <p:spPr bwMode="auto">
          <a:xfrm>
            <a:off x="5943600" y="4267200"/>
            <a:ext cx="600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2" name="Picture 30"/>
          <p:cNvPicPr>
            <a:picLocks noChangeAspect="1" noChangeArrowheads="1"/>
          </p:cNvPicPr>
          <p:nvPr>
            <p:custDataLst>
              <p:tags r:id="rId11"/>
            </p:custDataLst>
          </p:nvPr>
        </p:nvPicPr>
        <p:blipFill>
          <a:blip r:embed="rId24">
            <a:extLst>
              <a:ext uri="{28A0092B-C50C-407E-A947-70E740481C1C}">
                <a14:useLocalDpi xmlns:a14="http://schemas.microsoft.com/office/drawing/2010/main" val="0"/>
              </a:ext>
            </a:extLst>
          </a:blip>
          <a:srcRect/>
          <a:stretch>
            <a:fillRect/>
          </a:stretch>
        </p:blipFill>
        <p:spPr bwMode="auto">
          <a:xfrm>
            <a:off x="5791200" y="3429000"/>
            <a:ext cx="790575"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23" name="Picture 31"/>
          <p:cNvPicPr>
            <a:picLocks noChangeAspect="1" noChangeArrowheads="1"/>
          </p:cNvPicPr>
          <p:nvPr>
            <p:custDataLst>
              <p:tags r:id="rId12"/>
            </p:custDataLst>
          </p:nvPr>
        </p:nvPicPr>
        <p:blipFill>
          <a:blip r:embed="rId25">
            <a:extLst>
              <a:ext uri="{28A0092B-C50C-407E-A947-70E740481C1C}">
                <a14:useLocalDpi xmlns:a14="http://schemas.microsoft.com/office/drawing/2010/main" val="0"/>
              </a:ext>
            </a:extLst>
          </a:blip>
          <a:srcRect/>
          <a:stretch>
            <a:fillRect/>
          </a:stretch>
        </p:blipFill>
        <p:spPr bwMode="auto">
          <a:xfrm>
            <a:off x="5257800" y="2895600"/>
            <a:ext cx="40957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809"/>
                                        </p:tgtEl>
                                        <p:attrNameLst>
                                          <p:attrName>style.visibility</p:attrName>
                                        </p:attrNameLst>
                                      </p:cBhvr>
                                      <p:to>
                                        <p:strVal val="visible"/>
                                      </p:to>
                                    </p:set>
                                    <p:animEffect transition="in" filter="blinds(horizontal)">
                                      <p:cBhvr>
                                        <p:cTn id="7" dur="500"/>
                                        <p:tgtEl>
                                          <p:spTgt spid="338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3811"/>
                                        </p:tgtEl>
                                        <p:attrNameLst>
                                          <p:attrName>style.visibility</p:attrName>
                                        </p:attrNameLst>
                                      </p:cBhvr>
                                      <p:to>
                                        <p:strVal val="visible"/>
                                      </p:to>
                                    </p:set>
                                    <p:animEffect transition="in" filter="blinds(horizontal)">
                                      <p:cBhvr>
                                        <p:cTn id="12" dur="500"/>
                                        <p:tgtEl>
                                          <p:spTgt spid="338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3823"/>
                                        </p:tgtEl>
                                        <p:attrNameLst>
                                          <p:attrName>style.visibility</p:attrName>
                                        </p:attrNameLst>
                                      </p:cBhvr>
                                      <p:to>
                                        <p:strVal val="visible"/>
                                      </p:to>
                                    </p:set>
                                    <p:animEffect transition="in" filter="blinds(horizontal)">
                                      <p:cBhvr>
                                        <p:cTn id="17" dur="500"/>
                                        <p:tgtEl>
                                          <p:spTgt spid="338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3822"/>
                                        </p:tgtEl>
                                        <p:attrNameLst>
                                          <p:attrName>style.visibility</p:attrName>
                                        </p:attrNameLst>
                                      </p:cBhvr>
                                      <p:to>
                                        <p:strVal val="visible"/>
                                      </p:to>
                                    </p:set>
                                    <p:animEffect transition="in" filter="blinds(horizontal)">
                                      <p:cBhvr>
                                        <p:cTn id="22" dur="500"/>
                                        <p:tgtEl>
                                          <p:spTgt spid="338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3821"/>
                                        </p:tgtEl>
                                        <p:attrNameLst>
                                          <p:attrName>style.visibility</p:attrName>
                                        </p:attrNameLst>
                                      </p:cBhvr>
                                      <p:to>
                                        <p:strVal val="visible"/>
                                      </p:to>
                                    </p:set>
                                    <p:animEffect transition="in" filter="blinds(horizontal)">
                                      <p:cBhvr>
                                        <p:cTn id="27" dur="500"/>
                                        <p:tgtEl>
                                          <p:spTgt spid="338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3820"/>
                                        </p:tgtEl>
                                        <p:attrNameLst>
                                          <p:attrName>style.visibility</p:attrName>
                                        </p:attrNameLst>
                                      </p:cBhvr>
                                      <p:to>
                                        <p:strVal val="visible"/>
                                      </p:to>
                                    </p:set>
                                    <p:animEffect transition="in" filter="blinds(horizontal)">
                                      <p:cBhvr>
                                        <p:cTn id="32" dur="500"/>
                                        <p:tgtEl>
                                          <p:spTgt spid="3382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33819"/>
                                        </p:tgtEl>
                                        <p:attrNameLst>
                                          <p:attrName>style.visibility</p:attrName>
                                        </p:attrNameLst>
                                      </p:cBhvr>
                                      <p:to>
                                        <p:strVal val="visible"/>
                                      </p:to>
                                    </p:set>
                                    <p:animEffect transition="in" filter="blinds(horizontal)">
                                      <p:cBhvr>
                                        <p:cTn id="37" dur="500"/>
                                        <p:tgtEl>
                                          <p:spTgt spid="338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33818"/>
                                        </p:tgtEl>
                                        <p:attrNameLst>
                                          <p:attrName>style.visibility</p:attrName>
                                        </p:attrNameLst>
                                      </p:cBhvr>
                                      <p:to>
                                        <p:strVal val="visible"/>
                                      </p:to>
                                    </p:set>
                                    <p:animEffect transition="in" filter="blinds(horizontal)">
                                      <p:cBhvr>
                                        <p:cTn id="42" dur="500"/>
                                        <p:tgtEl>
                                          <p:spTgt spid="3381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33816"/>
                                        </p:tgtEl>
                                        <p:attrNameLst>
                                          <p:attrName>style.visibility</p:attrName>
                                        </p:attrNameLst>
                                      </p:cBhvr>
                                      <p:to>
                                        <p:strVal val="visible"/>
                                      </p:to>
                                    </p:set>
                                    <p:animEffect transition="in" filter="blinds(horizontal)">
                                      <p:cBhvr>
                                        <p:cTn id="47" dur="500"/>
                                        <p:tgtEl>
                                          <p:spTgt spid="3381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33817"/>
                                        </p:tgtEl>
                                        <p:attrNameLst>
                                          <p:attrName>style.visibility</p:attrName>
                                        </p:attrNameLst>
                                      </p:cBhvr>
                                      <p:to>
                                        <p:strVal val="visible"/>
                                      </p:to>
                                    </p:set>
                                    <p:animEffect transition="in" filter="blinds(horizontal)">
                                      <p:cBhvr>
                                        <p:cTn id="52" dur="500"/>
                                        <p:tgtEl>
                                          <p:spTgt spid="3381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33815"/>
                                        </p:tgtEl>
                                        <p:attrNameLst>
                                          <p:attrName>style.visibility</p:attrName>
                                        </p:attrNameLst>
                                      </p:cBhvr>
                                      <p:to>
                                        <p:strVal val="visible"/>
                                      </p:to>
                                    </p:set>
                                    <p:animEffect transition="in" filter="blinds(horizontal)">
                                      <p:cBhvr>
                                        <p:cTn id="57" dur="500"/>
                                        <p:tgtEl>
                                          <p:spTgt spid="3381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33812"/>
                                        </p:tgtEl>
                                        <p:attrNameLst>
                                          <p:attrName>style.visibility</p:attrName>
                                        </p:attrNameLst>
                                      </p:cBhvr>
                                      <p:to>
                                        <p:strVal val="visible"/>
                                      </p:to>
                                    </p:set>
                                    <p:animEffect transition="in" filter="blinds(horizontal)">
                                      <p:cBhvr>
                                        <p:cTn id="62" dur="500"/>
                                        <p:tgtEl>
                                          <p:spTgt spid="33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E081C273-F6A8-462D-841C-A85EBD38990F}" type="slidenum">
              <a:rPr lang="en-US" altLang="en-US" sz="1400"/>
              <a:pPr>
                <a:spcBef>
                  <a:spcPct val="0"/>
                </a:spcBef>
                <a:buFontTx/>
                <a:buNone/>
              </a:pPr>
              <a:t>8</a:t>
            </a:fld>
            <a:endParaRPr lang="en-US" altLang="en-US" sz="1400"/>
          </a:p>
        </p:txBody>
      </p:sp>
      <p:sp>
        <p:nvSpPr>
          <p:cNvPr id="13315" name="Rectangle 4"/>
          <p:cNvSpPr>
            <a:spLocks noGrp="1" noChangeArrowheads="1"/>
          </p:cNvSpPr>
          <p:nvPr>
            <p:ph type="title"/>
          </p:nvPr>
        </p:nvSpPr>
        <p:spPr>
          <a:xfrm>
            <a:off x="725488" y="304800"/>
            <a:ext cx="8077200" cy="2679700"/>
          </a:xfrm>
        </p:spPr>
        <p:txBody>
          <a:bodyPr/>
          <a:lstStyle/>
          <a:p>
            <a:pPr eaLnBrk="1" hangingPunct="1"/>
            <a:r>
              <a:rPr lang="en-US" altLang="en-US" sz="3200" smtClean="0">
                <a:latin typeface="Times New Roman" panose="02020603050405020304" pitchFamily="18" charset="0"/>
                <a:cs typeface="Times New Roman" panose="02020603050405020304" pitchFamily="18" charset="0"/>
              </a:rPr>
              <a:t>Sau đó cô tô màu cho ông mặt trời</a:t>
            </a:r>
            <a:r>
              <a:rPr lang="en-US" altLang="en-US" sz="3200" smtClean="0">
                <a:latin typeface=".VnTime" pitchFamily="34" charset="0"/>
              </a:rPr>
              <a:t/>
            </a:r>
            <a:br>
              <a:rPr lang="en-US" altLang="en-US" sz="3200" smtClean="0">
                <a:latin typeface=".VnTime" pitchFamily="34" charset="0"/>
              </a:rPr>
            </a:br>
            <a:r>
              <a:rPr lang="en-US" altLang="en-US" sz="3200" smtClean="0">
                <a:latin typeface="Times New Roman" panose="02020603050405020304" pitchFamily="18" charset="0"/>
                <a:cs typeface="Times New Roman" panose="02020603050405020304" pitchFamily="18" charset="0"/>
              </a:rPr>
              <a:t>Ông mặt trời có màu gì? Cô sẽ tô mầu đỏ cho ông mặt trời</a:t>
            </a:r>
            <a:br>
              <a:rPr lang="en-US" altLang="en-US" sz="3200" smtClean="0">
                <a:latin typeface="Times New Roman" panose="02020603050405020304" pitchFamily="18" charset="0"/>
                <a:cs typeface="Times New Roman" panose="02020603050405020304" pitchFamily="18" charset="0"/>
              </a:rPr>
            </a:br>
            <a:r>
              <a:rPr lang="en-US" altLang="en-US" sz="3200" smtClean="0">
                <a:latin typeface="Times New Roman" panose="02020603050405020304" pitchFamily="18" charset="0"/>
                <a:cs typeface="Times New Roman" panose="02020603050405020304" pitchFamily="18" charset="0"/>
              </a:rPr>
              <a:t>Ngoài ra các con có thể vẽ thêm cây hoa lá để cho bức tranh đẹp hơn nữa đấy</a:t>
            </a:r>
          </a:p>
        </p:txBody>
      </p:sp>
      <p:pic>
        <p:nvPicPr>
          <p:cNvPr id="67589" name="Picture 5"/>
          <p:cNvPicPr>
            <a:picLocks noChangeAspect="1" noChangeArrowheads="1"/>
          </p:cNvPicPr>
          <p:nvPr>
            <p:custDataLst>
              <p:tags r:id="rId1"/>
            </p:custDataLst>
          </p:nvPr>
        </p:nvPicPr>
        <p:blipFill>
          <a:blip r:embed="rId3">
            <a:extLst>
              <a:ext uri="{28A0092B-C50C-407E-A947-70E740481C1C}">
                <a14:useLocalDpi xmlns:a14="http://schemas.microsoft.com/office/drawing/2010/main" val="0"/>
              </a:ext>
            </a:extLst>
          </a:blip>
          <a:srcRect/>
          <a:stretch>
            <a:fillRect/>
          </a:stretch>
        </p:blipFill>
        <p:spPr bwMode="auto">
          <a:xfrm>
            <a:off x="2133600" y="3200400"/>
            <a:ext cx="4876800" cy="365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7589"/>
                                        </p:tgtEl>
                                        <p:attrNameLst>
                                          <p:attrName>style.visibility</p:attrName>
                                        </p:attrNameLst>
                                      </p:cBhvr>
                                      <p:to>
                                        <p:strVal val="visible"/>
                                      </p:to>
                                    </p:set>
                                    <p:anim calcmode="lin" valueType="num">
                                      <p:cBhvr additive="base">
                                        <p:cTn id="7" dur="500" fill="hold"/>
                                        <p:tgtEl>
                                          <p:spTgt spid="67589"/>
                                        </p:tgtEl>
                                        <p:attrNameLst>
                                          <p:attrName>ppt_x</p:attrName>
                                        </p:attrNameLst>
                                      </p:cBhvr>
                                      <p:tavLst>
                                        <p:tav tm="0">
                                          <p:val>
                                            <p:strVal val="#ppt_x"/>
                                          </p:val>
                                        </p:tav>
                                        <p:tav tm="100000">
                                          <p:val>
                                            <p:strVal val="#ppt_x"/>
                                          </p:val>
                                        </p:tav>
                                      </p:tavLst>
                                    </p:anim>
                                    <p:anim calcmode="lin" valueType="num">
                                      <p:cBhvr additive="base">
                                        <p:cTn id="8" dur="500" fill="hold"/>
                                        <p:tgtEl>
                                          <p:spTgt spid="675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0"/>
              </a:spcBef>
              <a:buFontTx/>
              <a:buNone/>
            </a:pPr>
            <a:fld id="{44BA658D-097E-42A3-B4AB-58B6F4015F72}" type="slidenum">
              <a:rPr lang="en-US" altLang="en-US" sz="1400"/>
              <a:pPr>
                <a:spcBef>
                  <a:spcPct val="0"/>
                </a:spcBef>
                <a:buFontTx/>
                <a:buNone/>
              </a:pPr>
              <a:t>9</a:t>
            </a:fld>
            <a:endParaRPr lang="en-US" altLang="en-US" sz="1400"/>
          </a:p>
        </p:txBody>
      </p:sp>
      <p:sp>
        <p:nvSpPr>
          <p:cNvPr id="14339" name="Text Box 4"/>
          <p:cNvSpPr txBox="1">
            <a:spLocks noChangeArrowheads="1"/>
          </p:cNvSpPr>
          <p:nvPr/>
        </p:nvSpPr>
        <p:spPr bwMode="auto">
          <a:xfrm>
            <a:off x="685800" y="762000"/>
            <a:ext cx="70866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endParaRPr lang="en-US" altLang="en-US" sz="1800">
              <a:latin typeface=".VnTime" pitchFamily="34" charset="0"/>
            </a:endParaRPr>
          </a:p>
        </p:txBody>
      </p:sp>
      <p:sp>
        <p:nvSpPr>
          <p:cNvPr id="14340" name="Text Box 5"/>
          <p:cNvSpPr txBox="1">
            <a:spLocks noChangeArrowheads="1"/>
          </p:cNvSpPr>
          <p:nvPr/>
        </p:nvSpPr>
        <p:spPr bwMode="auto">
          <a:xfrm>
            <a:off x="533400" y="914400"/>
            <a:ext cx="72390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71500" indent="-571500">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pPr>
            <a:r>
              <a:rPr lang="en-US" altLang="en-US" sz="3600">
                <a:solidFill>
                  <a:srgbClr val="0000FF"/>
                </a:solidFill>
                <a:latin typeface="Times New Roman" panose="02020603050405020304" pitchFamily="18" charset="0"/>
                <a:cs typeface="Times New Roman" panose="02020603050405020304" pitchFamily="18" charset="0"/>
              </a:rPr>
              <a:t>Hoạt động 3: Trẻ thực hiện</a:t>
            </a:r>
          </a:p>
          <a:p>
            <a:pPr>
              <a:spcBef>
                <a:spcPct val="50000"/>
              </a:spcBef>
            </a:pPr>
            <a:r>
              <a:rPr lang="en-US" altLang="en-US" sz="3600">
                <a:solidFill>
                  <a:srgbClr val="0000FF"/>
                </a:solidFill>
                <a:latin typeface="Times New Roman" panose="02020603050405020304" pitchFamily="18" charset="0"/>
                <a:cs typeface="Times New Roman" panose="02020603050405020304" pitchFamily="18" charset="0"/>
              </a:rPr>
              <a:t>Trong lúc trẻ thực hiện cô nhắc trẻ cách cầm bút, cách chọn màu tô cho đúng.</a:t>
            </a:r>
          </a:p>
          <a:p>
            <a:pPr>
              <a:spcBef>
                <a:spcPct val="50000"/>
              </a:spcBef>
            </a:pPr>
            <a:r>
              <a:rPr lang="en-US" altLang="en-US" sz="3600">
                <a:solidFill>
                  <a:srgbClr val="0000FF"/>
                </a:solidFill>
                <a:latin typeface="Times New Roman" panose="02020603050405020304" pitchFamily="18" charset="0"/>
                <a:cs typeface="Times New Roman" panose="02020603050405020304" pitchFamily="18" charset="0"/>
              </a:rPr>
              <a:t>Cô bao quát và giúp đỡ trẻ kịp thời</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THEME_BG_IMAGE" val=""/>
  <p:tag name="MMPROD_10141PHOTO" val="/9j/4AAQSkZJRgABAQAAAQABAAD/2wBDAAMCAgMCAgMDAwMEAwMEBQgFBQQEBQoHBwYIDAoMDAsKCwsNDhIQDQ4RDgsLEBYQERMUFRUVDA8XGBYUGBIUFRT/2wBDAQMEBAUEBQkFBQkUDQsNFBQUFBQUFBQUFBQUFBQUFBQUFBQUFBQUFBQUFBQUFBQUFBQUFBQUFBQUFBQUFBQUFBT/wAARCACwAI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9DobmriXNeef8JXfXR86zgi8iK+ayl83dvkTbu8xfu7f935qqXPxIn07xB4ZsryylgOqWyySwxR7/AC5m/h3f7PzV4cKp9b7CUz1qG5qyk1cBpniee68VXtkYZfsMW2OKb7NL/rv490n3f7u2uwhua3jI8+pS5TVSan76ykuamS5rp5zn9kaqPVlBk1mwzVoxVtA5pw5BdlQytgVZPSqFy9XIiIedQ02Kpu9G81zcx08pfR6q3s/kCealheqepTf6PP8A8Cq+YiEPfON2Sz4/7+Sf8C+apbaGb7RV9Eoi/wCPmuM+i9r7pt/aat2037kViu9aFq/7lauMjypwPHrzUv7b0a9M1lNNBaXX7r7ySSIu1vMX7v8ACzVm6Z4ih1u4stf/ALF8/wAq++xWN55mybyWX723/e+9V59Vvf7O1qeayi/0WWWOKGWXZ5kK/wAW75v9qqXhDxDDbadBZQ+Hr/S4PtX2aKH7/lo0Sy7m/ur8zL/wGvM5j6nk90gXx/Pbal4TvItN+wy+I5WjvoZo5Hk+X5UVf4Vauq8X/Ei58KavZWUOiy6p5sT3H7mT5/l/2dtQaI0Hi3TtF1u80ryL6LdJbeb9+33f/FbV/wDHa65Lytos4qijzfCUJfF08Go+T/Zkv/LD999/5Jd33vl+Vl2/d/2qx7T4i6pqHhaa9hsoZ76K2upPJi8zZvjZVVfmX5vlb/vpdtdh9q9qfvrU4rQ/lIvBniS91uw869sfsP8AqpIv3n+s3RK3/jrNtrr7a8rkND06y0S3isrOHyIIv+WPmM//AKFWolzW8ZnDUpRnL3ToXvKp3lzWUlzRNc1p7Uy9gXEemedVNLmjzqy5i/ZGqk1ULl/tNH2ms25uaUpFwpe8M86pkqtvpn2mseY7yzNNV+0m/cLXPPc1pWk37haIilS0R57ZpBbW0EEP+oi/z/FVxLmvPLzxz/Zv+mzWX/Eqilljlm/79tE3+625/wDvmpNS8cappunQz/2JLPP9lil8mGTf87ffX7v+dteXGR9XKgelpc1MlzXMXmvfZvPgs/Kn1WKJvKs/NVHkfbuRaxk8f/6N9t+xfboPNgtv+JfL5/zt8svzf9M2+9/wKujmOD2B6ZDNVlLmvNLz4hT6dcQQf2XLP/r/APyGzL93b/F5f/j1dlDf/wCjed+9h83955Mv/oNae1OOdCR0sNzTJrmsf7fT3v615zm9kasNz/pFTTTVgpef6TWlczUc5EqRZ86h7n7TWa95/r6Eufs1HOHsjYR/9GrN30faf9GnqnDNTlIIUjYtrb7TVa8tv+e1a2jTwtB/rc1Pe2cNz/8AvK19l7hj7XknY4q5mrbs3/0da57VT9nuPJmrQ0l/9Bjrk6np8t4I8qv7Oy1K28i9g+3QfLJ5M399a1baasTzqmtrmvM5j6+VI20eD/plT9KtrLRLbybKDyIPNaT/AIG332rK+3/Zqe91P/zxig/67SfP/wB8rWsTl9gdIl5VlLmuYsLz7TceRW5Hbz+duhljnn/54/c/9CrflmcNWlyFh7yrM1zBWNdGaC48mb/X0r3lTzGSpcxq+d/qK25rn/R65KGb/SIK62aH/RoK6aRy14cnKU0f/lvRDN/z2qGZKPJoM+U0ryH7Nbf/ABmsRPOre8n/AEetKz8PQXNvVcvOYe1hSj7xzCal9mqG/wBVqHXk+zXNVNL0TU9QbzIYh5UX/LSX5ErP3/hO+MaKh7WZBeXNdPo8+NOh+lcxqnhm706yN1NPFPF/10rZsnh+zrWXv31NZezqQXIeNpqX+j1mp4w+03Pkf6j/AK7ffqbZTJrb7T/ywrghI+8peyj8cTs7DyPs3nQ/6/8A57fx093rntHvP7Nt6v3Oqw/8sK7/AGsOQ82VL3zSdK6LwTc+fq8VpN+/hl/d/wDXP/aWuLmv/wDSa7r4bWUjtNqrRfc2+XLL9zc38X/AaqlLnn7p5WYe5hpXO11vR/7VsP3ko+1/8sJRHs3r/tV5vNNNbefDN/z1/wDH69JOpzR6tNFJF5kCRf5ZW/u//FVyPiXSILi5+2f8sv8AVyS/+gtt/wDHf95a3xEOf3onzmAq+zfJPYPDc3+kQQ/9Na7XVPI03TvPvJ4rGCL/AJbTSqiR/wC8zV5vd+KtM8AeE9U8Ual/x46fE0n/AF0f7qL/AMCZlX/gVfEXxt1Dx38T/P8AFHji98jSvN/0HTfuQWyN8yeWv8Xy7WZvvf3v7tFL3IHNj6v773D7hufjf8L7a48mbx54e8//ALCUVdL4V8R+HvGg8/QNb07XPK3f8g+5jn/8dVq/F1NN/tvxFBZWXlQQf89pov8AZ3fw/d/z81dbZ6Drfgm50vVP32lQf8stStP9n+Fdrfe/+KVvu0+Y4fbzP2Yuf9Gt/Prm/wDhM/s3n18dfs9ftsznWoPD3jK9ln0O7221ldzSeZPpz/d/eSfekib+995W/wBmvqHUdNmuNQ8mGD99L+7olL+Q9HBKlU/jGppsP/CR6hNNN/qIv/In+zXRaxfzaZoU93jyJ7cL5cfl/JHu/i/2ulV7C3i0Wwkihj8yb/ln/v8A/PT/AD/CtWkEmt6V5U3lymf93uH3/l3bWX+6FatYR90itLnnf7J5TNrE0/nTTTef/wBda6zSbn/RT/vmuB1S3mt7/wCxzfuBFL5f72u48POPsB/66NXmx3Z9XiKUPZQcDyNHqeuXTWKspqVcHKfVm5Tt/wDr6x4dVqyl59p/1NUBqv8A8sP+uVer+C5fP8GD91IptxJjyv4c42tt/u8MteUQwz3Nt/qJa7P4aatLo9zNBeQyrpsu3efm+/8A8Brvw/uTPns1pc9D3PsnS+HZvtE3n/vf4vM8v+5/srXS6baC/vpYY+YX3f7m3/4n/wBBZarXdn/Z2rQ3cNpE0Uv+rMUn/oNLq/iaHwH4b1jW7yPzrHT7aW5liHyTfKu75f8Aar04R/nPicRV5lzwMH4heHtNt7CHTJ5rSbT/ALT5l99rtld9m1vKWNpP3at5m35tv3f++l+P/Gf9qftD/FWfwVoE9p/wjmnxJ9qvLT/j1snVtr+X/DJ8y7VX7rfe/h3V2HxV/ac0T+2f7Lm0vRPEXm7o7rR9b82T7E7QLIiyLHHtm2yR7W2s3zfxLWn8GPAPw4+G3hWy8Pa78QZfB/ji6ii1K6hivvsiR+cqtFEqyfu2VV2rtrlry+xA8iPM5c9U+Svid8NIPg58RNU8PQ/a54IpVktZrvb/AKSjKq/+hM1fT/wTttE8f/DvRLLyNJvr7ym8r7XEs7200crK/ns25lj8tY2WNdq/N/er3rxn+yn4Z+K+j6fNqmonVr2OL93qa/uXuE+8jbo/ut833v8Ax1q8Fm/ZJ+JnwX1u41nwwbTxjpUn7qXTZtv2qSFW3Lub5fm+X5WX/vmppRnH4xTnCXwnkXxg/Za8Q+ErjxD4hm1S0ngu5XktYfKb7Vc/Mv8ACse1WZZN33q+0P2afEP/AAlvwZ0C9uP+Q5aW39nan5vySRzQ/I+7d93cu1tzf3q4K8+OXhe5+xWU3/H9qHkWUWj3csqXVs/7xHgnj+98rbfur/davcvBWtWY8P3gggtLEReV/okW1E85otzt/wACau2EYDpynzchb1iFbTzIY5hKPL/5Z/8ALNf4mZv4V/hrI8MSQz300UMMk0Ii8vP8cn+8393+KjVNVmsdB1K9vNs+Iv8AUxfIkn91d3+01cjeePT8PPDUd3rPl/2ldfv44bSfe3zfdbavyqn+8zM22lKHvH0MKcnD2W8mVfHuqQ6h4kuv+mUmyP8A6abdo+b/AGvlrodEni+xt8u7943NeN3+tzXOo+d50M/2rZJ/31/7NXoHhrUN+mk+f/y0avKj78mz6mrShQoQgeMJDT06VsfY6PsMFYn1XsinpWvQabceRNB+4/57V6FZ/wDHv+5/1H/TKvKNVh/4mNdD4Yv73RB++/fwf88a6YS5DGdK8D0u2tp/+e9asdvNPbw/vv8AVUzR5oNStoJ4f9RLWxZ2E1z/AKmu+B8xiKltyXSNTm079zNP50P/ADyl/wDZava9otl8Rfh94l8OtNKbPUbV7by3k/1e5fl2t/vVi6v4fmt+la/g5Ps/k+b/AKqX/wAiPureJ4eKw9KdLniflBc2c+m+Kp9LvYJoNcilltr77Xu3/afmV2/h+9/dr9QP2ZfE/hP9oP4N+Hb7WNF06+1rT7ZLK/hvLVZHjmjVV3fMvRlVW/8A2a+Kv23NS0u2+Nmp6po3/H9FEltLNDIr/ZryP+Jv+mn3V/4D/s1h/sq6L8Y9S1q91r4T+T/xL4kjvvtdyqWsm7d+6ZW+83y7q4fhmfKVIXR+p9x4Lm+0edDP5H/XKuM+Ivwm8W63qWmax4T+IF54bvrSPy5bOaJbq0uUzn5o2/i/h3Vg2fjbxrb+FLTVL3S/+Kjitk82z+0qlrJc+ayPErfN+73N/rP9n+7XzL+2B+0x8dfBGnWWm3eiWngfS9V3xxalp98t08m376+Yv3WrONWM/d5SGqvWRx/7TXxL0v4XftH+Idb8P/ZPEeuf8I6ttfedFvgtrxmji81f4dyrtbb92uk/Yp1TxR4s02GeyvdR/srT9TuLK6vNQuVktZIdm6KKNf8AWeYrSK38K7d1fE/hiwvfFuoz2Vl5s+q6rLFbRf8ATzM08bfMzf7S1+qX7O3wig+Enwc0vw/kf2pcyfbbuWL7n2ll3N97+6u1f+A7q3w8D0cNHmfMbHjzWTqV3Z6PDi9lx9rkkuYv+AxfL93+Fm+aucm+F2l3Vx9tvPN1Wf8A6e7lv/Qava2kyeJr296mXb5f/TOFeF/8e3N/wKn22pzVp9v3j7mhhZQoxlTJofD32aH9zZafBBF/0yWuq0uz/wBCj/cRfhGtTW+o21zpcUXlD7Vj5xW/Zov2da3jA82tiJ/bifOX2OmOleq+MPBMVrbyTQ/uf+mX/PT/AOy2152ukfaLivLlS5D7TC42GJhzwMJ7aD7R/qKHSu+t9BtLe3/1fH/TSll8NWdx1iFV9XN/rcDlvDetHRdQ/e8WUv8Arf8Apm/96vYfDuqxW037yuHtPDdnz+683+/5tX7W2+yQQ2n+u8r/AFckv9z+7XTS54HiY2FLE7Hf+KvEFpPbfu8Vxmn+MYRD5fnR2c//ACzupY//AEJl+7XH+JNWnt6x9Nli1ibyZpPKi+b97L/6DTlV98VLJoRw2p8B+J/tuieK73RL2yl/tWKW6ttT/wCnnazP5rf7q/xf7KtX6Af8E59EPhL4R+Jtbmvob6xu75ZIvKk/eRpGm3bJ8v3vmVv+BV8xfHnSdU/4X9e+IdA0vz/tdtBbWMP2Zdl7utmguF+b7021v+BV95/BDwRD4Z+GXhjw9B5X70RSXPlRbP3Mfzf+PNtXc33vmrH/AAn5njaE6E/ZzO4u9Hi50yccRaU1xJ/113Z/9lr5W/4KbaFPqXwm8J38J/0a1vpZJf3n/PSBUTb/AMCr7IGJ/EPm/wDPWKW3/wC+fL/+Kavlf9vHSZtb+AH2KD/X6LdJc/vpPL+SOdYvvfd/ijqY/GcEZM+D/wBljUtM074t+HoNSn8jTLu+g8z/ALYtviVW/h3SKv8A3zX6f69r0NhD5n2yKzmvf9X+7/1kS/xLH/47/dr8wPhT8Lp/G3jOCfTLKX+ytFlt5NT1KX7m9WZn2/7zfKv+7ur7w8W+LYfFcWnT2cAgljj8uX/pmnXav/As/nW0J8h91k+XzxLXu+5/MdbH4q024MkHlxeb/qk8r7iJ/dqCwb5s1w+lP9mrudTS10/7J9lk83zU8yT/AKZ1XPc+yq4eGEkoR+0bGmzV6FpMmLCL6V5npjYh8yX9zaR/521sWd1q1/brPGwt4n5jj9F7VtCR81j6XtJFrxB4r/tm2+yRWsZml/dx/e3/AOf9qvKdY1v+zdR+xQ/67/lrL/zzr0fRdIOgrdy3csU0x+4f7yf+y1w974HtdRu5bz7XJZajdStJ9xdv+7/3zUz5j0ctdDDzlD7BHpVx/wBNpf8Av5WzE8zD/j9/8hrXGnT7vR7/AMmb/nl5nnRVuWd/XOe7VpRqLngdVbPWrbmPyJIfL+//AKuT+5XNW17W3p8nn4reB4mIpdzifGkU1v8A66H/ALbVxuj6dfXuqw+ZJ5cMsnFzId6f7u1a9v8AFcVh/ZcewPM/8deW6rqo02HyobOL6VlVhZnsZfiJ16PJCJ614Q+EotruC4/swStLKvm3V1tLxJ/F5e1tqt/Cv3m+avWbbTZtHuPIgs/3HlrHbeV9yP8A2W/2fu18veFv2iNY8HWPli0TUbOL/Vhy29Po392uutf2zFQw/bPDkrqf+WlvP/7KV/8AZq29rR5T4PMuHs7r15T5Of5/5s+gLjSfsthZGH9/Nby+Z/103bt3/oW7/gNYGreCYPEelXsGpWnnQ3jvJJaTf88mjWN0/wCBKu7/AGW21wmn/tgeE7gfvbHUbM/9NYAf/QWqve/tg+HrZf8ARNG1O8/64xKv/oTVd6Px8x87DIc3vb2EjzXw58BoPhd4N1Hw1oP+mWN1K9zF5rqkkjs33mZv9Zt2r/7MtcjOuseGLOS1vLQiKf8Ad+YNr9P7rLXReLvj3rfxFPk2lqmjWf8Azyi+ef8A3t3/AMTR4W8K32oj99z/AJ/2q5J8s5+4fquW0cRgcNfGcsf7v9aHKy3s+6KL7H5M0X+skrqdE8nTrfztQm8mL1/jkrqtV8GTW0OZoYpoP+en8f8A31XPaF4ah0/V5ptSP22b/WW01z/8T92lych2Tx9LEUfcNq3trvxCYp5ofI01P+Pe1/56f7TV2mmgmzTmm2skNxBWxa2kfkLt6V1xifJVq1vdZ5n4g13FxN/0zjrKm8Qf6PXH+J9a+0eauf8AWyeX/n/gK1kz6t9oEMMP+t8yuCdU/QcPlfuRbOzuNSFzqTY/584pD/u+Y23/ANmrQgl2/wDTb/0OoPh1HHqUmoXs2fJlkjtIP+miRfxL/vMzV1Oq+HIMf/Gv/ia3UPtnkVK0KdR0TO/tG0m8nyfKj8uPy/8Afra0nU4rcfvf9VWMNC3XGam+xzf9sKZzVIUpR5S1q2vRXM/7v/Vf9NK5i9sZdS/1P7//AK5VsyW+K2vDyLCP3f8A1zp/GEZ/U4c0DzqTwRMlqe00tc9N4ag3ed/r/wB55f8A3z/d/wC+q9U8W3Mk9yNH039xL5f7yYf8u6f/ABVYeraIum2Aih/1KfP/AMAZVG7/AL6X/wAerGVI9PC5nVly8/2jjBoXmmP91Edkez5I/wDWfePze9SS6PDAfJ8n99/rPNrprRKcttm+mqOU9GWKmtCvonhv/U17h4AsoFXNcJplng11Glal/Z1dUPcPi82nPEw5Edx4utLT7B2xXjniGELaSyw9beT/ANC/z+ldbq2vzX4rkbpAfOim/wCWta1Z8x52WYedCNpsqafrWD1r0HStbDWUZrw7z/s3nfvvP8r/AJYxf/FV6T4fvDdaTBJ6ivO+txpvlPbzHCQaUj5f8Ra7/odnNDL+68z/ANCWqPhK++1ahLNN+9/5ZxfvP9Z/e/8Aiah8P6PLqtjNaTQebFvb95/BJ/u/xV3GkeFLXTLiIm18r7v73+OuCPNP3z9hr1aGHoyo/aPYfAdsun6RFLNwfL2R/wDTP/ZWtf8A67Vz3h++vbbTj9shtpjH/wA+25P/AEKpRqsNz/rv3X/TKWvZj8B+SVKU51pzNM3P2n/U/wCppYbms59Rh/561S/tH7TP+5/7/f8AxNTMpUTp0Ed1/wAs6S4vP7EsfNH76aT93BF/z0eq6SRabbebdfuYf+eX9+sqSebUr7zpv3U//LOL/nhD/wDFUQOJx53b7Je0eH7N50/+vnl/1k3/AD0q1qvk3EH/AE1/5Z/8C/h/3aqi6x0qkt0L+f8AdHj/AD81anR7K8ucqNYG3n88f6iotInYTec/WtmCxn8WN/Z1l+40uKTfeXf/AD0Zf4Y//iq6DVfA1nPbSy6d+6ni/eeX/BXLKXv8kCJY+nGXJU/r1GW95tAY0JrEXnReZ/qqivdIa38N6deJJcCSX/XxSp8if3drVBeaQ1vqOmw2139r+0bfmiT54/u/w/N/C1bLnOCM6NT8fwLOq6jafbMW37qKsLUZv33FaOpaNdWH2vzv9Vbp53+rZPMXco+Xcv8AeZad/wAIwTqxs7mT7J+4W4jlyv7zO3/a9/8Ax2iVOczWjiMNSivfPKPGl5NYXMMsI/dOf3lemeANRA8MW31P86xJfhl/wmWgzXS3csUUUjf6uNXf5cbm+Zl9R/vVsWFrB4Ws4LAKLiMRq8cyR8SIVBU/livnJ4etGtJw2PXxmOwtehGhH4ovU//Z"/>
  <p:tag name="MMPROD_10141LOGO" val="iVBORw0KGgoAAAANSUhEUgAAAJAAAACgCAIAAABsXnJCAAAAAXNSR0IArs4c6QAAAARnQU1BAACxjwv8YQUAAAAJcEhZcwAADsMAAA7DAcdvqGQAAHfHSURBVHhe7b0FQFXp1jd+CBVFVEDAjunQGUcdnbG7W2cM7EAUpLtTurtDQrqku1MRpLs7Tnf817MPznin7tzv8vn6vf/Z9xnuEc7ZZ+9n7dW/tRaO98/x/9QO4P6futp/Lpb3oRCM+87xe7KweSwyF0/l4Zk8CovHYPOYHB6Lx2PzeBwelweLy+Vx4CX24g8Xk8VksOhsLgveiH0QPs7icZlcDgMWj8PkcOgcLoOLfg9vQAd2RejkM+vDeFr+3yAYh8eh85gMHpPFY7F5HNh0oAvaUQ6XC5uPCMficClcHpnzR4vLo7C5DDaXDR94S094AWfl8NjYTw6bw2FwuPTfEIwNn2HxYHHgK4ByH8Dx/wbBYK8QXYCt2DwGk8dkclkMLpvB4wKT8AkGr3hkWECz3y/s96x/YRc4I5/T3i4OIjlwGMa1bzmMw0EEYzGBZugJ+RCOD5FgmCT67YGEHuwdnUen8qgUNo3CYdG4IOG4bA6XxUa7zUY8g3Yb1i9yDPsn4qu3a4Y/gUURqRAdeUy0uECcGWrxPz9zwPciPoNv+Ydg79LkXR32m9eYPpmhBFAFpBOHxQUZBv8hScigMShEOoXGpPFYSBnNqLYZygEVQaAxMUYEWgFZ2CwOiwmLx8J4h0XnMugcBh1ogkQs/B2IA0LynYP/+w+BveAaPlAO+x39gEHoXC6VzSazWCQWi8zhUnk8Oo8HJKJx4J9sKpcLtOIvBvYn/oLXsH4hI5PNobPYVA6HwuNQefCTS+JxYJG5QHtgVBaLyWTCTz7Z4OBT6x+C/V7i/SmPYZsGO07k8KbZ7Ckma5rFIgLxMDL8KqfYHDaYghQGlUAmThGnJ/FTU4RpeE2ikakMGojMd0QavASdBx8HilLYHAKLTYCvQBYMdgDBsIMJLzGWw6yVD+P4QDmM/1C/PfgEo2BmBWwxJt04PBqdNzXNHRxidnVTX7+eKigYysnpTUtrT0hsjIl5HR1dGxtbl5jYmPKiNT29M7+or+rVWGMzvm+AOkVgUhkccA5AhYHiYrJpTOBRkLPvkhQRD/gMzH3Qb79aIv/jVPsQCfYLoZBcwkQTZhIgGx6sRCqNNznJ6+zilpeTYmO6XVyqDA2y79yMOn7I98h+78P7vA7sdtu/y3XfTld4cWivJ/zy2EGfk8fcf/rJ6+HDCGPjDB+f6sTkjtLyibYO9uQ0EAzIxkGCEAz7f6EZfDNQEfPYsKfkQzg+HIJhDhLmrv7KWuxfH20wEcbHua9fjyQkvHZ0yFZSirl0IWj3DvcvP7NdKWMhJqIrjFOaK6gmNl9HXMxAWtx0maS5jKQ5vJBcbCyxyFBMRG/hfF3JJQZrVpp8/YXFrh12Fy/6qGskePuUpaS2VNUMTk7iMYvlF4qBTcMGb5sN3gPSgv+/Ixiy8/7FXgfy/Gp/w1+pXA6Fw2Qh65yNmIn/ONNZvMlpRmPTRFx8s719gZxc2L7d1h+t0Vgi+mjBHLklC5+sWan/zQa7A3s8zp/xvXwp5PaNKPkHScqK6arKmSpKGYqPU+Tl4uXuxd68HnPpYuTxo347frD96nPdlcseS4rfW7Hs0cavjA7s9blxLd7WNic+oaaisn94FITljCeGSUsa2CMzcQ/+VfFjK0ia/g+IyvfEYchdQuEf5OIiTsKcVtgHvnZAFhpnjM0YZdOoyCvC4k3gxA5P0oorBvwCXz18FPPNJjMpKeUF8xUXzFNdJmG84VOHg7s9bl4PMjFNDA0rLshvrK/ta2kY7mqbGOjBjwyQRodII0OEoYGpgb7x/t7Rzs6hN409peVNiUnlnp4ZWprhP11w+2Hr04/XmC6TsFgqZrlkif5nX1levRHl7ltbUTs5hgdjHzkR4KwjH4LNZDIo8PMXB4PvaPOddv7xfgTmeyIY6AdY/BsDbcEEvYEF/fhRBRA+VCKJQQE7G3aEweYwKTROfcO4m0fR5ct+X31puGiRMg6nNE9Qbe1K08MHfFVV0v386nPy+t80jvcPTk8RKCQKlUohM+gz3PDWc4az861BFph7NCqHQmFOTVEHBkmtrZPV1cMpL/ocHGru3o3YudNKUkpzztwn4uLKX32l//NlL2fXgsqaUQJYOegaaTTmBJU2ymYT4WxIZkO8Ctki/EAXeHTo7v6XEQz5NnBL8JNGozEYcHsoCMFm0RlMKoeNftApiA0ZbEprR8/z5+WKj6I3b7CeJ/AIh7slvkRz7w7fh/fS3F1f5uZ1t7RPjBNIEFp8d4/AGAfCv40WAncgewUsc8xL5jDpPKSMsOcDNCMdok1YiGNsklP7pjcxtdLKpuDa1cgNXxrOE7qBw11Zt079+tXAAL+qN01jNKTbaFweicsjsDhTDBYBTovEJN8WAcnIAd8AjNj3cbwnDnsbdOUC3RgMGqbJwe+hU+kkKoPE4cIGwGPM6xsgpqZXa+uE7thuLiGqNV9Ac5WM6aGDAdq6GXGxNW8aRkhkvn6BCB+JzobtA7mFAn18t+mtw4vscNhkeOgZdB6Dhn5y4HHh0jngZXPhEQGOJFBpJM5bksPfxqeYlVWDXh4ld26Eb91kLyOpLb5AaeOXhg/lIqJjGzs7SXASIBGDPcFgjbDZJBRtgdNCPBNdEQpjvg9yvb9Ix9skCPaQg/Sn01lkGgNcWiqKhnN5I5PsuiaCj1/p8SM20uKKIoKqMovMd27zNTAoyioY6RiYmiT0MziT/OAFRCuAJdlsvk8GhCJTaFNk2hSVjmewKEBFFgeegBmH4K1ugUj8FJ01RmeNszl4Lo8fKEFWO+JMUEi8KSZnbGqK3NrMSEvE66lVbfvWdeE8hSWiit9ttFN9kleYQxoe5oBw4PHwPHgzXDyJTSNzQa9hPuL/Lg4DMsGeYFIRLSqdOD49BooHKXQeb2yCm13Qo6AU+vmn6otEVMRFDD5fb3fnRmJsXHd3P5XEggA9bAfsLxO8WTqFSaUAwfjxJ/g9ns0bZHKG2NwpCIVweUSQXUwunsHGAwsyOSQ2j/Y2ZEVlsok0+jSTBZ9C1g6KaYA6BaohNhnj8Yaxc/LA9Hn9kuZk9/rk8cDVy/SFcYrLJc1uXMgM8e3t6eFHuaYp9CECaZxKpWFuIsSh4Vvex/GeRCIQjM3gMBmgqZHsp9DIk0QCAylvXmc3NSik8uer3ksl5XE4Waklhj+dS3B3r62q7qUwQM7Q2LxpEn2aQeExqUjKgXuLaXhEMBaLyqDTGQwSjU4lkRh4PG18nDQwMNneMdjY3POmobuhsaepebCtfbSnlzg2yiURkXjkx/VBqiLzh03jIG4DfiWxWSQk5rDYI5j2/X0ssGsMDDK3bjGfP0dedI7e/h3Bbs4V9Q2DRPIUuIUM1jiLDUEyOuhg0Mbvg1zvUyQiDmOAHwppXwYIIdgRMp3X3EZ1ca3Yt898wfx7IsIKG7+0ffgg5cWLvmkSPMgguPo43EE6Y4pMolKJHDoZzAfYFxTVBWOTSGR0d1Jf19AqiymZqcPPwxvDQuqC/V/5eJS7ORU62eU52uY6OxR4OJd4uZV5upcG+L9MiGvNy+2qLO+rqx3uaJ8cHyfTGWBNoMwnPAMgYmHbGSwqhTlB40whhubxGlrG3D0yT5+1WSqltkRM5YfNFpoasTk57dOQAEcqkAKJUzbKzv3vMuuRuwl5KwbwA4kBlgKPR6Lyql5OWlsX7tphtWTRw2VS6nv3uJpbFNbUEkg0UGqQOx5hAbXo4yxgCrBJeCgjTGdQCETi0BChqXEiN7snNKjB0abG1KBKVeHF/ZsBcncCFeXCVBQiNZSjtFRjdDXiDLSTTPRTTQ1S1VSfyT3yUlTyV1UP0tUNs3oaH+Cfn5HxpuHN0PAQmUBgQZoNiyaC/UOfIg9NUnvoPFCZTAqd2dUzmpBc+UQ1YusW06ViSp+uNpO/k5KW0j8+RofnD8LQKMv5nuj1vtIr/GwviEAgGNjYAMlobB43t0j8ZqPmPOF7MlL6Z88FBIa+7uonU+GJZU3TGHguh8Zl0VkUJiRVsKARFXzXiVHGq6rxyNAGY/20e7cDblz3kH/kq60b4eCUEvqsIDauMj2zsaSs62Vt3+v6gfo3g3VvBmvrBmpqe4orO9ILGuNevAoKK3N0ydLTi3os7yN3z0NPOyrI51Vh3mhv7zieMkZjgelIZ7BJNDaeySWzgXyYX0wi0+raB60d8jZ/7ToXZ7Ryif2tnxOS4xpHRybBcUS+8/uK5s+ODuOAIOFRQS/wATDIKUZQCfgnPHrwCgtnwD84NBqbDPv/pplgZpaxcaOWEO7nVUs1bsvGJ6c0jYwTAGwDVjqFTiSQkA3G95wgUk8mcAb7OZVlI6GBFUa6MY8e+Mnd81ZXC7J3TIiKK8gvfdnS0T01RSSTQav9qSqBv4DaHJqgNrdNFBa3hYWVAp9pqoWoPnkGZPP0Sk3LrGpoGsYTQBbwI1BYyPnt+eDjLb0T9i45O7bbL55vsFLc+tqFqOiIurFhMhb+QPeHstMg7NF180MEYNXw86JYcGc2jtkhGAvpo0kk/7GMMLIJYe+ZoIqRoEHBHSZcOJ3JpU1RqPWthKfWRV99YSSMu7daSvXhjeeZyb00CryJSiYRsAA5m0qlk0mQSoTYPKdvgFBaPBAe0mxtnq2i6K8g72JmEvz8ed7ruq7xSQow68wBWgShPjDgBzDGvyw+OAPOB7HJGf8Z/j44TCoubg70Tzc3DdMziHxqlRocVJmX193ejicSYa/5gB3kh8Al0cHY4TF6xjt9n6WdPuuzfKnVcvGnF8+ExETWTY6BJQO3DOIRzE4aE6wjeFw5HLAhYfEJNlsp69khGBhaLB7wB5hdSG/zEU1w6WxkQEOKnkOn41kcIp3Nq28k2DmU/rDNWnSe3PqVWjevhiTGtEyMgBGC7H6wtSAdzGAR2eDhcrhT08yq6v7IiCqbpwkaKt7GesH+3lk5WU1tLRP4aWAmBMPAYGv80CQTLXCL4Fy/W3AJIFsZbCIdTo7Mwhk606jsyXFqRzshK7fFPzDXziHaziHyWVh2ZWXHyAgZBAKWvUQ+Prjb2OPA7hokBT6rPXcuYJmk9ippLdmffTPTm0kEsDgxCmMoA4zjQP5T6RAtm9Uw4+wQjMsDOwLMBHTNSCghOQIOKYnFhEwuHXwtOmuayaUMDHK9PN7s+N5ljvDDldLaD+7GJCa0DQ0hlxOFQlCYBzxeMoNNgCdgfHIyO+el9dMYxUeBuprhvl6JmWmVbc3DFPCsfmEqNvA0lQ1q/1c0AN/i/4MFsRRABrDYJBY4ZxzQlW9DVdjZBoana990Z+W+8g1INrf0t7UNTUoq6emZwDgDBASZzSbQaXSEoOLxugYJAaGlJ495Si3WXi2tKfcguCC/jYifCSdiwBG4MKA2fCMKEGNsOjtmySwRjAsmHNjH4CGhSB12AAfgGcxpkIrIteTRR6fIEWHNR/f5z8UpSS7Sui0bl5k5MDkFOV2w8knwFGORYbgxkJ6soaGJ9MxyS8sQ5SfeulqJ0REN/T2TNOq/BA+xb0GRDmz9HRXBx1Jh7DiTGfl1ExlskOAcMFAbmgfDIwrNzMJsrCMT48vb2kZpoKDh/VwyBQ+aFTnOEIxs7x11da3a84PvYhGNj9fpGuglNtSPgceN2VYQiaEBR2LeNIKZQI4GktezocJmyUqE1AmEi9B+83UY2hQaRIAgsgB/gnugMniZOf0/nfcXm6OwaJ7yz2cjEuO6p4CRwKTgQOBiGr0T4QAQXLSnkxob9VJPJ1Tpibe11Yvk5N7WFiZhmkEDL5kGXhKLSGDip+hkIpNOY0Ngkkpmk0ksCvmvFoaM4y/WzKLCC/gsC6wb9Fcmk0ynEyiM8UleUyMjIb7T1jrNyCDcyzOj+mUPCYInDDaDDNgskBnTHC4eUgM1tXgzk8qd270lF+nt2+Xg613U8AZPAzQQuN9M8EAAdgDCA3IUDDqDxASE3mwcs8NhYCmwAfOMEQwiPZgcAG8UwttISoCybmjgaWmWrJBSEcbdPLDTITjgdW8vkYGFGCByC1uBxQnJQK22JmpoQP3jexE/n3N78jjM27ukoKSv5tVAaXFTVVlr3ave16/6XlZ2V5d3vqzsqXs1+KZ2uO7l4Kvq/uq/XLU1Q3U1I7VVQzUVfTUVvS8re2ur++peDrypHWisG2x8M1Df2F1R01xU0lZZOVFXyy7IIbk5Vz56FPhAzsPcMiE9rWViEKQH3M0Uk91PpY4xQNyTeGUVBGPjsi8/cZYWV7903j7At7KvF24KWV3gkYD4xXx8iKOBOv+QOGwGM41kItgaoL0g3QBSbka3T4xyfDz7vvvGRxh367OPVCzNXrS3T4CuonEguYtxGbIdSKCKOjomA31r7l4PO3nA89rFZxqqSTZ2L/yCU0LCU/39MoL8c0KD8gP983w8M73c0709Mv198oL8ioL8CgP8Cv3/cgX7l4T4lwX4FPt65vt45Pl45Pt65fv75Pr75Pj7Zvp6v/DwTHD3TPL2zg30rwoJeuPn+8bOplRDI/HevYDzF+2fKD7LTx+go4g8BLHGwJyFlA38g0jl5eQP/3wxVmye4kqZ+3dvBubmjgDqBIkKCBSDgcOmgIDkgx5ng8FmSSRil4LsNSAYAokhSw+SJpA05hEInPycvsuXEheI6K9YrnT/nk9BUTMTBQOpdBaQjQqIUDqDS6VyunumIsLLHz8IOHPM+d71GFPDcqunRSZm0ebWgfYuEXYOSTY2iU8t48zNYs3N4iwtEq2tUmysU62eplqYJVtaJFtZpf7FemqZYmmebGGeYmH24qlFuvXTTBurTGvrtKeWiWZm0SYmYSbGEU8t4+1s0kASmpu/MDVPs7LOs7Yp1tNPl73he+mSq5nhi7LCbgiSoXQBxNZAK4Fo4LK6+sientU7ttsuEX24dZOJjXVJSyv4g8CNQFMKCFrI+WHO6ewcsyMS0bWAmYdBjDBuQ8YbSlSxePX1U+YmCZ9+YiYqpnvqnEf486qhsWnk2UBcEPIkyNlm4cm03m5ecnyXjnrYzauOTx4HOzkWBwc3+PpVO7vlOLtnePjkunrmOTpn2tqn2TlkOLvme3iVeHqXuXmUOLsWOjoVODkXuLgW/sVydM6xd8x2cilwcSl1c6/08KiGXfbwLIektrN7jotblodrkbd7uad7kZtrlqNzqqNrmrtXvpdvhbNbhYV1iYpG3N17rlYWCa8qh5EygnuDrAGNwGTSp/D01w19ZuY533zpsWqZ7oVz7jFx9aMT4ACgXDSbRYOAHORvZodcsxj8hegnGO8QzMAsMTD5kMgG3GBcdP2Z4xYLxeQ//drKzCa/qQOiDVi+EVKLEIQDvA2POjI5WZBDtjKuuX/LX0khwNkpIyS01D+wyNevOCDopa/fay/fl/7BL30DK7x8y739Kv0Ca3wDajx8Kl08St29K3wDXwUE1fr5V//VCqryC67yC3rpF1jrE1Dn7V/n5YtO6+VX7RtY6R9Y5efzKsD7dWBATWBgsY9/jrd/pk9gnn9IhV/wa++AJhuHYiW1APmHgZ6Or5pfs1gg9LgELosAlGAyuETaWFZOt+zl0lXLjL/4XNXAKKa2bgSYDAtZQZUTkw36fZZINjschiIbQCuEUUGsg2pLsERs7espVaVUALqISspfeOCVXdUzBV4TyE7wRFEqjMBkT4KpXP5yXNug9OyFSFnZMA21FEebYje7IjuLLFuLPGf7KmeH1/Z2Nfb2Ffb2pfZ2ZQ525Y625fY2ZVaWRZbmBTZWJY6OVQ6OldZ2pTa2pbZ2ZXZ2Zfa2ZY62ZQ7YcoT325XbOZVYOuab2+RZ2hVZOVU8dat56vHKBpZjlaNtlbttjZ1tlaUVOrmHa6WDff5Tm0xL+xxrx0I3t2oXuwor43wD3azrsiGXLwZ6ulSNDSPHgMmAJAKKeYLg7+ub8Paq27vLZtlSheNHPJ89ax0cxeosuESQnmAK/y2/42+w4ewQDAsEgR+GbgOSKBjBONN4Zlh4/e6dXqIiRl9vMXULyRomAuKWBVfPoXAZFPBURmicibrWcUu7sl1HnDbvsrx0NUhBIUFb7YWOcqKGYqw6LKU4FeX4J0pxiooxik+iAY6oqhSn9iROVTFWRSFaWSFa5Umsmkq8kkrsI6Xox0rRikoxT5RilJViVJRiVeCzSnGqymgpqkQ+fBIk/zjoiXK4klr0Y7UYebWYR6ox8gpRTx5HayolKqkl3H0cLv8wXFstSVM1XkUtVkE1+oFiuLpGvJ56gvrjmMfyiZcvB+3ba35D1i0lqY5IRK4VmYrHUP7gYFDLqzqeKIZ+tErn83VWGmp5FTXjNDbKr6LsNgieD4rDuBBEgEgHiuaB3QE4B8g7sF/WDGuoJa9bYyg6X+XW9SCwwlnwzIGTCyFRIpc8TSFRpwkMRtyL5otXvU+cs7p5z11FI1LfKNHQJNHQMM7AKNbQJFbfMFpTN1xNJ0xdL0JDP1LL4LmuYbS+Efw+1sAgWh+WfrSBfrSufpSmwXMtgyhtgygdWIbRsHSNYn5ZegZhBnpBxoZhZsZRJnpR+mphOk+CtJQC1FUDVHQC1U1Ctc2iVbVDlVUC9HUijQ2iTc0S9U3ilLXC1OH85sk6hvFP1CN19ROfKIVcvWypqe5Z+7IdZD8TqmdAWIAm5vH6hkg+PpV7dzmtlNI6dsQjJPzl8CSkvwGaQMNqBv8G+/yNt8wOh0F6i8OZhlwwhp0FpUwlU+gRoXWHdnksWai2bp2Ok0X6VA8BK2ulgSyBUB/EFcDm6OwnOrkWX78e4OiQkp76KjOnNS2nJT71TUxKXUJmQ2peS1peU2rOmxfZ9UmZb5IyG1KyGtOymzJyWzLz2rLz2nLgZ3ZLdmZTRkZjKvwpq4m/UrPRSstpTsudWTlZDYVZ9Xm5jdk5LbnprUUpreXJLeWpjflZdYm5Vc8LKl4U1WfmNqSlv85Kq09Lrs1Ma8zO7niR1ZqY0xaV2RKeUp+Q3lhaOZKZ0/HU4tmjByYx4dnTE5Ds5lEYPDwNhbloTECPjz+SS1wprb5+jZqqelR17QD445Cw/XuBmL9BrtkzOiAnMQ6JBczUQF5z38CksX7OumWW0uJ65y94ZyXUAz4MZUrA32JDAStK0ILjGRlVoqYc4mJTVF/RSZ4gQgh1isAYHKf2jVOG8LQRImNwijI0RoDMy+g4aXSCPDZJgQj9+BR1appOwDPh/cRJGmGEjB8mT49RpsYpkxOUcViTFHjn2CR1bIoKb4aFn6ARJukjU4zucXrvOGMaQmJTHPY0m0ZgjJJIHdOjgxPjU5N4/DQZP0kdHyJODFGIU2wikTNB5nTjGe2T1BH4RjJnYpJeVlTnaO1nZ+5XXvAGitJAPZFBamCZgsEhjodb3Xcbni5acP/QQevQsOqhMYQy4mMj/xZB/t2bZovDIGAzgcBqWGQDoC/lFR03r8RKilh8+6WTnUNBV8ckZIyxqlcShTEBfheYhy1NY1qqbuoKLs0vRxmQcX/HkEJpQyyThrxwQIKgMmO+/YkFA2eqLbGbQ7loKKTlp9J+rbOcqQD8tf4SvRe0zQSPNw5PDXrNoTIAs4hEFYMLniGRwyBi4uFtxBF8ShoVctwYlAQdEG1iMahQz1Rd2mhh6OXtHDPSD1Y7SoJBBRSDQyCSuVmZY5cvhkmLK3z6kZqebvKbxmmwxECNQej539Hib/19tggG9XEEUK0IeQbWPBH/7Fn5wZ3+0vOtzhx7lp7VTkbAQ36Ylk6kjzF4ULfFSIipfHDDytk2HFCk/G3Cck9glVA5DAqXCcYV2owZMmGQTf7xWy+Un2D5a98U+yu8i4+0Auk8zqONUIhUKFqCM2OIN0jK0AGS/VZ+cWgs8sQ4fmqUTJ+GJwI+zmYiCx27QZ67V6q+XkhhXhdpGuCNDCZ9nMGehPxNfT3VyKBg45dGyyQVZK+EFhYNQ6cCxITINpmFY5YIBrcBvglwDXACj9faOWpkmLzxU/uPZByeyKe8bhgEaYjKu8CaBG+NSwIp0dqG19OJkpV19wkqbuknd0/x2kdYPcOUySkSg0riIZAUHW0ii0sn8caH2UMD7OEx7gieN0DkdU9zO6e5oBMHyLwhEm8Qzxua5g3DTwKvn8jrIfO6SbxeEq+PyBvA84anAPTImxilkMcIvAkCt6+fM9jFpgwxQCRzwKflAEqR1s6hD3CnJjkdk5xGEq+VzuucZg6P06A+EHBwBNLE8MjQ+DBzaprTN8Vom2Y1TPE8YuvkNKNdvAqH4CIgVgBn4RIZTGZfPyskuOnEUY/lS5UO7feIj+8GKnKgW8WHRTAQLJARQ2lyNoVBzylou34tZI2M2Q/febk4l/UMjwAGF+BFELNHZgePDenH8IjXP+yx3XbU75F1oVpArmZwpWFotX/q68rG3qlpAg+UA4hBOm+4nwL639YpU8MyTdMpT9+vVDu4XCWoVCGwRDGkVC2sXPNZuUZwmWZgmXZQmUZImWpImVIoWirw16BSTf9SbZ9Sfe9S34DUirC4If+oaVMHookZ7bkfo7mETBqdpLGbaifiPKocjdKNrbM1fUvkQ4rvB+c88kjxiK7o7KbRyLyWpvbgkHhj40Qz+xw97+zHXlmPg8sv2xZvvR58Xj44u6iTDjeGxC0y9AlEbl7+sPzDmI/XaG3+xtrZ8VXvAPjWoA9mB3w/SxyGwGfgD4NkIY1OjQY/K4eHS2qR/rmTEemZ3VOUKTaPiBADIMYR3IHX2Tymqpq4aJml2NfhG+RzPlEPW6v4fJN6rJxXVnxF68g0HrCmmAMArvektmHs1/sNJffZLD/j88mtiI8exa549FzicYSEYpSMUtwKpbhlClHL5Z+vko9erhAjpRgt+SRKUuG59KPnKx8+X3vv+bpbUZ/ejLp0yzTkzuOWC3Kjn+8aW/PpxPF9097mE+0VXXhyfE6X3P3gDRvM1mx1+Fg2bOWTmMXygYt+sjmlGZlZRiRM8xpqO7S1A9Z9biDzrfmnP7utexC48nHcCvmMJeeebfjJ1yG4fGBgHEqtIVULxgVwU3MrydQ0b8MXxh+t1lNSSCkpHyehCqbZsetniWAIuA46mgCQ2O7+QWvb/O++cVwpZaT48MWb+mkmB6LcRC6Lip4zcK+ZvOK09sOHPecucxT8PkVKvkJaJ1tcJXWdStJFhzy31MbcV531TV2DfePjo9zicqLsw2eiX6kJHvAUvRov+ThbSrN4iW6JqF7RfMOShcZlYoalojrFC3WKxPQKRXUK5msXzNctmq9XPF+ncJFmnqR6nrR6yWqlgjPXTEKOneneeoAyfxkFhxtfKjb48OpQUUrXJDE2r/fqzZBV680lvvVYeTtNSq9ETCdH5FbgXrX4hGIAA/HwEyRv36L1X9vhlhtKnwtcp5MroV24UKV08d2cL27EKpq+qK3pBJEABdaYNcgbHqV5eVXt+tFumaT6uVMBcfHtU2BHztLx3xJspjYKdVeA0C8YX4z6FuITpfzVK55u/tbRyaG4s3Mce/QA6U5jcEHZ08FEC7WvXrpSC7fRauGDNGmDGnGNkqUqKevlo/Ypp143KbxikHzTNN7Wv+ZF2nRcNOnk+TDcSiXcEfc5j1KEtfPmGpSImdUsNCkXsSwTtq0QNC2Zq1cpYlEtZFcsZJQ3VytP1KBC1PKVoHm5gHHOPLOcJVYlKw1zbt+xStp/sP2j5RRBAS4ONyEy/82pM63PYwb6idkZQ/cuBq9boyW9zXaFXOICnWwR/VwxuYgj2smJBZN4qDDicSpqW05fCJi7VGP+XncZg+K5JnmCxoUL1ctWXk0+ejU4P7kREux0OiQ2EcEAY5qYWHv9asAKSZ3t33n6+bcNTgEmFaUL//sky+wRDNWHkKgsRm7x2KVLCVC3CpWNkRFvhocJCLkHqUzAuPEmwF6iDfPstYrmSijhdtmI66dLW9aIq5euUI7//GHk5jux396JXnMr4KNHAWdNMwycG/SMX2/d7S24VkfkrO9i3dyFNi8XWr9cala1RDtTRCtRyPDFPP0saZ3ypaaVc23y55nkztfNX2RYLmZRI2hcJKCbvsgoY4Vh5hrF5/dkHRKPXH/52cd98wSI8+b3rfwi/9i1bEf/V+XtKRFv7pxwXfeZtvRhl2XKL+YY5M4xLhBXSj5hkBubgx8FyD2P1zNAVJJPWrpcb+73zpLquUKmmcJ2RYvMa5bez/xeNjQmuQncY0hX8iOoZAqjqKhVXSVu3XKjL9c72Nq9busH5A9CdnxYBGNyiKMEwrOoN7t3e4qKqJ8+9Swra5CMpAHYjpBhR2X/IB77G2m68hmiK3UEj3qI6WWJmVdIaJV8ppK0VyN1h2LKmpvBkgpBy/WebTdLPK+XvudMwOrPLMQ22iy8HCZuULjE9vVi03IZ1fSV8uGrFAJXqYetV43/9G7iyjtJi9XSxPXzFxmXihqXLzQsFdPMXa6a/Z1G7g6FlI3nvc8esHc7YVl4Sr5h276uLYcr990OOavqruOUnFIRH/3y3hX3lRuNRQ/6SKoCU1YIm1eIqmRuVs3WcG8KjO2KzW32iai7e+fFuq+dxXb6SylkChukzrHLF7WqEFPO+vLxc/Po6i6w9LE2FOBzQbwKKg0tzfO+WG++RsZUSyu7umGIDsw3g9r8r4TjrHEYAjxxKD3DE04eJRs3Wi9coHbzZuLLVxCygrtA0EQWG6roAOlGqcjtvXExTPRj0/k/hS0wzBY2LRTXLd6unnHfsuaqSdVndyOkFMOWaod/qRO9S+752g1m0jKGK3f4LLoXL2JQIGxYIqKcuvZh5EHtmBsOqbfdsy4Zp2457rlsm6PkT5HSqtlipmVzzMvmGxStUs/bqVp4RaP86uPMPae8t3xje++Qb7ByaJKCfcI9W48rjqoXrFSVPYLiq5+/aLorH7T8a/N533tKyGeJmlULW1QJq2dLPkz++mHStgfPv7nl9e1Nrz3XYz49Hil1PmmZasFcg1QBi1Qhk5z5T1LXy0XesE7JetWO1XmgPkeYGqP7+dZu2eggvVj39p3nOaXtFFRuMwvH7BBsprKRy2jvnbC0zfviCwtJCR1FxazmZqihg9QLDSGjoMgUCnnY9NjwmoN73MQ2Oi65l7LANBdnnLNYv2CXerqmQ7OGU/eex2mfPIpZ8SRio1LU/jsxH220WbnW5uOTsTK6xaI2NXNMy5ZqZBw0TLOPeZPbOJXXjPePbb1w2mP1ar1lu/2WPUhbYFosYF0yx6RgvVb+MbWSB1qVd5RzDlwOWrPZdcPeoEuPn/+s4H3mjvfBK0G7fw64oBppFFKtF1C+55rHym9tZXYGLZfLlDCpFHlaKWJcJK6Vs1wlffWTJOlHUVKPwj56HLNWLn2NcuUa45eLzbPnWKTMMUyVVEr/Ri7hvOLziMRqiMnAPjAQxAp0Ayc2tn3/Tu+li7TPn/dLSH+Dp3wYkY6ZemwsjgARwub2CWOznC8+f7pqhZGmVk5LK+TIobSOBuF7DGHKJDEZzk6ZG76xFN/uK61cIGpZgDPJWmiY94V60jXrl4/tO48oFWyQS1ovF7VFIf7I44xvT4avORix/FbGQt28uealQoaFK3UyrjvkZ1QNEKDBAIOXXzRy45Tr2kUqazd7r7oNBCvC2RcLPi1YoZ/3o1reWbWCE6rpm+6Hrfo5dpnsi2UKEYuf+Ik9iZJSyvtEpWSnYeEFp7Ljlrlf3o74/Fzk59dSVqvlSZiWzDEvmGOUtVg3fblW6kfaqeu1U9Zqx36kF7NeI2OVctkyrVJJ0+yFli8WGKevUM/ZppB55l5UQHApQuGhemdEMAgEp6b1nj4eskxc78hh92fRLwG5Pwv89d8Hf98lGJCmtn5UUyf9k48t1q811tXLamyZokHfLRDfAO9AlUJM+LeefsyK9UbS+yKXa1aIWpcIm+csNCtYZJDwmWnWTuPKLaqFnz3JWKuU8rVa2nat/C+Vc6WUwVgvFNBJxxnm4nSy12q/eOyeX1rbBSgXIotVWDxw5ZjzmgXKn33nu/52uqhpMc6pWNC+cJFJ3lq19A3KqV9oJMuoxSzTypfULRLQi8GZx+Osy0Seti01bVlrWPaxbsYn2nmfaFes0yxYoZ0tbpw33zJP0Dxzrn7yKr3kHWZZl+yKb9oW3LDP+skla4d6isyJ8AUnw5YoJiyxSJ9vnrVEO/sLpYx9D2PdgsqIeBSX47fNgehGRlbv5YvPV0sb797p5OVfPjQKJvQsHLMkEjEOA/R5WeWg/OP4VSuN1q8zMjTJbGkfpzEw7BTIA1BhPNYYma7wJER8ucHKI0nLNCtFrUsXWOYvsSwUtk0XNn8hrp21XLNAxqBI0jhfxiB7lUGOlEnRPKsKQduK+U+L51mWC2nnfKH9wiCgpL6xA6DcZA41r2zw4knvFWJan232++RO+iKTEpx9iYB90Tzz/CXaGTLq4FdliBrByp9vlC34NAnnkotzeo2zaBE0eD1PJ3eeWvwi9VwZkzeiT8sEn2biLLJgCZlniekmfm+SphH8Jip7ODdvKDe/Ozqr7ZF26urPrYXWWiy6FC5ukjXHKldQN0PySdLGR1FWweXTk3yhB7fJAARldm73Ldn4dcvNt262sXcu7BtE/sF/f8wWwRDF6AxeYXH/zZvPpZbqfvqJqZVtfvcAIEQxgoE8oCF87hCBdue+n5iU/urj6RJKpSLmhYvM85aY5go65uIsMoU1MkV1iuZbVApbFc8xzhTVT19glCtgWSxsUyZlVb7EvGKOUto3yvFOoZW97V083iQQLL10+NjJoMViemu3+Hx2O11av1jIoghnWTjPrEhMP19CN2+JUREotvlGhWJmOYtsM+ZYZ+IMi3A61XNNahZaFS60SJurmwWe3DzHGmHXcvggzjBnjk6G6MOIHzXjvF50DwyyaEQ28DJ+hOZnX7RpvcWcxQZLjj+T0M+bY10ioJ+7WCFh44OIpwFlE2P88C4KU9GY5PzCLrl7yR+tstj4tbmldV53H0QVZuGYTYKBkioo6r96NRIsjg0brDy8q8emod6SDhhKLmrrhZIjgwT6leuewot0lx/JnnOvAKefPdckc77WC2GDzPm6eQuVCoRVi3HGFTjTfJzui3laaQtVM+Zp5M7VzlsEtNQoEL6TvF0hOSKuhTAA9ciTZDY1oWRsz/EYnKjJ4k3uH9/KWKFVIqSbh9PNwekXzNOFCEjpQp3yORolAqp5Yga50uY58zSShBUzRTWrRU3L55rECZqG4oyScDrFcwzL5hiU4DRKhFVKJTTLxW5Hb1WKDioYnEZyDoXcIPgUH1C+80ubOQuNRXaHCimAiC4U1i6SuZOw/by/nV3OyCCqO0L5ZehwwCIVl/Y8eZT28WrLLz4zMbPM7YZQ9Gwcs0Uwfo03t6Cw7/KVcElx7U3f2AA+CQ/gRAivMekAx8bCg7yhKfZjpYhVn5p9eSJuxfXkVZrp63QyVjyKW/kk7lO1F58pZ6xQSpfQyRDXSZLSjFmrkfCJUvx6peS1SvHr5EPXPQr/7EHYDePUnPwe2hSoBDKNRc8qG5K9G7f6S/PVe5w33U38Vi13pdILicfxK9XS16tnrlVKW6OYvupJluSjpOWq8V8YJK1Xi1qrnPCJTt46/fSl6gFL1D0lDCKX6aateJyw5kH8R4/TP32c+a1y1ob74ef0Y6PK+8YQuBKuHDr/kROiK04edlz5sfGK/V7Lb0esUk38XPXF5hthx875uNrlDA6QULsJRLBpKmO6tKLviWLGR6utvvzM3MKysKd3dvpC/GcEmwlEvfN/M10gUdgX8uXMvPzuK5dDly7R/OZrCy+fqklU0IFkOoc1zOUMgas/Ps4DTNn9x2H3VOPvaKcoWhcr2FTJGubIWqXfsM+4YZd53S7j7Uq/YQe/ybhum3nLNvWeRdRd40AV62e+UXnVdb0EIgoCQTvRN68H/dxTFFW8bqg+u2P44oFV0U3zvBvGaQq2eU9ss+6aJt00e3HHoeiyVeYli8RbLml3XF/I2idcsU65apMla5t3zTb7im36FZuUKyZxd8yTH9lmylkk39UNf2QY6uCfVfSyZwJSeVhFE5nGyyto0TUMl73reUvxmZxOrKJ5krJl0kP9KBWT1OfJTSPQgQUFOuCWJ4mU0eKK3ocKGatXW234wtrKoqS3+3/CSvxTgqHEJRCMUVjcc/tm+AopnY1fmbu6lQ6PQUEAimHzuBMs5gidSiMSuGUVQ9GJbYk5fc/TO6Jze+LKRmKKh2LzhuJy0IqHlQ1rOD5nOA5b8CI2Zyg8qzs45c3z9Df5ld31LRM9/dTxMe7kGK+rhVqU1ZaY9DoqvSU4pTUidzi5Gp/zerL4zXhx3WDB68GM16MxlaNRhePxeePxBUPR+V3hma3PUjsi04djsvCxWdNRGYPh6Z2B6R0h2X1RBcNROf1hKc3PUxoyi7tfNYx19OG7B8b7BieHRun1TVOpWZ3PE9ujk3sjE7qikjti0zsiXjQnFw3Xd9FBnGC1SXC/02TqRHFF/z35tOXLLTZ8/vSpeVEP5Ohm45glDkNoWDrUIFdUDSg8jv9ojfGGL81t7Qp6+vFYOSKYG/D0Qa0DdMEBsdnuE1gZFFnvGlxmF5hnF5bnEl4EJf4hPnXBPq9/v0J8agP8G9xCu5yD2tyDGgOeNQSF1vr5Vfj7VENRekRIW6B3k79vrV9Qhb1ngUNgZWRmR0nDSMvABFRKQw1e6zA1obAj8FlzoFerr+crX69K+GCAT12Ad3OQT3uof0dYYHNwUL1LUJ1t0Bun4EbXkGaP0GafZ41+oXX+wTX+QaV+gfl+gTn+gYUBgRV+AfV+we3+z/rc/Fpcfd94h7zxDnoVGd9W10wAowrDNSCYIo1OKK4YunUvRUrKGLr9WVnm9XT/Txgdf8Zhb6FtjLqGEW3t1M8/Mfv8E2Mzs5zObgLWUwN6e1KgARiSF1Seu0vagYNG+w8+3bPffuc+++93W27dYbZ/l/WR3faHd9v9wdplc3CP895DIXsPhR46EnL8aNCRg957djjv2Oa4Z4fn4X3Bh/aHH97vfWifza5dVtt3Wx0/56SqFRr5vHCwFz/QQw4JLLpzz+vIftd92zx3bbHbt8P26D7n4/s9Du/0OLzD49huj1MH3E4ect53wOWHvU7b9zjs2Oey74jPkWP+h4947z/gsm+fw6GDTocOOuzeYbFzx9O9exwPHPQ5cjR0//6Affu9Dh/2OHnU+e6NkPj4BqTs4FahVRIgqRj0wpLhK7LxEhL6m76xdHTI7++H/jmzcMwOhwEIFnW54DI7uifNLLK++txk3Wpdfb3Mzk7oggxPHZtCmaTSpuF6qUSernrYwvmXhQRviQrpL5lnKypsNVfAUGiOqpCIktA85T9Y8Pu5KkJCWkKCWnMFtRcI6YoK6YoIas/F6cwTMJwraCwkaDoH/V5dbJ7RXGF94TmK69eqPr4fVJ4znhHbe+aA/dKFj0Tm6Myfby4gqC4grDxHRH2uiJagoIagoLqQkKqQkIKQkJyI8JN5QkqCgo+EBB/PFVIVEdKaJ6gpKKAiIKAyR0hLdI6uqLDGHMEn8AZhQaX5wnrzBPXmCqgvEHyyTEzx4Db7kICXyG0BYQI5CQDtMDhZOQNnzoeLi+vs/NHO17dkZPR/wkr8Mw6DylUEmOExBkcBZ1j4zQaT5dLq6qqpHe2YpkXdBqFYCvmVNArPzjJljbSiIE5BEGcihLMVxNkK4CxxOC0cThWHU/ujBb9XF8ZpC6P3wBvQPwVx2kI4PQGcAQ4tQwGc0RycuTDOEYdzxuF0hQUe7/3RPipowMumaY2ENrTug/fgcEbYxxVxOGjmB6cywAka44SNcAIaONxjYZzyfJz6XJzaXPRTaw5ORwgHH4S3aeJwOjic3jycwVz0GxW4gDk4AyH0vWqCuMfLxZ78dNQ7MaYJ8B/IOEGxRFSME5/Qvu+g7xJxraNH3SKfVwFWZRb46z8NTf05wSD8hMBHk0RyYGjlD9usZCRVHz1MaHgDyHJEMNRBARVro37x6akNd2RDd232+uHbZ9u+jdj+XciObSHfbw3esjloy5Y/Xt9vCdq9NWDP9wE/bvHZsslj0ya3zVu9tmzz+W6r93dbfbb/GLzjh7AvPvZfIALUggXkf7J2tbqdVY2ZftViUXWMqLrz5qivXmHx9VeO325y3/it77ebnm3Z8vz7bc+3bAvZvMVn27eeOzf57N4SsGdr4M4t/j/A2hr4w/ehP3wftnVz2Hffhmz5NnD7lsDvt/ps2eK9fVvw1k0hm7723faN88mD9paGSdVVvVCTiYQi1jNicpzp5/dq0xYHcQntn38OSEmDdjEfEsGw9v7weFHJDGrii6aTx71WymjeuBZZXDRKhVp1rNgftS6EiimAI7aOOjvnQ1vluzcz5O7l3H0Qf1cuSu525sMbBQ9v5v3RKnhwPfvu9RS5O2kP7mfcvJMqeyf5xoMU2ftJV27GXbsV9+BxppZu8X25tK82esxbYCUoZCYopCwuedfAMMPQqHCxpCpOQFtIQOGTleqyFyN11Yp0VIse3cm6dzXrzs85d36GFxlyN9LvXku/dz1D7nbWvdvpN2WTrl2Lv34z+c697PtyBXfuF16/mXv1SsbNWxm37ibBN8reTpO9kXtdNvfu7WRVlfDI50Vd/SNQi8vnIfDGOlrxFhbZH31iIi1j8FA+prC0mYJVA/73x+zoMCzgCf8BbJleWD5461bU+jWG504HJsa3jg0DQpQvFwFDAM8gE3qIOrvmHDvmfPhIyOmz0UdOe+4/ZnPiSOCZI1Gnj0T+fp05EnniUNjR/SGnj0WeORNz7HTk0TORJy9FnTgfceh4wKFjPmfOPjMyzvb2Kb/7MHX9p55z5lvMna+xVFrOyDjLzKJEQgZEqMpCEcWDu2wsDCv8PDrN9EtvX466eCzszMHwk3tDT+4LPH8s5MLJuAunk8+fiTt5MuLIkYCDB7wPHvY9cizo6MmwIyfCjx6POnE8/syZ6GOn/A4e9zx6Ouz46cQTJ5PPnot88CgkOrliCD9Ng8kFWFUjg8iuLu9RVn4us1xr9VozXf2s2oY+CFX/O+jk36Lm7BAMw9dCsB464TFqmwgqqpmff2J+7JBnkH9VT8ckljeHq4UrhqeMOT7NdHAq/ugjQ3FotivtICFlvFhSTXKpgZSU2VIp098vKSkTqaVmy8VtVi91Wi5tLyllLillIbPaVmaltcRSQwlJTRkpo0tnnN2coTizfOvWCEFhYyFhJckljwz1CkxNKiWlkCqSWGp04lyQnslLTYPy/YdcV69QWCaltny5mbS0maSkjrS0roy0jYy0k7S0tfRScxkpExlpQ2kpfUlJXQlJAwlJw6WSFiuk7JdLW0pKqUtKqy5fbSmz3HmplI20jPHug44RifV4qBlDTfhQz0zCCDUn483tW37ikqqffG5jY1vR0TuOlR6h42+R5c/f9N8SbOYi0CguIBjEcYa6h6Zc3Rq2bfbc8LmZhWlqbw8gYwG+i8ZFIcQtzAdg8oID6z9aA1aAHF+H43APMbsAlP8fGh2ghMBMgF6yCm+NDjAcHmMf0RRAhoDCR2tUFR75W1gU7/ghFNQVvF9ikbq+XoGhYZnEEvgiHXFJwxPnglV0io9fCFm8FL7oPg4H3f6eYNdwF3vNN3ngnLD4VwUv4BthwV9hwS9h8V/DJYEloiSAU9y7x+lFRifWWhjsQJTDHB0khoaUHDn0dNFClR++9/fzax2egBv/nyDYnxIeFW8A0UZpnKYp8lhq6sSpo7FSizXu3w2G/rwgK+hcKoADMIKRgcYlBUO3rz1bt9ZgxXKL9evtZJYbSy+zkFlmI7PM6o+WzbJVZis+0ZZZZbBMxnn1cq/VK6xklmrPF1EXEjSZP89WWEhHSkr3/MVQQ7PMH3/wxGHWnZSEkb5xroFxobiYMTwKS0TVzp7y1dHN37PXecECbQGcCRiN8+ZpLlmitkzKaJW0vcyyp5LSRkuXGksB+y6zkpKBZblspc2qtTYrVpnJLDOUlrFYLmO1QtpqpbTNqmWOK2Sc4PWWL200lKNrawexXn1TCCbB5rV3ECyt0r7+UnOpmNaV82kvUibwEEr9sICkiGBgCoJIHKBxKGXlpAe3M9cuNzx9wjU1o3GcMA3NNKgIQY8at0Kbkf5eenJ8t4Z65p3b6ddv5Jy/lHTleuSNO2E3bof/wbr17Oa9yFuPkmVvF8jKvrp9o/qGbOpPP0du3eImtsBcUMBy/nyrtWvtz18KNTDL+BOCqUuIaV44E6SjW7Brt+M8EeAe3bnCZp9/7nTseMiVn9OuXMi5cCHq3MUgOO012YRrskk//Rx36ado2euJd++/uH03UfZmzLVbST9djb70c4Ts9YR7d7LvXM++eS1JUy05KqpiYARSBwh7CRh7AoFXXDKhqBi7dpX6R6tMdTQqauug3S0KqP6XwpD/8f9MJP7pVyKJgEqbUcNHHqe9k/bUrHLLBsdt31nZO+R09U+gSXfYBCkw7aEWHXy23h6Kl1fe/QfPrl1PvHUnV+5B2qOHiY8eJv9+PX6YfF8uXvZu9M27ebdvV966mfngYbSeYYacXNrXX3gJCJoKCxuuWG598Sc+h3m95TDDdzkMeu+cOx2spV2we6/T3Hkg2bQlxK2PHovQ1CrQ1ioBy/DOrWg5uWgFhRQVlSwlxcwH9xLv3Ip5cC/+8eMk+Yex9x48v/c44caD5zfvhz9UiH+smHL/XrySUoK3b+mrNz0kBtTEQCCDRqPTBgepzyM7zp0KklyoummDrZdn/fAYNIiEKooPA9MxQ0J+uzJ+5z0o7sCzY6I6zhwN/Wytqdz9iFd1o3xVC6oMGsUA0hx5KtOT/sFxx05of7PRbM+PYbu3gffjtXOr9+/Xrq2+27e6fve99ffb3DdtdNnwte6xE/oW1gmOzi8vnE0WX2wDukdCwuivCSYupnX6RKC6Wu6uPSASIWZh+NFHLncfpDu4VGlqxh7Ya77tO8sftzrv3Oa2b4fv/p0Bu7d7/7DZ7cctbru2ue/43vn7zfbfbXOC9f0Pzt9vt/9mk+m33xleveYXFlk7MIZaLEJBEbii0CgHevvZWpV996XzAkG1A3tcE5IaoR0SlUWhQgfN2ThmicNQPB7ah8zUyoOzX1019UQ+/eOVJgf3OscltkwCjAjA3CATURtYZOSTKONZuSVXr1ouW6osvtBskYjxwrkGC+f90ZprsEhUT0JCfdEiNRFh+RXSty9c0g8Oz4+Ka7t3N33VcnuksaRM/ppgEmI6p44HKStn79jlJLpAU0TIaMPXHjp6RZGxTZZWEbt2KkqLa8zFGQiiMIfOwjlmi+ZZic21FJtrsWiexWIRc9G5JnPnmIrOtxJbYCEkCBL17rJlqvfvR+XkDZBguAG6N6gr5RKp9KKSrnt3Y6UXm4jP1795PaS4opUGgEw26kw8G/SaLZEIIBsOoH75PcFRjqGvj+FgW7XhM/NP1+voGaS9fNNDQc0++fMkUSMPuMfJSQr0593yDbAIUio4HFgHED36/YLf6wggS/LuogVPjh+y9/PLbe2azCnou3YNkqUQxdBcsdzyzwkGJ9RYulj/zMlQJZXcH3Y4zZunJiigveFLZyubipraydz8Gm0tT9CIIiK2mKEIFilcjBm24KvByIRlDPGzeTh7IZw5GIcic54cOuAZFNw0MIR6oQGCA0gFTujgCBU6Lv643W6OoOqXn9hZWeW09fRDc2M0qOW/NuhnVYeB1Q49ESGFAqBsrNUcicSFjshHDjhIicsdPOyckFJHBaAA8sZ4ZBK0DgWJj+haV01VfZy3bqWlkKA+kEpA4A8WTsBkjpDOkgWKKyQ1D+0O8HR+1T9AAlx4cVn3hQveUPEO4UEZGdO/JJj60iX6506Hq6oV7drtMW8eGOWqn3701MamBPJqBAKpqKhOUTn96+/cxaXVhEQeCM1TmCeqLiyighNSwAnI44QfCQhB5FNpLk5DWEBZdL7Clk2m5maZjY2QhoabgMaNJAaUZtJ5r+umtdSTZSTU5gkpnjsT8iK9DU+BLgJgj/y37tcv3DlbIhHNk4GMMxqvi+Z7QscUXv2bUQ31iPXrnqxZqwu5saFhyF9iBCNPkUhTWJs6HmGKV5g9aWlc/OhR4gP5WEBc/X49fJwgLx/zRD7KUCMnIrCzo4UvW7hFpe1XrwRJieuBe7R06V+IROAwdcnFemdPhampl+7d77tQVFcQp/HRGjMT44yevmk4F5lMLSztc/Ep09SPvScfdF8+VF7xuZwCRDEi5B5HyCtGPlSIlJOLkLv/XO5elOqTOE+PwpqXvRQKsA7Md4TIADx/rPFJVnRU+4nD/qLCTz5fbwTZpdYuVLrJ5kCvxVnrrDJbBEMz01goNgNFp9DlBpXtTeNpkTHlBw/bSy01unb5WV5Oz/QU2mkOB2rFoEMrZI4QiA+a6g0M4SFeNTgCC4/9/Jc1NIrv7Z9obR3t62IQJ1H/e+ilwOIyiko779yOXr3MSgBnKL3U6i91mLrEIp3TJ0JUVAp37fFaLGo4T8Dg84+e6usmtrQOYI8/6ogI1dcwR6ezC9/ZRerupsFMgYEBzvAIb3iYNzjEHR7l9A9ye3t4gwM8PB56IIIjDLNERhm0MQ4MQ6DRoSG0nnbWJ6tsJRcYXDwXmPCiAaYRQPUiNEtk0KGl2OxUHM0OwUA+o9G5qNabCAkhOtTEYuU1dU0DympJH6112PCZhb117tAgXzKA4UGgU8h0KrRYAXaBiQ6jb92UPxMd8AhAfz5U74yaEPAg0kOrqOq9dT166WJQKgZLl/6FWY90mORi3ZPHgxUUcrZtcxET0RedY/rNlw6G+skNDT0zQ04B2MUmo2Eq/IPfA5N/oOJ49Cusb8zM75jQHpw+weWSoc4KbmhsgPA8quTEEY8FggYfr3QwMsytaxmG8S+oFTAaaws6/tdGqv+N9TE7BMM66KGxlAwG9KEkwrAibFQYj0JlpL0A7Lvz0iUqR474paR3ksG/BoVHZ1LxdCqFwGBNQbNIwIWhjqT8oeW/F/dIXcOGgSZAjeXRwBsesCqrrGLwxrVYSUQwbYj1Xbj0zMA068ft3piFoiMtYaxvnGdgVCS+EIIamuJLtE6eCniinLP9B5cF83TASvzmC0cTo4yWFvB5+Q18YFotDWtM8buHBmtZyeZNQJgQG6WOSMiGGT9sEKcA4uNBWW1+zvRN2TQZSd0FInLnznmmpLbiYfwSwgEjKYL6dH9QRgd/ADJyRBhEJhPav0ArcGw2GrRZGCZ7OMVt/NpUepnx4yfR9Q14REroT01hksnQnXUCZAskaWF4DkBCYErobwbwYuoQKUY0tw+K3tFjAP8B8TglpUMwWU9KArJfmkslzd4hmK4ATldawkQfGkQhgpnCG5Ys0Tx5xl9ZI+/HXW7z5+kI4ww2fOZgapwNnRv5zzuqK59ZSAf/LlALfDRFYU7SofgadZ6AnCwBRt6ipkVMXlsXycKi7uPVIcKCKp99oWhqGd0KRfP802LdZ9Hsqw+KYCgziSowIf4LbYnBhYSiFeg5h7o6QreV2ureh/KxMjLamzaauTnXDPajm2BzoCP6KEB0oM8C9BwHgmEzeH9r/qKHGzNiEHthhMP0Dcje/yOCqef9uBMRDFLGGMGy2tuhawefYP8y1fZ3BEODLShkChX6vSMpAA/ZGIMJUhpNIHse++rYMU+x+dAQUufyFa+Y+Ndj0BMenRQjGGoSBkHhD0kkoraHSLqjIWr82ShAORoNsChIJUAf7NDwuh93OC4VUzu61zsptoVMmWawB6EnMmIbKB7Dhlz/0XP9i7RHLhxmgv5fJ9hvsuq/6huAJ0KDcAjTIF6hMdlTbC4FvObC0qFHiuHSMo/mzrm7e7c9jJJpaYfpF/yHAMkFrHM/mmD236iuXz47OzrsbWkhmhYFHIY1uqVRaYD2gig1shhbOgn6hlmfrDZcsVjrztXgwvwmGB6GOpUwoYExf9TUr5rjjyj3f59gv4c//HodmG+J4StR4Ss0I+WA2AeTife6EW9invP1RjNBgRtrVisqK8dVVEL9B9peJDEg+IEaw0BDfb52nIVjdgj29kIgKYa6U2Ptv6ENOhkmdaGgBjSBZPPyi3tvXA1Ys1Rzlbim5pOMrjb0ISaXSGEMc1Dk9FeJ8SESDOQHmtQN/SzJNOoEDfrx8yCuwfXyebVzl7OQkIrkEvWrlz2joprHJrA6TIAn0mlo/BYyo4BU/FFIs3DMDsH4HAYLnCvo1w5t/PmCEauAgEYP8IIzPkWMiCg9dcRZfI7m1s8DPR16+/rAl4FyiX7uOwR790F/5/7+RzkMwUNBIIJuhnrESQp1AkYeDY+zY2I6z531XyKmJiyktX+Pf2BAZXs7BRqRgrHLAN8LddJGCCqsfxWIkw8plohGm2AeCtKyyHOGUZOowf6MiwM5MBYEBagDw2Purrn7oPZyvv3OTUHB/m+6+wbJNOSEoQ7qmCb7vd2Bke3/OsF+bWT1r7Lx7RXB1kPAYgq8fpCJ41O8xKTuixcClix6JDrv0bcbXE2NKxoap6HgCrEXGrsOzbQREhhLKEGrXGil8CH1rX/XpsIMcWSjg3iECXrgNgE96HQYggxsx+7unbK1Kvn6EzuJ+VonD3n6+5R2tE7QoQMksjOZaNLJH3cMf38EQ4/d2+MXwxEzU9FjB6OqJid5+QXTcveTxBcBTOHypo2GujpZJSXj5JlqBxS7B5uLr5XRCGEmeHhokN8sCMRZS2BiN4nGf2LlAPzXYCLCtBgGA6IyEBplIYcFO1439qlqhH+8VktygdbhH/38XV91txOxEVCojR2IkZlxUP9yf3yC8ftgwGvMrC8Zkr0SL7HYAoUKJczOXwTHOePH7ZDARH6YjKQpOM76RgWYH6Yx44ep5/6w01Vkrq4QzvDLj+2NDTN/MevfdZd/SzDUXwNhREHmD4+wEhK7gVrr1sBpH6xdpaGo8KygsIVAxECJ6CxgR0JuHdpqYRPEUcM00GRIl39YBIPNBkOeP6yZf6COFTDAggHWB+RdkIwEgkJYAHrv5Ve8vnXL7+OVT2XmG53c4xnkU9bTOwo+KXAl33n9lx4kKC2KCDZDTlSABTqfXVw6eFM2TloCCKYpIW5y/kIopJi3bfXB4DE6kosN9Y0KDY3KlojCzmotWqR5/KTfE5W87T+4zhXWEMbpfPMF8sPa2mb8MMxYR9/Ld5+xsgY0Ih3NjcGICWJgaAio1XpdNghgsgK4R2uWW9y5ERMb82p8HMIl/IQyXCeCS6CACJwENQhCXvYH2OCSL67/0O3FHk/+CBlwNxEUB816zclrV1WO+e4rwxXiaru22T21TiiqaB4ah2lwSGmjxncMMjZ3CxP+qFU/+ADQ5HmUwQWrcpLOoZVX92qqJ2/e4CQuYgET1C9fCTQyqP3+u2BgOAGc2kIRZQO9KgvTxqVixoI4PXExzePHfFSUS/bv9lm8QGGZuPLpY14ujiVtbSggjTEHOCQk8DFgLDhE/hArg1WIlQwgqCGdV9/EdfOsO3HcQ0ZSBcaBr11mdPNyQnxUz9goGCOgofkCEVEdW2/5bcZbmaH6f89ks2Ml/tvrYCBWgw4xwEHQyAKsXR6BzC0r6zc2TN/yreXSRcpbN5soqkTHJDR1D4BwgdQ0uAST0L0JUjIwHgncBHA9kVSFKeWIvajQiqulYzIi8pWuVuqNy7Gy13x0DMJdXd5cOBu5aoX2ChnldWvlTYxzLS1KPl6nIS2hueFLvXv3QxwcalWUks+edLh1zd3BLiMjo2loGHWwgSgozG+AhdqfMvlDosFzQtKCRuVMjBNravqt7eoh0j937u05gje//cr88b2kmMiugT5+MBjiNLNTr/dvd/I9EYxOh9owvrSElggUMgOVelAovMpKoplJ/v7d9tD67ZP1Vj//FAijGl696afQYNYOhQmzmNFoWTC7YMQs/Jx5iIHxINaDJ7K7evAwPTg7rzk5vSQjv7SorMfbq1zhUeid2y6PFBzDnxcEP8u/fdv++jUPTc3w0IjSskpoCdCZnPw6L7epoWGgf2iMDNNruTAFbhJGLGGNYoEAkA2YhJHQaNISm9vaMRUXX6WuHr15k6vIHOU5QrLfbdLS003IzekdHkID7pDIw3zNf7vXs/KG90SwGZWAMPYQXASMIgLFwd5MTvGqqqZdnMoO7g9dtezpulU6e3Zb6+mn5Ob1j4xB+zeUyQZ9AL0x6TCJHuWzYWdg9B3WpQXTDjADj0CeniIP46kTBAqrq4tcXNydmfG6qLi2q3egqbUnLa0qK7O5smqgpw8ma3IpVLSwVCuM9YGWlGQYHUiFwbJkMhrhiFUoQ/qGypkcJxJq6kY9vKouXfRft8ZgrqD64gUaO7dbGxkllZR1QvIMixIipxPBfWcvp/zXdH1PBEObCy23YZYb6vMOY3+hMQIVepdSYW4fg9feSfHxbZCVjdr4tYm0hOqGz63v3cwMDhisqWEMjcNEPQoTMJqovfIUiz1NpwH8D9JLM/cFlgHfS+MnX4CQMEdzcgxxMWrBQ2NC+wwKkUWnQKwMdaV9GzTnf2TGjAPaQZoNm0VMorLxY/jJ+paB6IQ6Te2MvXt8Fy8yheqmdSvNfj4X5un2+uWraQLqeAZEIjBg0hF9EjPi39PxHgkGGgzyJ0h0QIiNTIU+2pBiQV2t2SD7YEhhSmaztnbS7h9dVktbrJGy27M9RPFxVkBwbWFVZ98oAOUgWACeHEgwiGOB4gHPFGZUAjwE2m6hKAs4D+D7oQcdZXkxI/WdcBdsJ+B/AM2KvD2YJgosRZlGPeWh/TCqRET2Aswrhvq2l3Ujicnt5uYFJ0/4rFqpv0BEc7GYzeZNAapPYpPjW/t7oS8iNhAV3QxAS2AKIR5rvPe/SySiRxkNW0G2JPKoOBRschgqVgSDkECbpvGoUyRqVc2wj9fLOzeiN31pJSOuvmal5r699g8exri6VZYU9Xd2ECen6BD1AZMFuA1ybQzQPVQCirFC0J9NBT8dwumINCwKhTZFh4GO2FBDJEbRBFyIKAEkBmwWaPcyAfYL36yDGsPpSV5XF6OocDLAr1lTLf/cyedffWK3SER5gYj8l18aX7se6+hSVVLyenICFBv6CID1YKgfpIOwqCGMwYBBhP+7jA7kkYDNgWxc7CaheyJkzlC5B5pyTWbgoXk2Mslo3J4+YlZ2C4z7OnfW4avPNVctU1u5zOi7jS7Xf3r+1KQ0Iba7pmaso3t0dGoceBQKLLAhgHyjGcQU8oGw4YAEGnOMhcbToyGAIOgAMwiQH8yUAO6Ef1KgUz3YGcOj1MamsZzcTnubuvs38w/uDvtohY2YsLaosNr6lfonTzibWiS8yH7d3NUzRejmoDGCqAkEVGrzzX2UHgLThAUc9p6k4vsSifwcOdpY/uaiGBvq4c+A/sVo5iuGD+A/vmwSldLaMRyf+FpPL+noYbf1q40Xz1eXFFPfvMHuyqXnWuqZTk6lMXGN5ZVDHZ2E4RHqFJ4JdgRIPDTQEWXMMF8Oy4XwHSMsuIeiMBCupFA5Y2OM9jY8OBVx8XXOLtkaWs+uXnPd/r3bR6udlombic/XWSmpt2ubg4piXGRkTWNLL54ywuCMsNkQ8wSmRIYPVg+HHkGYXgLwNjTS7V/F7/89hfbeCAaePzYMDjQZ6mWEohlglcF8bRoDCAb5PdRjFf1EgDk22IfjU6za+snQsEZ1jRcnTnps2GC+bq3hMmnd5UsNv/7M6dTRKMWHuebGxW6uJeHhlanJTbnpfYU53aXF7S9rupsbRzra8C2NUw11I3W1A+Vlbfk5zfnZnTkZ3dGRLT7uddamlUrymWeOBW/+xnblMi1RkUci8xSXSml9s9HqzGl/DfUXQYGvKqAD2wgVRC3iWg600kdTY7Bp0ZDHhC5F4NcjICaETeGmZms82L+l9PskGFgECLUIPhjKj2EhANADEP5gQtoT2l+CioNQEPQGhuGvAMGHKBaTNzQGLf3GktIaHN1KHivF7N3vsGal7tJFusuWmK2TsflsjfWmr2z27XQ+cyzg0pmwq5dCb98MVXgUra2ZbmJYrKdVoKaU+eRR0t3b4ZcvBlw6HXz+ROj+HV6bv3L8Yq3NailTyYU6cKrlksbrV5nt3GF+7YaLsXlybPybuoapsQmwMJHNieX4wW7HTHfEWKjbO0w+48IkjJmkCaLWTNHiv93v//oN74tgfGmHHb/pfItFWhEkBM3OnEmxoGgeUncYAgcYkUiidvXhq172xyXUWtukP7gXcmi/84bPLFdLm8ostpBZZLt0kcXiRXpLluhJShouX2a+dq3tJ584f/Kxy9q1DsuXWUFoeImY0ZKFRhKLTSTEDMXmA0spSS5+8vknOkcPOQI81MI0K+p5QUlxdXNTz8Q4YEPf+gxYuJ7fL+XdlPg78adfE+X/NS3+1gneJ8H+9IJQdB/Nm0HYDhR2fXsgfkRQCCAjG2pAponssQlGZxehsnIE5iy7O7/W0Sy8ezPl0rnonTs8P/7EZOUaHSkZ1UWLFReIPhZd+Hih2JNFi5XFFimLiamIS6itWqXz9ddP9+z2OHsm5NbNaDWVF/a2xVHPm0qKR1taCCPD00Q8kfE2pcB/tPjpHiS++Qr2Azg+FILNbA2WnXmHYHzOA/8KJCdMOppxe9EsEypvZITX0EQqLOpLTm0IfvbS0aXc/Gmutl6SwpOIuw+Cbt8NvHMvWE4+TP5x5GPFKFX1aCOTRAen/JDQutTUvrKyqYYGam8vE5qVEcnQJgvcgl/HVL5NoP+CpPot+O5/kHAfBMGQ9HuLmnp3L7BcKHAeMkP4/gBSKeDQIfsEzeuiQ/NJyvQ4NJeHQt1J3sAQr6Ob3tRCrGuYfl0/Vfdm+k0D/k0jEVZL6zRY5n0DxJEx+jSeDfSmA3IVwlMw0YhJYjDBkQIzEoVjUOUhllXhszo/C/EbtOQ/BPsraYn2Dk1NAhuAzGGSOGhz+ekMtLgQ+0DRPypYBmDQARfyF9ATLRSSAJQqGnKFKUqAnED6hAptebDZlZjTxoV0MOgtSLdCFANm0oPSnMnE8i/rH4L9Bw8oZpKAygcKIOw7VKGhhbxUfidGWMiMw1AhyBOHpBvqus7v+cePFv5qLaBgFfjsEJtAbwaMPovMYsLMc7SwrAoWuHqXv/7hsP+AVny9zycYipRAggqL+iHwB7ADi44NhEOO8kwABeImACEBzwkoQZ0hG5bxRX46EAJizsCGfM+dn06GqkmYdg4L/Aw2Nqp45v0zsvBPIFz/6U3M5vs/FB32Z/f0CxwGVUsgpxVBM8H1hlAehcyBtD3q7o9EH+w+pIyBonzOexvvwMadQAAJyoyBkYC1MHMPq4jk46H4+XBEcvgInymhjghZp3xue9dqnc2N/z8914dIsH/FmWFuGtgBEB1BBRZodxEJIDwEC8iIprpARJJBowJoEEL4EDri500wRsKMCGAhbHovZqwgZgXcPw2CxRjsFdgVGA8FXrARvvA+eDfEcxn/EOzvPVQYgd6pJeFDRRAyBiMVGskOg3axMaVQNAYjGKgMLhnGvkDMBAJFKM0BBEPpSWASFDrBal74pEIIT2jeC4V4kKPhcAlsDjAdDfwFyIkC0UGiYrBXOAksEI/8ZwUVeKEzvG8X+Y+3a3Y4DABRVB4koxCYFGURUSgHRqJj2gPTPpBthyaCGJ4GtVXEQqj8uByY6fxIPmwvJKPR0HtAbsD/oO4FzctEcTrEMrDT8CvYWSYaLQdYHagSg/2FtiAwZJgIkG8mGrEJv6EDiwCSFRB2EOXDCrOQ4w27jr4RKULIq6HCQ6jDxl7DR9C8QxYkOMHaZ0M4DIxNeDuEdRFcEmKJ4AICmh6aJKCZP3CpQDx4VOBk2HgSIDV/GsSMSYkV/aGnC74as1PhOUG/4Q8Q+1Ok7N97mmcLlwiu5wTM+0UXj6wAEDIAaqFhhQBwYxB1g5QhNtaTBFuMWlqgrhbQLgGrBgFCYAE7ADcDuAIQN2RANEKnYDALWXhs8h+wDwcS+CgGidoywvuRPsPCj8hMwDIcZAoHWnhDyhgRDJWcgZbDEBfoEmA2LEL+oDnTEGFHPApGCN/cAFsDngkQuDD+lkWaZlLBdEGIZRqVRcJDVRGwH/Teh8aqBEiccaDnNOSt4dmAQCd6ACD1Db2zoIoAfo/cN3QzfBA+kBNNn0UL/A2MZhi6+c+Qsu+XYODnQDQbbp1vaSMBhnwhYAJ4SMEtQp3eAJ/B56m3Cz3w/IVFMACPzoKCECSPgMEAtAQpQRYarAz7SqZBShImf8Kjj4km5JXB5GA2g4q6fiC9hkQmBijEpB9KlgLbAI+/NQkBvAGDWmBfZ54XNkB8uFRgVRZ4cNAnC04A81KmKWDfo1OgujYejEgEtDI8eIg9oTSKQmGDFIVLAlMHq4ZFLARPB5XJwDPpU4A6YYAjhzQt1uUSJbPBd4RExK8BN76Y/bvE+aP3zY5IxDJ52JPJl3nomuCJhkbTEyzGJI9FgEccSatfBeLbKgks/4juEAUwkFmAitsRygyTnwhrBsYGB9LMILTQg8oHcGBBDxCO0FoXZBnaOgzACSRGn4MzYu9BbAWoESYZ8pzwYTSv563vBq/R4mP/MZmIAB3sCQZ9Crrd8kU0erTgNZ3IY5DAyoRh4UBimCnO4IAgIEHRL0C5MNkPvgQAhKDMHjQiTDjiXyhIcqAdwBdIdDpEUuA9f1Af9hvz6u8QcnYIhh5kPuKI77DCo4dUFjThJDH5U8lRfuK3x7tPGt+mRmKDDfEmAhsNAJ1RDPxcMuw/dA5AVSFsKDfmo5TgOQamgz0igsgEsCcyIOCPb78JuIDMJlIBKoO1/ZvhbcTP/DPzuQ/z89BruHoimwklvxAHwZIF8CYkgOk8BoFLx8Njg2F8IFkJvwKRDZUP2ATWX7QylDHCxaCHAwiJmBIhUbkAXIHLAuPzDzyEXwj2JyUgf0DB2SEYXBpCWqB54yC0uRMEVtcks53E6aByeymsMSprkkibwFMmCVR4AT8nCFSYpzWOJwMybZpImyIzxqBRDrLLQMuQODQ8F3Q+ltsnsrgTZFbvFLVpfPrVwEhld291b2/j2FAvZWKSiSdzphioVnyEzRvhcgBZBXYHg8CgDpKIg1RaN4ncTpruohO66YRh/NTE6MTY6MT42OTExPT4JHF8ijQ6QRqZgDnGcD10Eg3wbgC+YwO4oG+C2jVJ75pmdo4z8Kg3BZ1LJwJuGXhnnMHppbJgoH0viTxCIdER8g55glgWGlQiFUUm2dDlgTtGZQ9QWL0EBlw8gQb6FKUj3qXAL7KRb4z8TVE5OwRD6DXQ6FjSaHianF3bE5jT7pU/4FUw5JXdFZjTFpLb9Cyn8Rn8zG0KzWmEFZLdEJJdH5rzJjS34XlRS2FD3yDsP4JHQ+8FID53mslrHGEWNk+klLQEpr0yi3ulHV6hHpyvHZpjGVvok12ZWP2mqrOzb3qYzMYDrJQF0BroEs1klLf3hWRX+2XVeWc2+eS2BRb3+Bd0h+a1RuY2hec0worMa47MbwnLa4ZrCM1pCi9ojyvrLqzv7IeJ32xeyzA5sazDJ6PJNb3FJ6uluocIBbBsOsy5Z0M5c17DmG9ui09+S0BObUZ1U//YFILiYAwFthBEt+hg7jBY/ZOM7NdDoQUdfhmNzzLrS98MjU6CLQVG1gz7/0dEepfMs0MwZHmja0FB9dreQbPQ7DP60bvVkrYrJW6VC/3hod92xeCtSmHfw1IO3aIUslUpZMuToC2KgfDzW4WgAzoRNs/z6rsHoSsLJpo4YIVV9VN9cjo1fPJvGvgflnf9/OaztdfC1l0N/EjW/6vbvjseBf5kEGnkn5dQ3Nk6xMAzIMjBJHE5TSN0h6iq4wo+P972+f52yA65uP1P0nfJp+x4krBdPXar8vPNShHfK0duU47Yohjyjbz/Nw/9NskH7FZ/puebXNTQ1TbJTK3p0/BIP6QR+t3jgANaz7yyW/rA1ADHgM5t7iKbBpXtVPDfLO91QNFNzzW2vK4TjCJ4TOEHmFgQYgZTEdRdVduUYUDhSe2IXfLeJ5S8zHyzXjb1obEYHwzBMMcU6z9S0NJ51yZy7SX7uYeccHsdcbvMRA+bCh21wh20xR2yxR22wh2C15a4A+a4g+a4Qxa4/WYLztk9dIqtaO0BWxtsMID8NQyQndNazlu++PqO24rjWkv2aMzbbT9vr8f8g17zDnoK7XES/OHpkj0Wm2X9HtkW+2eM1/cjeBtYgK96mWrOhWsOmopsNRL4zmLudqeFu72Etznj9rrhjnni9jvi9triDtjjDjviDtvh9lvgdhvjfjQQOGp21SQovaatbpgBwuCcTpDESTPcTp2Fx421QsvbofwcCy5Wt4xfM0sU3muE22koccz4hkFobnUnAPbgYSUywMBA4Ul4H6iynPrRq+bxy87ZCO/VlT6mf8MsuuBVJxMMr7fYj99w2N+Uh3AVs8RhoOn5xYc8XmFb113b5ysv2AsccMIdcJ17wmHVLY91t/1WXPNbIQs/vZdf85K54iFzxW3ZNbcV192krrp9Juer5JNR1QOwJLA9yKOjY9EFDZctk1ZcdRc6Zi182GL5WZutt712Pnr2g1LcJoWEtTfC5h91xG03nLfP/KtbgWdNCyLyesBThqtom+BahFRsvuaw/qLTyvNuKy96rb3sJ3XWReSkm+AxT8GDDkIHbUVOuYpf9lt5K2jNLb9VN7ykf3b95JbHE5fE0rahtmlWaHbDSXW/RSctcDsNhA4aqgaVdUL2BtkptMq2oQsWybgD1riDzuJnXW5axOfXDwKYlMKmTVLJAFIFYxI0L8S1spvGLlqlLLnsijtsJnba7KpdasGbfrCUMXMWM2dQtG3GDPmPxOPsEAxZXnycHo9X0dn/yCV+/RXXOUfd55z0lLnptcsk+qZLtqJLgbxLvrxzzkOnrAeOGQ8c0+Sc0x+5psu7pCt757mkN9SPoFb8MAyvsaXDIijj27vuAoee4o67yNyJOmmabhKSYRdXaJlUqxPfcN2nbKtW1OIL1rhDesLHjSWvuGj7Jo8NtwJQfozBiSxqeOgYddct5YZ7uqx72g3vtPMOzzfK+4ifsJc49nTZKeuvb3ke0Ym5YZsp75r72DVLzuGFkssLz8TKxhF8P4n5LLPutGaA9E+OuON2805aaYaWd46DuwB25nR1z+BPDhm4E264E35i5zx+MonJfNVDQOXApGkWHixU9DbONDTLhbKYCw5p4nf8cGfsRM5ZnLdNya7vw8ayzBxAMKyzCZ91UZ72bzLZLBEMVSgA8gvMWV55y+hjp+xPrwXOO+y+6KTDXg1/p6zq/Nbel52Dr7rGarpGK9qGKlqHqtuHazpGajoGX7YPvOoaaujHjxOhGgsaXzKLmkZv2KcuPGWD2/9U+rL7DaeiyPLB6p7hltGxzklCyzgpr2no6fPSfcp+i46b4HYb4g7YntYLLq4pJTEg2sLtHMPXdPS97B0p7x4p6xkp7x9KqK2/ahMtfsZxwREHqbOuBzTDbOLLipr76zvH3rSN1rUP1XUOdA6NE+isERI9NPvNSd1nkpdcccccF11w0ouo6R6nglYFo7+6e/CawwuhU/a4425iZ50vmcSkv+oFH5OJxh1Dv2My8kbYNBKdmt7Qdc0pYcVt3zknXJeed71sm5lZ3wcO9owzgUWlMXjP23jVW5jtv3XFZolgyPuEZxAie7zS5gl5+8KPLocI7XVadMTyskloUccAA/NQ3+YSf++AoXwwBIyAYBNE9ou6ySMw5hAUzFG7T2956vsX1vYCJfgHcr8gnlBe26Pvlr7rvte6n9zWyj67/jQ5o6Ia+lwhoPbvPL7eiYknvmkLzrvhDnmInvE7YhwX/bIJIi/v7A7KbcI/R4l0sGCP60UuPOuMO2AncdHZIPJV7wRWqMKlVbQPXrWJFzpqhjtgKXbS+ifj6MxX/RRs4gqbPc3kjEPTRDgNkc5Iq2u67RS55qr7nAOuK8/73HLIzW4E4YliZRiK9i0Omp+YQxixdxOtf0W12SEY5ofy4wa8yo7xRy65qy/74vbaiR63O2ca+6JxAtvuXyOkv14REqYofcXPM8K9QMvwxPLOI1ohuP0mAicdV133vWSWCvZxD4EySadOU4mQ1IIT9U/TU6s67Z6X6PvnmYaUh+XUNfT2QsQe+bEoS4nOheINmD/ePjah4JMuet4Vd8h94Rnfw4ax4ZUN4AxjKhOJJMwTR9UMbwkWIXbOGXfQTvxXgqE0TkXn2DWHVKGjlsD6i0/ZXDGJyXrVj7qdoYMI3cOwhxJaKDLT3jTdco1aKeuG22cnfsb5qlNmVvMAhEM/GIJhnSzAwYTLre4ZlffIWH7VE3fIceE5jxPGaSHlE70kSIGwoLvWOIEBbjWByiPReHgSNIWkTOGhER80YJlpkwY1XDk1HddMw8VPWcw56bToose3ClF3nbOd4nKiCioKGlrbRiaGqaxRaLhOZ3URqZ3jpO7hib4xOBMZVbpC3A+FF1H5GYopYlvYNjqp4JOx8IKrwGEPsbN+R4zigGB4VLWCIlRIncwEqv6CYChq9mqQdM8zX+ScE+6Eq/TPnrJWL5Kr+0fIKBtB4ULTH4hKoqdulEqPrW2W9UhYftsLt896/kmbi45QmtMPO/DBEAyeaZRhxzisZ/CBR6L0NRfccdcFF/y3qyRqh9aHFHTGlbZGFjSHZTdG5LTGFnYnFHdH5TaHZ9Q9z2nIqxsYgpIjjAsh0N7cN2YRmrf5npvYKTvcAatFZ70+vuW7Td7uZ1N/veAMlxeVfnlvoqo7inom+iHJjPESGugIkXIAWIGvg7ro8avt0F8hhtk6PKnonSF20U3wiOeic/5HjeMjqhoJEKRAHIaEMcoA/AWHTcITABFpWlX3xA2nLOETdrijLmIXvPZoRBuElYfmNydVtUWV1YcWvIwpakku6QzJfaMZlrXH5Jn4DV/cQceFZxyuuWXktA8CbuQDIhi6ZWz3Sju7bzlHSlyxw51yEzrju+yi9w75kKNaEUd0Ig9rhh9UCz+iEXVCJ/6kduxh1WeHVIKOaUWo+RU2YvPQMDaDknVmWlXHfdvEL2+6zwV3bY8l7pD1nKNmyy5Zb7zn8YNy0F6t8JOm8XIeue6pdeXN/RN4yEYiTQKhBDZ0rkKNnfgoHXRBwLutQ3yCuc8QzOT/gGBQUEus6hiUtU0RPGqNO+ImcNJb6orvZsXg/ZpBx/SD9usE7lALPqQed1Ij+ZBa+HdPvJbfc5/7kz/uoMeSMy63XNLzWgc+MIK9VeFFbe3X7J6JX7EVOOOBO+4pvMdM/ID+gsMmAkefCh+1EjpsPeeIrcgxh7lHbIT2m845ZLrglO1+vZiavkkgGKZ0ENU7hgmBGfX3HdO+VwhaesFhzgkHgRMeYA3idpkKHLQSPee29Irfmht+u1VCVd0zovKaukYgLQLJLpQExaQgKH8KSn5igZPOkeknPpm/cth/SLAeiFaijCu5tnvwtn3KnJP2uFP+uJOBgifc552yEz5mKnjMUPDUU+Ez7qIn/Zcc9ZY44SB21kr4ggPuTADugLf4CSdZ64ScN91kLJj4YRgdGM6MbwQWtnZcs4uUlnURvugveMpH5IDZ8uNGC8GyOmolfNxG+Jit8FG7OUfthI9YCR4wm3vMbP5Zm316Ma96xhHBUIoPUZ5I54BVlfJyyDa54YZD2jaVyNV3osXO+gjutwKFL3TMWeiUp8Bx10VnXb55EPSTeUpwVvMoVHTyI+9IzEHikQg2G2prwuP1jhOUfbNF/091GEYwyOKRq1p6rlrECB6xxh33xh31ETzqInLaYe4pK9xxU9xxsGkdcPtcRXY7Lzpks+CUJXhgiK4H/WVOe9y0SQKCAfbxQyEYCCRslCBSQ0WtvbccE1bd8pt7KVjkgv/6ax6ndcNlbVKvOeXeciu85VJ43SH/un3ODYesG3bptxxTb7tnWia87B6ZBhMAksE0aL2Aet7wIG4xTuc1TzGTXvc9ja977P/6ql3BMZ3o7x/4rLvsLArOEAS6DtnOO+4oec7lumVCaX0XHvKkM5AoaHBKotOgiTJyffrGCEo+WQvOu/xiJYZVvJlGybYZowOSWFh27A+NDpjljDQixN2q2kZuWCcvOGk/55TPgjO+H98MOmacfNUx95Jd+lmblJ/ssy9b5N8wK5S1yDikH7H2gY/IeX/cIV/psx7XrJIy6ro+JIKBow69VTG9XdY2dM8pbdX1AKETXgvOeP6o9tzmRVNO80R1L/FlP/VlL7Wyg1jZga/pxtd0TVR3DlV3D7QMj5IRwACyt9C0/xebH8L2oNjY0PmzbohY2kXMqR+OLWxwiylWdk0+pB225pbXvLOOuCPgX1tuuufiE5PTOQ7TsZFURY0HoP8dA5xa1OC7e2BM0TNV9LwzRjA/MOvDKuqnUa7ztwQb4/thujNm/RIw65+/xPwwFNeu7CbfdspZdBZEtLPkGaeTms+901qK2ghFbVN5rUOVPaOVLdPVrdSCpkmnjJdHzMLFL3vgDrqIn3O9ZJuSVt/zAYlEDJTJTynzKtuH7zulL7sCfpjj3EMOR/UTEt4QplGbbZQVhOcdcjGoty9yH4EjQBPDTO5JLp0MFWF0BgdPZk2QGEOT+LaOzsbGhuGxYUhGgQJB0+LojKlpfP/IRE37WHBBx223/M/lQuaeAXPUbdUlWxWboKqucYhuQQ4DYFXwCQYgEVHTdE57z7C8GzjO7hjBfDCCNUwjsx5BQBDCCkPLwbUNE+ghuY0n9CMXIeqC4+xiEMHnMMSPhZ3Eq3Y5IsdscXstJY6YyRqG577qA+UJjwjMU6Rz8WBJwn1CDvRFQ8sVp+eSl8H7the/4H7FJSOzCcx6kEIYjvV/3HEGvA2RA5lWCH1yytr67jqlLLsG+tZz3kGXc9rxxY3QtwERDCMS2NCozhJ7jRKfkHIEUAW6WxSFwzd2D3gnv3zoVnbGvOSSZa5dbE0HtI5Hb8McNYRsA+wMb2CKHZLde1wzZfFxP6HD0WJHnE9pOBV0jSK8PNAdpUCJ0KSXD7pq7Z2+61YieCEAd9RZ7JzTUYOYiLJ2PDbVAX05wuZANzM2gBo7piiBhY2nTCIlL7kIHraXueCqG1LTNoY8BHAdC9oGrlrlzD/kCbF/iXNOV22j05p7JrF4IBCfMIMhATQLOa+l8YZHvMQ1H9w+N4nz3jcc0/LedFLoWNeEd+KHqC0yH0D3t3EesxPpgMuloF4IkBJiFjW333FIWHXTX+CEr+hxt3MakdlVQzSsscYM+pOPAZ1ZWCEKAssDvoxM5xCqWzuUnBLXXA3AnQhbdDX2nEVWbHHd0PQIkUsiQ98iCh76cWMOAC+jfuysfuzCQ3aCewNE9tseUXbI7YSoH1wHwLinuUwCAnggmBmvpY94170cjCCBY9aLzz89bhAeVtI+gdA2wFcALABMKSIYABO78BT//NeHdAMhkimwx1LqpJ0etK0ELx09W3gI/t62yRPZ64XbCf6c689OcS/ae0ax0hqIYY6jimd4/GhU/Ehufe0dz4SlN4JwB3yWnvO9ZZuS/7qNSiND3PEXgqF6OJRAm8G8/qIJ/vrF7BDsbc0oKgEqb+2+75i4/KqrwBFHiJCeMY5Oej0IlPzrA2WzUBMOWn1/v3lI2lc3XXB7recf99isEKEVXJTb0jnBGmGh2A9ELKEYhd1JpbqX1P2g4SF0RBuya9JnLG8a+YMuQX35UKE/eGNkLpLSgKrgNfXh5T0KxC65Ch8zkTxvcsIwNKysZRQBLSCWBZg4KKkGsQh7zhgmkQJzX+3T9FtwykZwv7XkSVvj0CqwEiEPwGSOvuoauGedM2+Pq8Aut4WnnK7Yx+V29CMHHIB2HBqRA5AQKoDh6ITRojev5dxjpa/64Pa4SZ3zvuOYUfCmGzogAwqZHzfjR+jBDZkh2AyI5N9TbZYINpNeQdxe2z0i75YieckOt9diwRmHA8YxHqWdL4em24fHW4bGoWHbb1bLwFjz0ETjJKWbwhxj0NonxkLzKo9o+c45YIjbYSp22mm/Qap18uui1sZe/OgomdZBoOZ2jjgV1F10j1t93xZ3VBd32OSbOy6WAel1ALTg92XAXDEof+CHy5oG8I898haDP3fYUPKs8UmjZ5EVbRPYVArgfNQqAuJT9GlIjowSiSGF9Yf0n0lccZ9zyk3qvItldF0/HgovJoiknvKmzrtPsxYe8RI6GiB21v1nm/jcln4ilYTAPiw8nTMNCHDIOjNphPKmJnm3GJmf3HA77CXPet1yzi1o6qeBm4HsX3QgdY5AefB0Ycodgy3+e3LNVgITZcJQaAj5UJXd4488IZboijviIHjcUeqa049agWdME88bZ5wzTv/9OmWYdsHohZpramZ9N1R+Acwsr7lNzjl89c9mcw9b4A7bLrzg/fWDwIu6AcpOKTreJY9dC8+avtiiFrnynt+Ci44Ch8xxO42OK4ekl7aNEhCWDcvqgq0Bk8sBy4g6MjQPTT90z1tw2lnggMmiU2bH9CMiyjqm+E0rsang4GQBLgrk+hiFGlTYsEcnZP4lV0FQeKcdzGMbBinADSQma/p1z8Qj5+Ilp/0EjgfOO+ly1iw2s2FgGiZqAzgBytShRh2NtOMQp/D5rxvl4XmSBR3muuSs9wWbzIy6HuAwhCB/V1/xzTA+AOxv0WuWMs7YM4O6iYLSKOwalXPPWH3dS/iMt/AZX9xR8JaMcMescSfdcCdd/mAddwG67oBwVu5r4A+QZd3E6bCSlz9bhK+8DM7WUxTgOOiw8LCT9Env5edClp59JnoqSOCYN4TpIPkredxx42V/C7+q/lHUlxyBb5FOAVUBY9bAlkG2YMvQhJx7scgZP4FDdktO2x3TjQkv6pqCWBqClTM4TAoMUuFiwLoxOjOopHmXdrDQaXvcHivhw5a6Ea87iUBRxAiv+8l3HPLA9MXtcwH/75LVi/w2PB7KoqGdD32aSgNOBJuIOzlJTq9pvuccs/IqRGdcJS/6X3LMT3/TBzoMGiLzddjMwTc3fll/g8VmRyRC6QdgTxAOkMfL6Ri8bhMlAc7/TguBg5DRcMTtMcftM8YdMsEd/KO13wS3z2DTBaPw9Ar4OOCzIQnYS6Y+K2q6Yhb75R3fhbB3B8DZcsHtdsHtdMHt88Qd9sQdhA01kDhpclwtxO5ZbW0LgDUx/wskEmrKBnYdAE1R3B4I1jYwdtsuC1wioIHECdtj6pEhma0TgJCCxx1wFjQooZ1C2G/I2pBovnm1O1Vgo/Vx3+vMPWCkEVTePInYFDJ+Ja0TF42icVvVcZs05+wz/MksIbcZDx4LPKw0KmGaMMmAeD2bN01hpb5slX0atPSkKW6r0ZITDhesX6TVYzrsLwj2N6gFb5kdgjFZVCrgAdFe80p7h1Q9YjddMV11zOjTi05f3fD54ob3p5edP71o/+mlP1jrLzh8et7q+G3TpNxyYA3A7wJIGsWT8Iz48l6TiJrjOs/WXrGRuuwsedFJ6pz9ikv2a67Zf3zLestja9mnAb7p5W0jYKKjVAqKuoMNAThPLCbJb+AK7lXv0KSmZ8b6n50/v+L0wz3Pexbxsbltk1PwbjCSQOtAS0YKmGvg6nVPk8ILqq+Z+n4la77uouX2B64OEIXBI2AUJGcr2kaVXRM/v2y66ozhhivmj21jcl4PTGKjJMEwpTIg44xA6tN0Vn5jh4ZX5I4Htp+ee/rddYc79lHZda0AREbwKwwLMIPZ/g/Za9YIxi9l5FseIzT6q57hzJetaZUtGS87k171RVb2J1X2ZNd0Zf7RyqjpzqruKK1rG5wAYCEUUEJwCpkO4HmNTrPbxyglHUPPKtvssxosE6stIovNw3Nt4vK986oS6lur+wb7iQAqgLG70IkFVc8gwwuKJLA6GlRhAaEMJndqivqyYySltivpVXdSdW/+m5GuYTLY81g1IDQNoxHpMGwJCjcBqMzqn5iqau9Nq22PruhIrO591YefAgAAeJlc7hiZXtUzklzbkfSyNaO2vaZ9aARPBbQrmQXtN0mo+JMBo8R4U0RWz/R0RU9fdkNnSnVHUlVnSftAP8hOQJ3zHed3y1j+E3k4awRDmhMEIoML/dKgxuQ3zP3bf/8J7wMKmkgHLC2FBeoEQgbQsv8tvhtU4wQbhSEGx0n94/ghAn4aOiC9hdlDrQu0R+SASQ0OMCrOQ/VCfN5CZjOTy0RYE3g7ak2O4vcoro/KMAB2D3oOcPFjTCbEIVF+ETVl46PE0QH/h8b+MMc5nFEsx/Y7Sw5VkjHJUBDKmuLBaC1gNBIP/gE7gWWx0YGlMdBUGtRUc8bCmOkAghW9YRbH355XNTsikY8QgOa80IiVQoXppSBnMNmGWA7uHzO2f6Ngf6tvOVQaMAsBiTaUAWYg7DowDarKgw4NaLOw2thfrGIsm4zVNKAaM3gXss8R2gDDs6LSZ2SD/BpHmObxhrBpywBHAxAuVEjA5Fcy7C24bljPL9g4qGaCeAVMAQSLcSamyYECKOY4jzOB3Q6Ky8D1zBTXgjgF+gCVQIYjcP801r4AqTQEb+Fi3YQBaE+FInn4duSL8m+a3+EHIaV+Jdh7Nuv5ngUGKcFSHNh6e3lvTdd/o1WRnPilx9ZvT/LHNu+/xnR+G+H518/wZeQvjzh6wT8w455/8FsU8bvb/vJprMr2l+KJd587rL/B23fyP/vOp/gfwSTg39yBv2N2zBKH/Z2v+uc9s7ED/xBsNnbxPZ7jH4K9x82eja/6h2CzsYvv8Rz/EOw9bvZsfNU/BJuNXXyP5/iHYO9xs2fjq/4h2Gzs4ns8xz8Ee4+bPRtf9Q/BZmMX3+M5/iHYe9zs2fiqfwg2G7v4Hs/xD8He42bPxlf9Q7DZ2MX3eI5/CPYeN3s2vuofgs3GLr7Hc/xDsPe42bPxVf8fIVfPZsFRRpQAAAAASUVORK5CYII="/>
  <p:tag name="MMPROD_TAG_VCONFIG" val="PD94bWwgdmVyc2lvbj0iMS4wIiBlbmNvZGluZz0idXRmLTgiPz4NCjxjb25maWd1cmF0aW9uPg0KCTxicmFuZGluZz4NCgkJPHVpZm9udCBuYW1lPSJGT05UX05PVEVTX1RFWFQiIHZhbHVlPSJWZXJkYW5hLDksZmFsc2UsZmFsc2UsZmFsc2UiLz4NCgk8L2JyYW5kaW5nPg0KCTxjb2xvcnM+DQoJCTx1aWNvbG9yIG5hbWU9InByaW1hcnkiIHZhbHVlPSIweDZGODQ4OCIvPg0KCQk8dWljb2xvciBuYW1lPSJnbG93IiB2YWx1ZT0iMHgzNUQzMzQiLz4NCgkJPHVpY29sb3IgbmFtZT0idGV4dCIgdmFsdWU9IjB4RkZGRkZGIi8+DQoJCTx1aWNvbG9yIG5hbWU9ImxpZ2h0IiB2YWx1ZT0iMHg0RTVENjAiLz4NCgkJPHVpY29sb3IgbmFtZT0ic2hhZG93IiB2YWx1ZT0iMHgwMDAwMDAiLz4NCgkJPHVpY29sb3IgbmFtZT0iYmFja2dyb3VuZCIgdmFsdWU9IjB4NzI3OTcxIi8+DQoJPC9jb2xvcnM+DQoJPGxheW91dD4NCgkJPHVpc2hvdyBuYW1lPSJwcmVzZW50YXRpb250aXRsZSIgdmFsdWU9InRydWUiLz48dWlzaG93IG5hbWU9InByZXNlbnRlcnBob3RvIiB2YWx1ZT0idHJ1ZSIvPjx1aXNob3cgbmFtZT0icHJlc2VudGVybmFtZSIgdmFsdWU9InRydWUiLz48dWlzaG93IG5hbWU9InByZXNlbnRlcnRpdGxlIiB2YWx1ZT0idHJ1ZSIvPjx1aXNob3cgbmFtZT0icHJlc2VudGVyZW1haWwiIHZhbHVlPSJ0cnVlIi8+PHVpc2hvdyBuYW1lPSJwcmVzZW50ZXJiaW8iIHZhbHVlPSJ0cnVlIi8+PHVpc2hvdyBuYW1lPSJjb21wYW55bG9nbyIgdmFsdWU9InRydWUiLz48dWlzaG93IG5hbWU9InNpZGViYXIiIHZhbHVlPSJ0cnVlIi8+PHVpc2hvdyBuYW1lPSJvdXRsaW5lIiB2YWx1ZT0idHJ1ZSIvPjx1aXNob3cgbmFtZT0idGh1bWJuYWlsIiB2YWx1ZT0idHJ1ZSIvPg0KCQk8dWlzaG93IG5hbWU9Im5vdGVzIiB2YWx1ZT0idHJ1ZSIvPjx1aXNob3cgbmFtZT0ic2VhcmNoIiB2YWx1ZT0idHJ1ZSIvPjx1aXNob3cgbmFtZT0icXVpeiIgdmFsdWU9InRydWUiLz48dWlzaG93IG5hbWU9ImF0dGFjaG1lbnRzIiB2YWx1ZT0idHJ1ZSIvPjx1aXNob3cgbmFtZT0idXRpbHMiIHZhbHVlPSJ0cnVlIi8+PHVpc2hvdyBuYW1lPSJ2b2x1bWUiIHZhbHVlPSJ0cnVlIi8+PHVpc2hvdyBuYW1lPSJwbGF5YmFyIiB2YWx1ZT0idHJ1ZSIvPjx1aXNob3cgbmFtZT0idGFsa2luZ2hlYWQiIHZhbHVlPSJ0cnVlIi8+PHVpc2hvdyBuYW1lPSJzaWRlYmFyb25yaWdodCIgdmFsdWU9InRydWUiLz48dWlzaG93IG5hbWU9InZpZXdjaGFuZ2UiIHZhbHVlPSJ0cnVlIi8+PHVpc2hvdyBuYW1lPSJhbHdheXNTY3J1bmNoIiB2YWx1ZT0iZmFsc2UiLz48dWlzaG93IG5hbWU9ImluaXRpYWxkaXNwbGF5bW9kZWlzbm9ybWFsIiB2YWx1ZT0idHJ1ZSIvPjx1aXJlcGxhY2UgbmFtZT0ibG9nbyIgdmFsdWU9IiIvPjx1aXJlcGxhY2UgbmFtZT0iYmdpbWFnZSIgdmFsdWU9IiIvPjx1aXJlcGxhY2UgbmFtZT0iaW5pdGlhbHRhYiIgdmFsdWU9Im91dGxpbmUiLz48L2xheW91dD4NCgk8bGFuZ3VhZ2UgaWQ9ImVu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N0b3BwZWQiLz4NCgkJPHVpdGV4dCBuYW1lPSJTQ1JVQkJBUlNUQVRVU19QTEFZSU5HIiB2YWx1ZT0iUGxheWluZyIvPg0KCQk8dWl0ZXh0IG5hbWU9IlNDUlVCQkFSU1RBVFVTX05PQVVESU8iIHZhbHVlPSJObyBBdWRpbyIvPg0KCQk8dWl0ZXh0IG5hbWU9IlNDUlVCQkFSU1RBVFVTX1ZJRFBMQVlJTkciIHZhbHVlPSJWaWRlbyBQbGF5aW5nIi8+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DQoJCTx1aXRleHQgbmFtZT0iVEFCX1FVSVoiIHZhbHVlPSJRdWl6Ii8+DQoJCTx1aXRleHQgbmFtZT0iVEFCX09VVExJTkUiIHZhbHVlPSJPdXRsaW5lIi8+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DQoJCTx1aXRleHQgbmFtZT0iU0xJREVfTk9URVMiIHZhbHVlPSJTbGlkZSBOb3RlcyIvPg0KCQk8IS0tcXVpeiBwb2QgYW5kIG1lc3NhZ2UgYm94IHRleHRzLS0+DQoJCTx1aXRleHQgbmFtZT0iUVVJWlBPRF9RVUlaX0FUVEVNUFQiIHZhbHVlPSJRdWl6IEF0dGVtcHQ6Ii8+DQoJCTx1aXRleHQgbmFtZT0iUVVJWlBPRF9RVUlaX0FUVEVNUFRfVkFMVUUiIHZhbHVlPSIlbiBvZiAldCIvPg0KCQk8dWl0ZXh0IG5hbWU9IlFVSVpQT0RfUVVJWl9TQ09SRSIgdmFsdWU9IlNjb3JlZDoiLz4NCgkJPHVpdGV4dCBuYW1lPSJRVUlaUE9EX1FVSVpfUEFTU1NDT1JFIiB2YWx1ZT0iUGFzc2luZyBTY29yZToiLz4NCgkJPHVpdGV4dCBuYW1lPSJRVUlaUE9EX1FVSVpfTUFYU0NPUkUiIHZhbHVlPSJNYXggU2NvcmU6Ii8+DQoJCTx1aXRleHQgbmFtZT0iUVVJWlBPRF9RVUVTQVRNUFRfU1RSIiB2YWx1ZT0iQXR0ZW1wdDogJW4gb2YgJXQiLz4NCgkJPHVpdGV4dCBuYW1lPSJRVUlaUE9EX1FVRVNUWVBFX1NUUiIgdmFsdWU9IlR5cGU6ICVzIi8+DQoJCTx1aXRleHQgbmFtZT0iUVVJWlBPRF9RVUVTVFlQRV9HUkQiIHZhbHVlPSJHcmFkZWQiLz4NCgkJPHVpdGV4dCBuYW1lPSJRVUlaUE9EX1FVRVNUWVBFX1NWWSIgdmFsdWU9IlN1cnZleSIvPg0KCQk8dWl0ZXh0IG5hbWU9IlFVSVpQT0RfUVVJWkFUTVBUX0lORiIgdmFsdWU9IkluZmluaXRlIi8+DQoJCTx1aXRleHQgbmFtZT0iUVVJWlBPRF9RVUVTQVRNUFRfSU5GIiB2YWx1ZT0iSW5maW5pdGUiLz4NCgkJPHVpdGV4dCBuYW1lPSJXQVJOSU5HTVNHX1lFU1NUUklORyIgdmFsdWU9IlllcyIvPg0KCQk8dWl0ZXh0IG5hbWU9IldBUk5JTkdNU0dfTk9TVFJJTkciIHZhbHVlPSJObyIvPg0KCQk8dWl0ZXh0IG5hbWU9IldBUk5JTkdNU0dfVElUTEVTVFJJTkciIHZhbHVlPSJRdWl6IE5hdmlnYXRpb24gV2FybmluZyIvPg0KCQk8dWl0ZXh0IG5hbWU9IldBUk5JTkdNU0dfTVNHU1RSSU5HIiB2YWx1ZT0iVGhlcmUgYXJlIHVuLWF0dGVtcHRlZCBxdWVzdGlvbnMgaW4gdGhpcyBRdWl6LiYjeEE7JiN4QTtDbGlja2luZyBZZXMgd2lsbCB0YWtlIHlvdSBvdXQgb2YgdGhlIFF1aXouIENsaWNrIE5vIHRvIGNvbnRpbnVlIHRoZSBRdWl6LiIvPg0KCQk8dWl0ZXh0IG5hbWU9IklORk9STUFUSU9OX0gyNjRfRkxBU0hQTEFZRVIiIHZhbHVlPSJUaGUgY3VycmVudCB2ZXJzaW9uIG9mIEZsYXNoIFBsYXllciBpbnN0YWxsZWQgb24geW91ciBtYWNoaW5lIGRvZXMgbm90IHN1cHBvcnQgdGhpcyB2aWRlby4gQ2xpY2sgb24gdGhlIHZpZGVvIGFyZWEgdG8gZG93bmxvYWQgdGhlIGxhdGVzdC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Nob3cgc2lkZWJhciB0byBwYXJ0aWNpcGFudHMiLz4NCgkJPHVpdGV4dCBuYW1lPSJNVVRFIiB2YWx1ZT0iTXV0ZSIvPg0KCQk8dWl0ZXh0IG5hbWU9IkRPQ1dSQVBfVElUTEUiIHZhbHVlPSJQcmVzZW50ZXIgRmlsZSBBdHRhY2htZW50Ii8+DQoJCTx1aXRleHQgbmFtZT0iRE9DV1JBUF9NU0ciIHZhbHVlPSJTYXZlIHRvIE15IENvbXB1dGVyIi8+DQoJCTx1aXRleHQgbmFtZT0iRE9DV1JBUF9QUk9NUFQiIHZhbHVlPSJDbGljayB0byBEb3dubG9hZCIvPg0KCTwvbGFuZ3VhZ2U+DQoJPGxhbmd1YWdlIGlkPSJkZ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Gb2xpZSAlbiIvPg0KCQk8IS0tIHN1YnN0aXR1dGlvbjogJW4gPT0gc2xpZGUgbnVtYmVyIC0tPg0KCQk8IS0tIHN1YnN0aXR1dGlvbjogJXQgPT0gdG90YWwgc2xpZGUgY291bnQgLS0+DQoJCTx1aXRleHQgbmFtZT0iU0NSVUJCQVJTVEFUVVNfU0xJREVJTkZPIiB2YWx1ZT0iRm9saWUgJW4gLyAldCB8ICIvPg0KCQk8dWl0ZXh0IG5hbWU9IlNDUlVCQkFSU1RBVFVTX1NUT1BQRUQiIHZhbHVlPSJCZWVuZGV0Ii8+DQoJCTx1aXRleHQgbmFtZT0iU0NSVUJCQVJTVEFUVVNfUExBWUlORyIgdmFsdWU9IldpZWRlcmdhYmUiLz4NCgkJPHVpdGV4dCBuYW1lPSJTQ1JVQkJBUlNUQVRVU19OT0FVRElPIiB2YWx1ZT0iS2VpbiBBdWRpbyIvPg0KCQk8dWl0ZXh0IG5hbWU9IlNDUlVCQkFSU1RBVFVTX1ZJRFBMQVlJTkciIHZhbHVlPSJWaWRlbyB3aXJkIGFiZ2VzcGllbHQiLz4NCgkJPHVpdGV4dCBuYW1lPSJTQ1JVQkJBUlNUQVRVU19MT0FESU5HIiB2YWx1ZT0iTGFkZW4iLz4NCgkJPHVpdGV4dCBuYW1lPSJTQ1JVQkJBUlNUQVRVU19CVUZGRVJJTkciIHZhbHVlPSJQdWZmZXJuIi8+DQoJCTx1aXRleHQgbmFtZT0iU0NSVUJCQVJTVEFUVVNfUVVFU1RJT04iIHZhbHVlPSJGcmFnZSBiZWFudHdvcnRlbiIvPg0KCQk8dWl0ZXh0IG5hbWU9IlNDUlVCQkFSU1RBVFVTX1JFVklFV1FVSVoiIHZhbHVlPSJOb2NobWFscyBkdXJjaHNlaGVuIi8+DQoJCTwhLS0gc3Vic3RpdHV0aW9uOiAlbSA9PSBtaW51dGVzIHJlbWFpbmluZyAtLT4NCgkJPCEtLSBzdWJzdGl0dXRpb246ICVzID09IHNlY29uZHMgcmVtYWluaW5nIC0tPg0KCQk8dWl0ZXh0IG5hbWU9IkVMQVBTRUQiIHZhbHVlPSJSZXN0ZGF1ZXI6ICVtIE1pbnV0ZW4gJXMgU2VrdW5kZW4iLz4NCgkJPHVpdGV4dCBuYW1lPSJOT1RGT1VORCIgdmFsdWU9Ik5pY2h0cyBnZWZ1bmRlbiIvPg0KCQk8dWl0ZXh0IG5hbWU9IkFUVEFDSE1FTlRTIiB2YWx1ZT0iQW5sYWdlbiIvPg0KCQk8IS0tIHN1YnN0aXR1dGlvbjogJXAgPT0gY3VycmVudCBzcGVha2VyJ3MgdGl0bGUgLS0+DQoJCTx1aXRleHQgbmFtZT0iQklPV0lOX1RJVExFIiB2YWx1ZT0iU3ByZWNoZXI6ICVwIi8+DQoJCTx1aXRleHQgbmFtZT0iQklPQlROX1RJVExFIiB2YWx1ZT0iU3ByZWNoZXIiLz4NCgkJPHVpdGV4dCBuYW1lPSJESVZJREVSQlROX1RJVExFIiB2YWx1ZT0ifCIvPg0KCQk8dWl0ZXh0IG5hbWU9IkNPTlRBQ1RCVE5fVElUTEUiIHZhbHVlPSJLb250YWt0Ii8+DQoJCTx1aXRleHQgbmFtZT0iVEFCX1FVSVoiIHZhbHVlPSJRdWl6Ii8+DQoJCTx1aXRleHQgbmFtZT0iVEFCX09VVExJTkUiIHZhbHVlPSJTdHJ1a3R1ciIvPg0KCQk8dWl0ZXh0IG5hbWU9IlRBQl9USFVNQiIgdmFsdWU9Ik1pbmlhdHVyIi8+DQoJCTx1aXRleHQgbmFtZT0iVEFCX05PVEVTIiB2YWx1ZT0iTm90aXplbiIvPg0KCQk8dWl0ZXh0IG5hbWU9IlRBQl9TRUFSQ0giIHZhbHVlPSJTdWNoZW4iLz4NCgkJPHVpdGV4dCBuYW1lPSJTTElERV9IRUFESU5HIiB2YWx1ZT0iRm9saWVudGl0ZWwiLz4NCgkJPHVpdGV4dCBuYW1lPSJEVVJBVElPTl9IRUFESU5HIiB2YWx1ZT0iRGF1ZXIiLz4NCgkJPHVpdGV4dCBuYW1lPSJTRUFSQ0hfSEVBRElORyIgdmFsdWU9IlRleHQgc3VjaGVuOiIvPg0KCQk8dWl0ZXh0IG5hbWU9IlRIVU1CX0hFQURJTkciIHZhbHVlPSJGb2xpZSIvPg0KCQk8dWl0ZXh0IG5hbWU9IlRIVU1CX0lORk8iIHZhbHVlPSJGb2xpZW50aXRlbC9EYXVlciIvPg0KCQk8dWl0ZXh0IG5hbWU9IkFUVEFDSE5BTUVfSEVBRElORyIgdmFsdWU9IkRhdGVpbmFtZSIvPg0KCQk8dWl0ZXh0IG5hbWU9IkFUVEFDSFNJWkVfSEVBRElORyIgdmFsdWU9Ikdyw7bDn2UiLz4NCgkJPHVpdGV4dCBuYW1lPSJTTElERV9OT1RFUyIgdmFsdWU9IkZvbGllbm5vdGl6ZW4iLz4NCgkJPCEtLXF1aXogcG9kIGFuZCBtZXNzYWdlIGJveCB0ZXh0cy0tPg0KCQk8dWl0ZXh0IG5hbWU9IlFVSVpQT0RfUVVJWl9BVFRFTVBUIiB2YWx1ZT0iUXVpenZlcnN1Y2g6Ii8+DQoJCTx1aXRleHQgbmFtZT0iUVVJWlBPRF9RVUlaX0FUVEVNUFRfVkFMVUUiIHZhbHVlPSIlbiB2b24gJXQiLz4NCgkJPHVpdGV4dCBuYW1lPSJRVUlaUE9EX1FVSVpfU0NPUkUiIHZhbHVlPSJFcnJlaWNodDoiLz4NCgkJPHVpdGV4dCBuYW1lPSJRVUlaUE9EX1FVSVpfUEFTU1NDT1JFIiB2YWx1ZT0iTWluZGVzdHB1bmt0emFobDoiLz4NCgkJPHVpdGV4dCBuYW1lPSJRVUlaUE9EX1FVSVpfTUFYU0NPUkUiIHZhbHVlPSJNYXhpbWFsZSBQdW5rdHphaGw6Ii8+DQoJCTx1aXRleHQgbmFtZT0iUVVJWlBPRF9RVUVTQVRNUFRfU1RSIiB2YWx1ZT0iVmVyc3VjaDogJW4gdm9uICV0Ii8+DQoJCTx1aXRleHQgbmFtZT0iUVVJWlBPRF9RVUVTVFlQRV9TVFIiIHZhbHVlPSJUeXA6ICVzIi8+DQoJCTx1aXRleHQgbmFtZT0iUVVJWlBPRF9RVUVTVFlQRV9HUkQiIHZhbHVlPSJCZXdlcnRldCIvPg0KCQk8dWl0ZXh0IG5hbWU9IlFVSVpQT0RfUVVFU1RZUEVfU1ZZIiB2YWx1ZT0iVW1mcmFnZSIvPg0KCQk8dWl0ZXh0IG5hbWU9IlFVSVpQT0RfUVVJWkFUTVBUX0lORiIgdmFsdWU9IlVuZW5kbGljaCIvPg0KCQk8dWl0ZXh0IG5hbWU9IlFVSVpQT0RfUVVFU0FUTVBUX0lORiIgdmFsdWU9IlVuZW5kbGljaCIvPg0KCQk8dWl0ZXh0IG5hbWU9IldBUk5JTkdNU0dfWUVTU1RSSU5HIiB2YWx1ZT0iSmEiLz4NCgkJPHVpdGV4dCBuYW1lPSJXQVJOSU5HTVNHX05PU1RSSU5HIiB2YWx1ZT0iTmVpbiIvPg0KCQk8dWl0ZXh0IG5hbWU9IldBUk5JTkdNU0dfVElUTEVTVFJJTkciIHZhbHVlPSJRdWl6bmF2aWdhdGlvbnN3YXJudW5nIi8+DQoJCTx1aXRleHQgbmFtZT0iV0FSTklOR01TR19NU0dTVFJJTkciIHZhbHVlPSJJbiBkaWVzZW0gUXVpeiBnaWJ0IGVzIHVuYmVhbnR3b3J0ZXRlIEZyYWdlbi4mI3hBOyYjeEE7V2VubiBTaWUgYXVmICZxdW90O0phJnF1b3Q7IGtsaWNrZW4sIHdpcmQgZGFzIFF1aXogYmVlbmRldC4gS2xpY2tlbiBTaWUgYXVmICZxdW90O05laW4mcXVvdDssIHVtIG1pdCBkZW0gUXVpeiBmb3J0enVmYWhyZW4uIi8+DQoJCTx1aXRleHQgbmFtZT0iSU5GT1JNQVRJT05fSDI2NF9GTEFTSFBMQVlFUiIgdmFsdWU9IkRhcyBWaWRlbyB3aXJkIHZvbiBkZXIgbW9tZW50YW4gYXVmIGRpZXNlbSBDb21wdXRlciBpbnN0YWxsaWVydGVuIFZlcnNpb24gdm9uIEZsYXNoIFBsYXllciBuaWNodCB1bnRlcnN0w7x0enQuIEtsaWNrZW4gU2llIGF1ZiBkZW4gVmlkZW9iZXJlaWNoLCB1bSBkaWUgYWt0dWVsbGUgVmVyc2lvbiB2b24gRmxhc2ggUGxheWVyIGhlcnVudGVyenVs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RGVuIFRlaWxuZWhtZXJuIGRpZSBTZWl0ZW5sZWlzdGUgYW56ZWlnZW4iLz4NCgkJPHVpdGV4dCBuYW1lPSJNVVRFIiB2YWx1ZT0iVG9uIGF1cyIvPg0KCQk8dWl0ZXh0IG5hbWU9IkRPQ1dSQVBfVElUTEUiIHZhbHVlPSJQcmVzZW50ZXItQW5oYW5nIi8+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UgJW4iLz4NCgkJPCEtLSBzdWJzdGl0dXRpb246ICVuID09IHNsaWRlIG51bWJlciAtLT4NCgkJPCEtLSBzdWJzdGl0dXRpb246ICV0ID09IHRvdGFsIHNsaWRlIGNvdW50IC0tPg0KCQk8dWl0ZXh0IG5hbWU9IlNDUlVCQkFSU1RBVFVTX1NMSURFSU5GTyIgdmFsdWU9IkRpYXBvc2l0aXZlICVuIC8gJXQgfCAiLz4NCgkJPHVpdGV4dCBuYW1lPSJTQ1JVQkJBUlNUQVRVU19TVE9QUEVEIiB2YWx1ZT0iQXJyw6p0w6llIi8+DQoJCTx1aXRleHQgbmFtZT0iU0NSVUJCQVJTVEFUVVNfUExBWUlORyIgdmFsdWU9IkxlY3R1cmUiLz4NCgkJPHVpdGV4dCBuYW1lPSJTQ1JVQkJBUlNUQVRVU19OT0FVRElPIiB2YWx1ZT0iUGFzIGRlIHNvbiIvPg0KCQk8dWl0ZXh0IG5hbWU9IlNDUlVCQkFSU1RBVFVTX1ZJRFBMQVlJTkciIHZhbHVlPSJMZWN0dXJlIHZpZMOpbyBlbiBjb3VycyIvPg0KCQk8dWl0ZXh0IG5hbWU9IlNDUlVCQkFSU1RBVFVTX0xPQURJTkciIHZhbHVlPSJDaGFyZ2VtZW50IGVuIGNvdXJzIi8+DQoJCTx1aXRleHQgbmFtZT0iU0NSVUJCQVJTVEFUVVNfQlVGRkVSSU5HIiB2YWx1ZT0iTWlzZSBlbiBtw6ltb2lyZSIvPg0KCQk8dWl0ZXh0IG5hbWU9IlNDUlVCQkFSU1RBVFVTX1FVRVNUSU9OIiB2YWx1ZT0iUsOpcG9uZHJlIMOgIGxhIHF1ZXN0aW9uIi8+DQoJCTx1aXRleHQgbmFtZT0iU0NSVUJCQVJTVEFUVVNfUkVWSUVXUVVJWiIgdmFsdWU9IlLDqXZpc2lvbiBkdSBxdWVzdGlvbm5haXJlIi8+DQoJCTwhLS0gc3Vic3RpdHV0aW9uOiAlbSA9PSBtaW51dGVzIHJlbWFpbmluZyAtLT4NCgkJPCEtLSBzdWJzdGl0dXRpb246ICVzID09IHNlY29uZHMgcmVtYWluaW5nIC0tPg0KCQk8dWl0ZXh0IG5hbWU9IkVMQVBTRUQiIHZhbHVlPSIlbSBtaW51dGVzICVzIHNlY29uZGVzIHJlc3RhbnRlcyIvPg0KCQk8dWl0ZXh0IG5hbWU9Ik5PVEZPVU5EIiB2YWx1ZT0iUmllbiB0cm91dsOpIi8+DQoJCTx1aXRleHQgbmFtZT0iQVRUQUNITUVOVFMiIHZhbHVlPSJQacOoY2VzIGpvaW50ZXMiLz4NCgkJPCEtLSBzdWJzdGl0dXRpb246ICVwID09IGN1cnJlbnQgc3BlYWtlcidzIHRpdGxlIC0tPg0KCQk8dWl0ZXh0IG5hbWU9IkJJT1dJTl9USVRMRSIgdmFsdWU9IkJpbyA6ICVwIi8+DQoJCTx1aXRleHQgbmFtZT0iQklPQlROX1RJVExFIiB2YWx1ZT0iQmlvIDoiLz4NCgkJPHVpdGV4dCBuYW1lPSJESVZJREVSQlROX1RJVExFIiB2YWx1ZT0ifCIvPg0KCQk8dWl0ZXh0IG5hbWU9IkNPTlRBQ1RCVE5fVElUTEUiIHZhbHVlPSJDb250YWN0Ii8+DQoJCTx1aXRleHQgbmFtZT0iVEFCX1FVSVoiIHZhbHVlPSJRdWl6Ii8+DQoJCTx1aXRleHQgbmFtZT0iVEFCX09VVExJTkUiIHZhbHVlPSJQbGFuIi8+DQoJCTx1aXRleHQgbmFtZT0iVEFCX1RIVU1CIiB2YWx1ZT0iRGlhcG9zIi8+DQoJCTx1aXRleHQgbmFtZT0iVEFCX05PVEVTIiB2YWx1ZT0iTm90ZXMiLz4NCgkJPHVpdGV4dCBuYW1lPSJUQUJfU0VBUkNIIiB2YWx1ZT0iUmVjaGVyY2hlIi8+DQoJCTx1aXRleHQgbmFtZT0iU0xJREVfSEVBRElORyIgdmFsdWU9IlRpdHJlIGRlIGxhIGRpYXBvc2l0aXZlIi8+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DQoJCTx1aXRleHQgbmFtZT0iQVRUQUNITkFNRV9IRUFESU5HIiB2YWx1ZT0iTm9tIGRlIGZpY2hpZXIiLz4NCgkJPHVpdGV4dCBuYW1lPSJBVFRBQ0hTSVpFX0hFQURJTkciIHZhbHVlPSJUYWlsbGUiLz4NCgkJPHVpdGV4dCBuYW1lPSJTTElERV9OT1RFUyIgdmFsdWU9IkNvbW1lbnRhaXJlcyBkZXMgZGlhcG9zaXRpdmVzIi8+DQoJCTwhLS1xdWl6IHBvZCBhbmQgbWVzc2FnZSBib3ggdGV4dHMtLT4NCgkJPHVpdGV4dCBuYW1lPSJRVUlaUE9EX1FVSVpfQVRURU1QVCIgdmFsdWU9IlRlbnRhdGl2ZSBkZSBxdWVzdGlvbm5haXJlIDoiLz4NCgkJPHVpdGV4dCBuYW1lPSJRVUlaUE9EX1FVSVpfQVRURU1QVF9WQUxVRSIgdmFsdWU9IiVuIHN1ciAldCIvPg0KCQk8dWl0ZXh0IG5hbWU9IlFVSVpQT0RfUVVJWl9TQ09SRSIgdmFsdWU9Ik5vdGUgb2J0ZW51ZSA6Ii8+DQoJCTx1aXRleHQgbmFtZT0iUVVJWlBPRF9RVUlaX1BBU1NTQ09SRSIgdmFsdWU9Ik5vdGUgZCdhZG1pc3NpYmlsaXTDqcKgOiIvPg0KCQk8dWl0ZXh0IG5hbWU9IlFVSVpQT0RfUVVJWl9NQVhTQ09SRSIgdmFsdWU9Ik5vdGUgbWF4aW1hbGUgOiIvPg0KCQk8dWl0ZXh0IG5hbWU9IlFVSVpQT0RfUVVFU0FUTVBUX1NUUiIgdmFsdWU9IlRlbnRhdGl2ZSA6ICVuIHN1ciAldCIvPg0KCQk8dWl0ZXh0IG5hbWU9IlFVSVpQT0RfUVVFU1RZUEVfU1RSIiB2YWx1ZT0iVHlwZTogJXMiLz4NCgkJPHVpdGV4dCBuYW1lPSJRVUlaUE9EX1FVRVNUWVBFX0dSRCIgdmFsdWU9Ik5vdMOpIi8+DQoJCTx1aXRleHQgbmFtZT0iUVVJWlBPRF9RVUVTVFlQRV9TVlkiIHZhbHVlPSJFbnF1w6p0ZSIvPg0KCQk8dWl0ZXh0IG5hbWU9IlFVSVpQT0RfUVVJWkFUTVBUX0lORiIgdmFsdWU9IklsbGltaXTDqSIvPg0KCQk8dWl0ZXh0IG5hbWU9IlFVSVpQT0RfUVVFU0FUTVBUX0lORiIgdmFsdWU9IklsbGltaXTDqSIvPg0KCQk8dWl0ZXh0IG5hbWU9IldBUk5JTkdNU0dfWUVTU1RSSU5HIiB2YWx1ZT0iT3VpIi8+DQoJCTx1aXRleHQgbmFtZT0iV0FSTklOR01TR19OT1NUUklORyIgdmFsdWU9Ik5vbiIvPg0KCQk8dWl0ZXh0IG5hbWU9IldBUk5JTkdNU0dfVElUTEVTVFJJTkciIHZhbHVlPSJBdmVydGlzc2VtZW50IGRlIG5hdmlnYXRpb24gZHUgcXVlc3Rpb25uYWlyZSIvPg0KCQk8dWl0ZXh0IG5hbWU9IldBUk5JTkdNU0dfTVNHU1RSSU5HIiB2YWx1ZT0iVm91cyBuJ2F2ZXogcGFzIHLDqXBvbmR1IMOgIGNlcnRhaW5lcyBxdWVzdGlvbnMgZGUgY2UgcXVlc3Rpb25uYWlyZS4mI3hBOyYjeEE7U2kgdm91cyBjbGlxdWV6IHN1ciBPdWksIHZvdXMgcXVpdHRlcmV6IGxlIHF1ZXN0aW9ubmFpcmUuIENsaXF1ZXogc3VyIE5vbiBwb3VyIGNvbnRpbnVlciBsZSBxdWVzdGlvbm5haXJlLiIvPg0KCQk8dWl0ZXh0IG5hbWU9IklORk9STUFUSU9OX0gyNjRfRkxBU0hQTEFZRVIiIHZhbHVlPSJMYSB2ZXJzaW9uIGRlIEZsYXNoIFBsYXllciBhY3R1ZWxsZW1lbnQgaW5zdGFsbMOpZSBzdXIgdm90cmUgbWFjaGluZSBuZSBwcmVuZCBwYXMgZW4gY2hhcmdlIGNlIHR5cGUgZGUgdmlkw6lvLiBDbGlxdWV6IHN1ciBsYSB6b25lIHZpZMOpbyBwb3VyIHTDqWzDqWNoYXJnZXIgbGEgZGVybmnDqHJlIHZlcnNpb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250cmVyIGwnZW5jYWRyw6kgYXV4IHBhcnRpY2lwYW50cyIvPg0KCQk8dWl0ZXh0IG5hbWU9Ik1VVEUiIHZhbHVlPSJNdWV0Ii8+DQoJCTx1aXRleHQgbmFtZT0iRE9DV1JBUF9USVRMRSIgdmFsdWU9IlBpw6hjZSBqb2ludGUgUHJlc2VudGVyIi8+DQoJCTx1aXRleHQgbmFtZT0iRE9DV1JBUF9NU0ciIHZhbHVlPSJFbnJlZ2lzdHJlciBzdXIgbW9uIG9yZGluYXRldXIiLz4NCgkJPHVpdGV4dCBuYW1lPSJET0NXUkFQX1BST01QVCIgdmFsdWU9IkNsaXF1ZXIgcG91ciB0w6lsw6ljaGFyZ2VyIi8+DQoJPC9sYW5ndWFnZT4NCgk8bGFuZ3VhZ2UgaWQ9Imph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jgrnjg6njgqTjg4kgOiAlbiIvPg0KCQk8IS0tIHN1YnN0aXR1dGlvbjogJW4gPT0gc2xpZGUgbnVtYmVyIC0tPg0KCQk8IS0tIHN1YnN0aXR1dGlvbjogJXQgPT0gdG90YWwgc2xpZGUgY291bnQgLS0+DQoJCTx1aXRleHQgbmFtZT0iU0NSVUJCQVJTVEFUVVNfU0xJREVJTkZPIiB2YWx1ZT0i44K544Op44Kk44OJIDogJW4gLyAldCB8ICIvPg0KCQk8dWl0ZXh0IG5hbWU9IlNDUlVCQkFSU1RBVFVTX1NUT1BQRUQiIHZhbHVlPSLlgZzmraIiLz4NCgkJPHVpdGV4dCBuYW1lPSJTQ1JVQkJBUlNUQVRVU19QTEFZSU5HIiB2YWx1ZT0i5YaN55Sf5LitIi8+DQoJCTx1aXRleHQgbmFtZT0iU0NSVUJCQVJTVEFUVVNfTk9BVURJTyIgdmFsdWU9Iumfs+WjsOOBquOBlyIvPg0KCQk8dWl0ZXh0IG5hbWU9IlNDUlVCQkFSU1RBVFVTX1ZJRFBMQVlJTkciIHZhbHVlPSLjg5Pjg4fjgqrlho3nlJ/kuK0iLz4NCgkJPHVpdGV4dCBuYW1lPSJTQ1JVQkJBUlNUQVRVU19MT0FESU5HIiB2YWx1ZT0i44Ot44O844OJ5LitIi8+DQoJCTx1aXRleHQgbmFtZT0iU0NSVUJCQVJTVEFUVVNfQlVGRkVSSU5HIiB2YWx1ZT0i44OQ44OD44OV44Kh5LitIi8+DQoJCTx1aXRleHQgbmFtZT0iU0NSVUJCQVJTVEFUVVNfUVVFU1RJT04iIHZhbHVlPSLos6rllY/jgavnrZTjgYjjgabkuIvjgZXjgYQiLz4NCgkJPHVpdGV4dCBuYW1lPSJTQ1JVQkJBUlNUQVRVU19SRVZJRVdRVUlaIiB2YWx1ZT0i44Kv44Kk44K644KS44Os44OT44Ol44O844GX44Gm44GE44G+44GZIi8+DQoJCTwhLS0gc3Vic3RpdHV0aW9uOiAlbSA9PSBtaW51dGVzIHJlbWFpbmluZyAtLT4NCgkJPCEtLSBzdWJzdGl0dXRpb246ICVzID09IHNlY29uZHMgcmVtYWluaW5nIC0tPg0KCQk8dWl0ZXh0IG5hbWU9IkVMQVBTRUQiIHZhbHVlPSLmrovjgoogOiAlbSDliIYgJXMg56eSIi8+DQoJCTx1aXRleHQgbmFtZT0iTk9URk9VTkQiIHZhbHVlPSLkvZXjgoLopovjgaTjgYvjgorjgb7jgZvjgpMiLz4NCgkJPHVpdGV4dCBuYW1lPSJBVFRBQ0hNRU5UUyIgdmFsdWU9Iua3u+S7mCIvPg0KCQk8IS0tIHN1YnN0aXR1dGlvbjogJXAgPT0gY3VycmVudCBzcGVha2VyJ3MgdGl0bGUgLS0+DQoJCTx1aXRleHQgbmFtZT0iQklPV0lOX1RJVExFIiB2YWx1ZT0i57WM5q20IDogJXAiLz4NCgkJPHVpdGV4dCBuYW1lPSJCSU9CVE5fVElUTEUiIHZhbHVlPSLntYzmrbQiLz4NCgkJPHVpdGV4dCBuYW1lPSJESVZJREVSQlROX1RJVExFIiB2YWx1ZT0ifCIvPg0KCQk8dWl0ZXh0IG5hbWU9IkNPTlRBQ1RCVE5fVElUTEUiIHZhbHVlPSLjgYrllY/jgYTlkIjjgo/jgZsiLz4NCgkJPHVpdGV4dCBuYW1lPSJUQUJfUVVJWiIgdmFsdWU9IuOCr+OCpOOCuiIvPg0KCQk8dWl0ZXh0IG5hbWU9IlRBQl9PVVRMSU5FIiB2YWx1ZT0i44Ki44Km44OI44Op44Kk44OzIi8+DQoJCTx1aXRleHQgbmFtZT0iVEFCX1RIVU1CIiB2YWx1ZT0i44K144Og44ON44O844OrIi8+DQoJCTx1aXRleHQgbmFtZT0iVEFCX05PVEVTIiB2YWx1ZT0i44OO44O844OIIi8+DQoJCTx1aXRleHQgbmFtZT0iVEFCX1NFQVJDSCIgdmFsdWU9IuaknOe0oiIvPg0KCQk8dWl0ZXh0IG5hbWU9IlNMSURFX0hFQURJTkciIHZhbHVlPSLjgrnjg6njgqTjg4njgr/jgqTjg4jjg6siLz4NCgkJPHVpdGV4dCBuYW1lPSJEVVJBVElPTl9IRUFESU5HIiB2YWx1ZT0i6ZW344GVIi8+DQoJCTx1aXRleHQgbmFtZT0iU0VBUkNIX0hFQURJTkciIHZhbHVlPSLmpJzntKLjgZnjgovjg4bjgq3jgrnjg4ggOiAiLz4NCgkJPHVpdGV4dCBuYW1lPSJUSFVNQl9IRUFESU5HIiB2YWx1ZT0i44K544Op44Kk44OJIi8+DQoJCTx1aXRleHQgbmFtZT0iVEhVTUJfSU5GTyIgdmFsdWU9IuOCueODqeOCpOODieOCv+OCpOODiOODqyAvIOmVt+OBlSIvPg0KCQk8dWl0ZXh0IG5hbWU9IkFUVEFDSE5BTUVfSEVBRElORyIgdmFsdWU9IuODleOCoeOCpOODq+WQjSIvPg0KCQk8dWl0ZXh0IG5hbWU9IkFUVEFDSFNJWkVfSEVBRElORyIgdmFsdWU9IuOCteOCpOOCuiIvPg0KCQk8dWl0ZXh0IG5hbWU9IlNMSURFX05PVEVTIiB2YWx1ZT0i44K544Op44Kk44OJ44OO44O844OIIi8+DQoJCTwhLS1xdWl6IHBvZCBhbmQgbWVzc2FnZSBib3ggdGV4dHMtLT4NCgkJPHVpdGV4dCBuYW1lPSJRVUlaUE9EX1FVSVpfQVRURU1QVCIgdmFsdWU9IuOCr+OCpOOCuuippuihjOWbnuaVsCA6ICIvPg0KCQk8dWl0ZXh0IG5hbWU9IlFVSVpQT0RfUVVJWl9BVFRFTVBUX1ZBTFVFIiB2YWx1ZT0iJW4gLyAldCIvPg0KCQk8dWl0ZXh0IG5hbWU9IlFVSVpQT0RfUVVJWl9TQ09SRSIgdmFsdWU9IuOCueOCs+OCoiA6ICIvPg0KCQk8dWl0ZXh0IG5hbWU9IlFVSVpQT0RfUVVJWl9QQVNTU0NPUkUiIHZhbHVlPSLlkIjmoLzngrkgOiIvPg0KCQk8dWl0ZXh0IG5hbWU9IlFVSVpQT0RfUVVJWl9NQVhTQ09SRSIgdmFsdWU9IuacgOmrmOW+l+eCuSA6ICIvPg0KCQk8dWl0ZXh0IG5hbWU9IlFVSVpQT0RfUVVFU0FUTVBUX1NUUiIgdmFsdWU9IuippuihjOWbnuaVsCA6ICVuIC8gJXQiLz4NCgkJPHVpdGV4dCBuYW1lPSJRVUlaUE9EX1FVRVNUWVBFX1NUUiIgdmFsdWU9IuOCv+OCpOODlyA6ICVzIi8+DQoJCTx1aXRleHQgbmFtZT0iUVVJWlBPRF9RVUVTVFlQRV9HUkQiIHZhbHVlPSLoqZXkvqEiLz4NCgkJPHVpdGV4dCBuYW1lPSJRVUlaUE9EX1FVRVNUWVBFX1NWWSIgdmFsdWU9IuOCouODs+OCseODvOODiCIvPg0KCQk8dWl0ZXh0IG5hbWU9IlFVSVpQT0RfUVVJWkFUTVBUX0lORiIgdmFsdWU9IueEoeWItumZkCIvPg0KCQk8dWl0ZXh0IG5hbWU9IlFVSVpQT0RfUVVFU0FUTVBUX0lORiIgdmFsdWU9IueEoeWItumZkCIvPg0KCQk8dWl0ZXh0IG5hbWU9IldBUk5JTkdNU0dfWUVTU1RSSU5HIiB2YWx1ZT0i44Gv44GEIi8+DQoJCTx1aXRleHQgbmFtZT0iV0FSTklOR01TR19OT1NUUklORyIgdmFsdWU9IuOBhOOBhOOBiCIvPg0KCQk8dWl0ZXh0IG5hbWU9IldBUk5JTkdNU0dfVElUTEVTVFJJTkciIHZhbHVlPSLjgq/jgqTjgrrjga7jg4rjg5PjgrLjg7zjgrfjg6fjg7PjgavplqLjgZnjgovorablkYoiLz4NCgkJPHVpdGV4dCBuYW1lPSJXQVJOSU5HTVNHX01TR1NUUklORyIgdmFsdWU9IuOBk+OBruOCr+OCpOOCuuOBq+OBr+OAgeOBvuOBoOino+etlOOBl+OBpuOBhOOBquOBhOizquWVj+OBjOOBguOCiuOBvuOBmeOAgiYjeEE7JiN4QTsg44Kv44Kk44K644KS57WC5LqG44GZ44KL44Gr44Gv44CB44CM44Gv44GE44CN44KS44Kv44Oq44OD44Kv44GX44G+44GZ44CC44Kv44Kk44K644KS57aa6KGM44GZ44KL44Gr44Gv44CB44CM44GE44GE44GI44CN44KS44Kv44Oq44OD44Kv44GX44G+44GZ44CCIi8+DQoJCTx1aXRleHQgbmFtZT0iSU5GT1JNQVRJT05fSDI2NF9GTEFTSFBMQVlFUiIgdmFsdWU9IuOBiuS9v+OBhOOBruOCs+ODs+ODlOODpeODvOOCv+OBq+ePvuWcqOOCpOODs+OCueODiOODvOODq+OBleOCjOOBpuOBhOOCiyBGbGFzaCBQbGF5ZXIg44Gu44OQ44O844K444On44Oz44Gv44CB44GT44Gu44OT44OH44Kq44KS44K144Od44O844OI44GX44Gm44GE44G+44Gb44KT44CC5pyA5paw44GuIEZsYXNoIFBsYXllciDjgpLjg4Djgqbjg7Pjg63jg7zjg4njgZnjgovjgavjga/jgIHjg5Pjg4fjgqrpoJjln5/jgpLjgq/jg6rjg4Pjgq/jgZfjgabjgY/jgaDjgZXjgYT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C5Yqg6ICF44Gr6KaL44Gb44KLIi8+DQoJCTx1aXRleHQgbmFtZT0iTVVURSIgdmFsdWU9IuODn+ODpeODvOODiCIvPg0KCQk8dWl0ZXh0IG5hbWU9IkRPQ1dSQVBfVElUTEUiIHZhbHVlPSJQcmVzZW50ZXIg5re75LuY44OV44Kh44Kk44OrIi8+DQoJCTx1aXRleHQgbmFtZT0iRE9DV1JBUF9NU0ciIHZhbHVlPSLjg57jgqTjgrPjg7Pjg5Tjg6Xjg7zjgr/jgavkv53lrZgiLz4NCgkJPHVpdGV4dCBuYW1lPSJET0NXUkFQX1BST01QVCIgdmFsdWU9IuOCr+ODquODg+OCr+OBl+OBpuODgOOCpuODs+ODreODvOODiSIvPg0KCTwvbGFuZ3VhZ2U+DQoJPGxhbmd1YWdlIGlkPSJrby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x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7Iqs65287J2065OcICVuIi8+DQoJCTwhLS0gc3Vic3RpdHV0aW9uOiAlbiA9PSBzbGlkZSBudW1iZXIgLS0+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DQoJCTx1aXRleHQgbmFtZT0iU0NSVUJCQVJTVEFUVVNfTk9BVURJTyIgdmFsdWU9IuyYpOuUlOyYpCDsl4bsnYwiLz4NCgkJPHVpdGV4dCBuYW1lPSJTQ1JVQkJBUlNUQVRVU19WSURQTEFZSU5HIiB2YWx1ZT0i67mE65SU7JikIOyerOyDnSDspJEiLz4NCgkJPHVpdGV4dCBuYW1lPSJTQ1JVQkJBUlNUQVRVU19MT0FESU5HIiB2YWx1ZT0i66Gc65SpIi8+DQoJCTx1aXRleHQgbmFtZT0iU0NSVUJCQVJTVEFUVVNfQlVGRkVSSU5HIiB2YWx1ZT0i67KE7Y2866eBIi8+DQoJCTx1aXRleHQgbmFtZT0iU0NSVUJCQVJTVEFUVVNfUVVFU1RJT04iIHZhbHVlPSLsp4jrrLjsl5Ag64u17ZWY6riwIi8+DQoJCTx1aXRleHQgbmFtZT0iU0NSVUJCQVJTVEFUVVNfUkVWSUVXUVVJWiIgdmFsdWU9IuyniOusuCDri6Tsi5zrs7TquLAiLz4NCgkJPCEtLSBzdWJzdGl0dXRpb246ICVtID09IG1pbnV0ZXMgcmVtYWluaW5nIC0tPg0KCQk8IS0tIHN1YnN0aXR1dGlvbjogJXMgPT0gc2Vjb25kcyByZW1haW5pbmcgLS0+DQoJCTx1aXRleHQgbmFtZT0iRUxBUFNFRCIgdmFsdWU9IiVt67aEICVz7LSIIOuCqOydjCIvPg0KCQk8dWl0ZXh0IG5hbWU9Ik5PVEZPVU5EIiB2YWx1ZT0i7JeG7J2MIi8+DQoJCTx1aXRleHQgbmFtZT0iQVRUQUNITUVOVFMiIHZhbHVlPSLssqjrtoAg7YyM7J28Ii8+DQoJCTwhLS0gc3Vic3RpdHV0aW9uOiAlcCA9PSBjdXJyZW50IHNwZWFrZXIncyB0aXRsZSAtLT4NCgkJPHVpdGV4dCBuYW1lPSJCSU9XSU5fVElUTEUiIHZhbHVlPSLqsr3roKUg7IaM6rCcOiAlcCIvPg0KCQk8dWl0ZXh0IG5hbWU9IkJJT0JUTl9USVRMRSIgdmFsdWU9IuqyveugpSDshozqsJwiLz4NCgkJPHVpdGV4dCBuYW1lPSJESVZJREVSQlROX1RJVExFIiB2YWx1ZT0ifCIvPg0KCQk8dWl0ZXh0IG5hbWU9IkNPTlRBQ1RCVE5fVElUTEUiIHZhbHVlPSLsl7Drnb3sspgiLz4NCgkJPHVpdGV4dCBuYW1lPSJUQUJfUVVJWiIgdmFsdWU9Iu2AtOymiCIvPg0KCQk8dWl0ZXh0IG5hbWU9IlRBQl9PVVRMSU5FIiB2YWx1ZT0i6rCc7JqUIi8+DQoJCTx1aXRleHQgbmFtZT0iVEFCX1RIVU1CIiB2YWx1ZT0i7LaV7IaM7YyQIi8+DQoJCTx1aXRleHQgbmFtZT0iVEFCX05PVEVTIiB2YWx1ZT0i64W47Yq4Ii8+DQoJCTx1aXRleHQgbmFtZT0iVEFCX1NFQVJDSCIgdmFsdWU9IuqygOyDiSIvPg0KCQk8dWl0ZXh0IG5hbWU9IlNMSURFX0hFQURJTkciIHZhbHVlPSLsiqzrnbzsnbTrk5wg7KCc66qpIi8+DQoJCTx1aXRleHQgbmFtZT0iRFVSQVRJT05fSEVBRElORyIgdmFsdWU9IuyerOyDneyLnOqwhCIvPg0KCQk8dWl0ZXh0IG5hbWU9IlNFQVJDSF9IRUFESU5HIiB2YWx1ZT0i7YWN7Iqk7Yq4IOqygOyDiToiLz4NCgkJPHVpdGV4dCBuYW1lPSJUSFVNQl9IRUFESU5HIiB2YWx1ZT0i7Iqs65287J2065OcIi8+DQoJCTx1aXRleHQgbmFtZT0iVEhVTUJfSU5GTyIgdmFsdWU9IuygnOuqqS/snqzsg53si5zqsIQiLz4NCgkJPHVpdGV4dCBuYW1lPSJBVFRBQ0hOQU1FX0hFQURJTkciIHZhbHVlPSLtjIzsnbwg7J2066aEIi8+DQoJCTx1aXRleHQgbmFtZT0iQVRUQUNIU0laRV9IRUFESU5HIiB2YWx1ZT0i7YGs6riwIi8+DQoJCTx1aXRleHQgbmFtZT0iU0xJREVfTk9URVMiIHZhbHVlPSLsiqzrnbzsnbTrk5wg64W47Yq4Ii8+DQoJCTwhLS1xdWl6IHBvZCBhbmQgbWVzc2FnZSBib3ggdGV4dHMtLT4NCgkJPHVpdGV4dCBuYW1lPSJRVUlaUE9EX1FVSVpfQVRURU1QVCIgdmFsdWU9Iu2AtOymiCDsi5zrj4Qg7Zqf7IiYOiIvPg0KCQk8dWl0ZXh0IG5hbWU9IlFVSVpQT0RfUVVJWl9BVFRFTVBUX1ZBTFVFIiB2YWx1ZT0iJW4vJXQiLz4NCgkJPHVpdGV4dCBuYW1lPSJRVUlaUE9EX1FVSVpfU0NPUkUiIHZhbHVlPSLrk53soJA6Ii8+DQoJCTx1aXRleHQgbmFtZT0iUVVJWlBPRF9RVUlaX1BBU1NTQ09SRSIgdmFsdWU9Iu2GteqzvCDsoJDsiJg6Ii8+DQoJCTx1aXRleHQgbmFtZT0iUVVJWlBPRF9RVUlaX01BWFNDT1JFIiB2YWx1ZT0i7LWc6rOgIOygkOyImDoiLz4NCgkJPHVpdGV4dCBuYW1lPSJRVUlaUE9EX1FVRVNBVE1QVF9TVFIiIHZhbHVlPSLsi5zrj4Qg7Zqf7IiYOiAlbi8ldCIvPg0KCQk8dWl0ZXh0IG5hbWU9IlFVSVpQT0RfUVVFU1RZUEVfU1RSIiB2YWx1ZT0i7Jyg7ZiVOiAlcyIvPg0KCQk8dWl0ZXh0IG5hbWU9IlFVSVpQT0RfUVVFU1RZUEVfR1JEIiB2YWx1ZT0i7KCQ7IiYIOunpOq4sOq4sCDsmYTro4wiLz4NCgkJPHVpdGV4dCBuYW1lPSJRVUlaUE9EX1FVRVNUWVBFX1NWWSIgdmFsdWU9IuyEpOusuCDsobDsgqwiLz4NCgkJPHVpdGV4dCBuYW1lPSJRVUlaUE9EX1FVSVpBVE1QVF9JTkYiIHZhbHVlPSLrrLTtlZwiLz4NCgkJPHVpdGV4dCBuYW1lPSJRVUlaUE9EX1FVRVNBVE1QVF9JTkYiIHZhbHVlPSLrrLTtlZwiLz4NCgkJPHVpdGV4dCBuYW1lPSJXQVJOSU5HTVNHX1lFU1NUUklORyIgdmFsdWU9IuyYiCIvPg0KCQk8dWl0ZXh0IG5hbWU9IldBUk5JTkdNU0dfTk9TVFJJTkciIHZhbHVlPSLslYTri4jsmKQiLz4NCgkJPHVpdGV4dCBuYW1lPSJXQVJOSU5HTVNHX1RJVExFU1RSSU5HIiB2YWx1ZT0i7YC07KaIIOuCtOu5hOqyjOydtOyFmCDqsr3qs6AiLz4NCgkJPHVpdGV4dCBuYW1lPSJXQVJOSU5HTVNHX01TR1NUUklORyIgdmFsdWU9IuydtCDtgLTspojsl5DshJwg7Iuc64+E7ZWY7KeAIOyViuydgCDsp4jrrLjsnbQg7J6I7Iq164uI64ukLiYjeEE7JiN4QTvtgLTspojrpbwg7KKF66OM7ZWY66Ck66m0IFvsmIhd66W8IO2BtOumre2VmOqzoCwg7YC07KaI66W8IOqzhOyGje2VmOugpOuptCBb7JWE64uI7JikXeulvCDtgbTrpq3tlZjsi63si5zsmKQuIi8+DQoJCTx1aXRleHQgbmFtZT0iSU5GT1JNQVRJT05fSDI2NF9GTEFTSFBMQVlFUiIgdmFsdWU9IuyLnOyKpO2FnOyXkCDshKTsuZjrkJjslrQg7J6I64qUIO2YhOyerCDrsoTsoITsnZggRmxhc2ggUGxheWVy64qUIOydtCDruYTrlJTsmKTrpbwg7KeA7JuQ7ZWY7KeAIOyViuyKteuLiOuLpC4g7LWc7IugIEZsYXNoIFBsYXllcuulvCDri6TsmrTroZzrk5ztlZjroKTrqbQg67mE65SU7JikIOyYgeyXreydhCDtgbTrpq3tlZjsi63si5zsmKQ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DQoJCTx1aXRleHQgbmFtZT0iRE9DV1JBUF9QUk9NUFQiIHZhbHVlPSLtgbTrpq3tlZjsl6wg64uk7Jq066Gc65OcIi8+DQoJPC9sYW5ndWFnZT4NCgk8bGFuZ3VhZ2UgaWQ9ImVz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RldGVuaWRhIi8+DQoJCTx1aXRleHQgbmFtZT0iU0NSVUJCQVJTVEFUVVNfUExBWUlORyIgdmFsdWU9IlJlcHJvZHVjaWVuZG8iLz4NCgkJPHVpdGV4dCBuYW1lPSJTQ1JVQkJBUlNUQVRVU19OT0FVRElPIiB2YWx1ZT0iU2luIHNvbmlkbyIvPg0KCQk8dWl0ZXh0IG5hbWU9IlNDUlVCQkFSU1RBVFVTX1ZJRFBMQVlJTkciIHZhbHVlPSJWw61kZW8gZW4gcmVwcm9kLiIvPg0KCQk8dWl0ZXh0IG5hbWU9IlNDUlVCQkFSU1RBVFVTX0xPQURJTkciIHZhbHVlPSJDYXJnYW5kbyIvPg0KCQk8dWl0ZXh0IG5hbWU9IlNDUlVCQkFSU1RBVFVTX0JVRkZFUklORyIgdmFsdWU9IkFsbWFjZW5hbmRvIGVuIGLDumZlciIvPg0KCQk8dWl0ZXh0IG5hbWU9IlNDUlVCQkFSU1RBVFVTX1FVRVNUSU9OIiB2YWx1ZT0iQ29udGVzdGFyIHByZWd1bnRhIi8+DQoJCTx1aXRleHQgbmFtZT0iU0NSVUJCQVJTVEFUVVNfUkVWSUVXUVVJWiIgdmFsdWU9IlJldmlzYW5kbyBwcnVlYmEiLz4NCgkJPCEtLSBzdWJzdGl0dXRpb246ICVtID09IG1pbnV0ZXMgcmVtYWluaW5nIC0tPg0KCQk8IS0tIHN1YnN0aXR1dGlvbjogJXMgPT0gc2Vjb25kcyByZW1haW5pbmcgLS0+DQoJCTx1aXRleHQgbmFtZT0iRUxBUFNFRCIgdmFsdWU9IiVtIG1pbnV0b3MgJXMgc2VndW5kb3MgcmVzdGFudGVzIi8+DQoJCTx1aXRleHQgbmFtZT0iTk9URk9VTkQiIHZhbHVlPSJObyBzZSBoYSBlbmNvbnRyYWRvIG5hZGEiLz4NCgkJPHVpdGV4dCBuYW1lPSJBVFRBQ0hNRU5UUyIgdmFsdWU9IkFyY2hpdm9zIGFkanVudG9zIi8+DQoJCTwhLS0gc3Vic3RpdHV0aW9uOiAlcCA9PSBjdXJyZW50IHNwZWFrZXIncyB0aXRsZSAtLT4NCgkJPHVpdGV4dCBuYW1lPSJCSU9XSU5fVElUTEUiIHZhbHVlPSJCaW9ncmFmw61hOiAlcCIvPg0KCQk8dWl0ZXh0IG5hbWU9IkJJT0JUTl9USVRMRSIgdmFsdWU9IkJpb2dyYWbDrWEiLz4NCgkJPHVpdGV4dCBuYW1lPSJESVZJREVSQlROX1RJVExFIiB2YWx1ZT0ifCIvPg0KCQk8dWl0ZXh0IG5hbWU9IkNPTlRBQ1RCVE5fVElUTEUiIHZhbHVlPSJDb250YWN0byIvPg0KCQk8dWl0ZXh0IG5hbWU9IlRBQl9RVUlaIiB2YWx1ZT0iUHJ1ZWJhIi8+DQoJCTx1aXRleHQgbmFtZT0iVEFCX09VVExJTkUiIHZhbHVlPSJDb250b3JubyIvPg0KCQk8dWl0ZXh0IG5hbWU9IlRBQl9USFVNQiIgdmFsdWU9Ik1pbmlhdC4iLz4NCgkJPHVpdGV4dCBuYW1lPSJUQUJfTk9URVMiIHZhbHVlPSJOb3RhcyIvPg0KCQk8dWl0ZXh0IG5hbWU9IlRBQl9TRUFSQ0giIHZhbHVlPSJCdXNjYXIiLz4NCgkJPHVpdGV4dCBuYW1lPSJTTElERV9IRUFESU5HIiB2YWx1ZT0iVMOtdHVsbyBkZSBkaWFwb3NpdGl2YSIvPg0KCQk8dWl0ZXh0IG5hbWU9IkRVUkFUSU9OX0hFQURJTkciIHZhbHVlPSJEdXJhYy4iLz4NCgkJPHVpdGV4dCBuYW1lPSJTRUFSQ0hfSEVBRElORyIgdmFsdWU9IkJ1c2NhciB0ZXh0bzoiLz4NCgkJPHVpdGV4dCBuYW1lPSJUSFVNQl9IRUFESU5HIiB2YWx1ZT0iRGlhcG9zaXRpdmEiLz4NCgkJPHVpdGV4dCBuYW1lPSJUSFVNQl9JTkZPIiB2YWx1ZT0iRHVyLi9Uw610LiBkaWFwLiIvPg0KCQk8dWl0ZXh0IG5hbWU9IkFUVEFDSE5BTUVfSEVBRElORyIgdmFsdWU9Ik5vbWJyZSBkZSBhcmNoaXZvIi8+DQoJCTx1aXRleHQgbmFtZT0iQVRUQUNIU0laRV9IRUFESU5HIiB2YWx1ZT0iVGFtYcOxbyIvPg0KCQk8dWl0ZXh0IG5hbWU9IlNMSURFX05PVEVTIiB2YWx1ZT0iTm90YXMgZGUgZGlhcG9zaXRpdmEiLz4NCgkJPCEtLXF1aXogcG9kIGFuZCBtZXNzYWdlIGJveCB0ZXh0cy0tPg0KCQk8dWl0ZXh0IG5hbWU9IlFVSVpQT0RfUVVJWl9BVFRFTVBUIiB2YWx1ZT0iSW50ZW50byBkZSBwcnVlYmE6Ii8+DQoJCTx1aXRleHQgbmFtZT0iUVVJWlBPRF9RVUlaX0FUVEVNUFRfVkFMVUUiIHZhbHVlPSIlbiBkZSAldCIvPg0KCQk8dWl0ZXh0IG5hbWU9IlFVSVpQT0RfUVVJWl9TQ09SRSIgdmFsdWU9IlB1bnR1YWNpw7NuOiIvPg0KCQk8dWl0ZXh0IG5hbWU9IlFVSVpQT0RfUVVJWl9QQVNTU0NPUkUiIHZhbHVlPSJQdW50dWFjacOzbiBwYXJhIGFwcm9iYXI6Ii8+DQoJCTx1aXRleHQgbmFtZT0iUVVJWlBPRF9RVUlaX01BWFNDT1JFIiB2YWx1ZT0iUHVudHVhY2nDs24gbcOheGltYToiLz4NCgkJPHVpdGV4dCBuYW1lPSJRVUlaUE9EX1FVRVNBVE1QVF9TVFIiIHZhbHVlPSJJbnRlbnRvczogJW4gZGUgJXQiLz4NCgkJPHVpdGV4dCBuYW1lPSJRVUlaUE9EX1FVRVNUWVBFX1NUUiIgdmFsdWU9IlRpcG86ICVzIi8+DQoJCTx1aXRleHQgbmFtZT0iUVVJWlBPRF9RVUVTVFlQRV9HUkQiIHZhbHVlPSJDb24gcHVudHVhY2nDs24iLz4NCgkJPHVpdGV4dCBuYW1lPSJRVUlaUE9EX1FVRVNUWVBFX1NWWSIgdmFsdWU9IkVuY3Vlc3RhIi8+DQoJCTx1aXRleHQgbmFtZT0iUVVJWlBPRF9RVUlaQVRNUFRfSU5GIiB2YWx1ZT0iSW5maW5pdG8iLz4NCgkJPHVpdGV4dCBuYW1lPSJRVUlaUE9EX1FVRVNBVE1QVF9JTkYiIHZhbHVlPSJJbmZpbml0byIvPg0KCQk8dWl0ZXh0IG5hbWU9IldBUk5JTkdNU0dfWUVTU1RSSU5HIiB2YWx1ZT0iU8OtIi8+DQoJCTx1aXRleHQgbmFtZT0iV0FSTklOR01TR19OT1NUUklORyIgdmFsdWU9Ik5vIi8+DQoJCTx1aXRleHQgbmFtZT0iV0FSTklOR01TR19USVRMRVNUUklORyIgdmFsdWU9IkF2aXNvIGRlIG5hdmVnYWNpw7NuIGRlIHBydWViYSIvPg0KCQk8dWl0ZXh0IG5hbWU9IldBUk5JTkdNU0dfTVNHU1RSSU5HIiB2YWx1ZT0iSGF5IHByZWd1bnRhcyBzaW4gaW50ZW50b3MgZW4gZXN0YSBwcnVlYmEuJiN4QTsmI3hBO1BhcmEgc2FsaXIgZGUgbGEgcHJ1ZWJhLCBoYWdhIGNsaWMgZW4gU8OtLiBQYXJhIGNvbnRpbnVhciwgaGFnYSBjbGljIGVuIE5vLiIvPg0KCQk8dWl0ZXh0IG5hbWU9IklORk9STUFUSU9OX0gyNjRfRkxBU0hQTEFZRVIiIHZhbHVlPSJMYSB2ZXJzacOzbiBhY3R1YWwgZGUgRmxhc2ggUGxheWVyIGluc3RhbGFkYSBlbiBlbCBvcmRlbmFkb3Igbm8gZXMgY29tcGF0aWJsZSBjb24gZXN0ZSB2w61kZW8uIEhhZ2EgY2xpYyBlbiBlbCDDoXJlYSBkZSB2w61kZW8gcGFyYSBkZXNjYXJnYXIgbGEgw7psdGltYSB2ZXJzacOzbiBkZSBGbGFzaCBQbGF5ZXIuIi8+DQoJCTwhLS0gc3Vic3RpdHV0aW9uOiAlcCA9PSBwcmVzZW50YXRpb24gdGl0bGUgLS0+DQoJCTwhLS0gc3Vic3RpdHV0aW9uOiAlcyA9PSBzbGlkZSB0aXRsZSAtLT4NCgkJPCEtLSBzdWJzdGl0dXRpb246ICVuID09IHNsaWRlIG51bWJlciAtLT4NCgkJPHVpdGV4dCBuYW1lPSJCT09LTUFSSyIgdmFsdWU9IkFkb2JlIFByZXNlbnRlcjogJXAiLz4NCgkJPCEtLSBzdWJzdGl0dXRpb246ICVwID09IHByZXNlbnRhdGlvbiB0aXRsZSAtLT4NCgkJPCEtLSBzdWJzdGl0dXRpb246ICVzID09IHNsaWRlIHRpdGxlIC0tPg0KCQk8IS0tIHN1YnN0aXR1dGlvbjogJW4gPT0gc2xpZGUgbnVtYmVyIC0tPg0KCQk8dWl0ZXh0IG5hbWU9IkJPT0tNQVJLU0xJREUiIHZhbHVlPSJBZG9iZSBQcmVzZW50ZXI6ICVwICVzIi8+DQoJCTx1aXRleHQgbmFtZT0iU0hPV1NJREVCQVIiIHZhbHVlPSJNb3N0cmFyIGJhcnJhIGxhdGVyYWwgYSBsb3MgcGFydGljaXBhbnRlcyIvPg0KCQk8dWl0ZXh0IG5hbWU9Ik1VVEUiIHZhbHVlPSJTaWxlbmNpYXIiLz4NCgkJPHVpdGV4dCBuYW1lPSJET0NXUkFQX1RJVExFIiB2YWx1ZT0iQXJjaGl2byBhZGp1bnRvIGRlIFByZXNlbnRlciIvPg0KCQk8dWl0ZXh0IG5hbWU9IkRPQ1dSQVBfTVNHIiB2YWx1ZT0iR3VhcmRhciBlbiBNaSBQQyIvPg0KCQk8dWl0ZXh0IG5hbWU9IkRPQ1dSQVBfUFJPTVBUIiB2YWx1ZT0iSGFnYSBjbGljIGVuIERlc2NhcmdhciIvPg0KCTwvbGFuZ3VhZ2U+DQoJPGxhbmd1YWdlIGlkPSJw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QYXJhZG8iLz4NCgkJPHVpdGV4dCBuYW1lPSJTQ1JVQkJBUlNUQVRVU19QTEFZSU5HIiB2YWx1ZT0iUmVwcm9kdXppbmRvIi8+DQoJCTx1aXRleHQgbmFtZT0iU0NSVUJCQVJTVEFUVVNfTk9BVURJTyIgdmFsdWU9IlNlbSDDoXVkaW8iLz4NCgkJPHVpdGV4dCBuYW1lPSJTQ1JVQkJBUlNUQVRVU19WSURQTEFZSU5HIiB2YWx1ZT0iVsOtZGVvIGVtIHJlcHJvZHXDp8OjbyIvPg0KCQk8dWl0ZXh0IG5hbWU9IlNDUlVCQkFSU1RBVFVTX0xPQURJTkciIHZhbHVlPSJDYXJyZWdhbmRvIi8+DQoJCTx1aXRleHQgbmFtZT0iU0NSVUJCQVJTVEFUVVNfQlVGRkVSSU5HIiB2YWx1ZT0iQXJtYXplbmFuZG8gZW0gYnVmZmVyIi8+DQoJCTx1aXRleHQgbmFtZT0iU0NSVUJCQVJTVEFUVVNfUVVFU1RJT04iIHZhbHVlPSJSZXNwb25kZXIgcGVyZ3VudGEiLz4NCgkJPHVpdGV4dCBuYW1lPSJTQ1JVQkJBUlNUQVRVU19SRVZJRVdRVUlaIiB2YWx1ZT0iUmV2aXNhbmRvIHF1ZXN0aW9uw6FyaW8iLz4NCgkJPCEtLSBzdWJzdGl0dXRpb246ICVtID09IG1pbnV0ZXMgcmVtYWluaW5nIC0tPg0KCQk8IS0tIHN1YnN0aXR1dGlvbjogJXMgPT0gc2Vjb25kcyByZW1haW5pbmcgLS0+DQoJCTx1aXRleHQgbmFtZT0iRUxBUFNFRCIgdmFsdWU9IiVtIG1pbnV0b3MgJXMgc2VndW5kb3MgcmVzdGFudGVzIi8+DQoJCTx1aXRleHQgbmFtZT0iTk9URk9VTkQiIHZhbHVlPSJOYWRhIGVuY29udHJhZG8iLz4NCgkJPHVpdGV4dCBuYW1lPSJBVFRBQ0hNRU5UUyIgdmFsdWU9IkFuZXhv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dG8iLz4NCgkJPHVpdGV4dCBuYW1lPSJUQUJfUVVJWiIgdmFsdWU9IlF1ZXN0LiIvPg0KCQk8dWl0ZXh0IG5hbWU9IlRBQl9PVVRMSU5FIiB2YWx1ZT0iRXNxdWVtYSIvPg0KCQk8dWl0ZXh0IG5hbWU9IlRBQl9USFVNQiIgdmFsdWU9Ik1pbmkiLz4NCgkJPHVpdGV4dCBuYW1lPSJUQUJfTk9URVMiIHZhbHVlPSJOb3RhcyIvPg0KCQk8dWl0ZXh0IG5hbWU9IlRBQl9TRUFSQ0giIHZhbHVlPSJCdXNjYSIvPg0KCQk8dWl0ZXh0IG5hbWU9IlNMSURFX0hFQURJTkciIHZhbHVlPSJUw610dWxvIGRvIHNsaWRlIi8+DQoJCTx1aXRleHQgbmFtZT0iRFVSQVRJT05fSEVBRElORyIgdmFsdWU9IkR1cmHDp8OjbyIvPg0KCQk8dWl0ZXh0IG5hbWU9IlNFQVJDSF9IRUFESU5HIiB2YWx1ZT0iUHJvY3VyYXIgdGV4dG86Ii8+DQoJCTx1aXRleHQgbmFtZT0iVEhVTUJfSEVBRElORyIgdmFsdWU9IlNsaWRlIi8+DQoJCTx1aXRleHQgbmFtZT0iVEhVTUJfSU5GTyIgdmFsdWU9IlTDrXR1bG8vRHVyYcOnw6NvIGRvIHNsaWRlIi8+DQoJCTx1aXRleHQgbmFtZT0iQVRUQUNITkFNRV9IRUFESU5HIiB2YWx1ZT0iTm9tZSBkbyBhcnF1aXZvIi8+DQoJCTx1aXRleHQgbmFtZT0iQVRUQUNIU0laRV9IRUFESU5HIiB2YWx1ZT0iVGFtYW5obyIvPg0KCQk8dWl0ZXh0IG5hbWU9IlNMSURFX05PVEVTIiB2YWx1ZT0iQW5vdGHDp8O1ZXMgZG8gc2xpZGUiLz4NCgkJPCEtLXF1aXogcG9kIGFuZCBtZXNzYWdlIGJveCB0ZXh0cy0tPg0KCQk8dWl0ZXh0IG5hbWU9IlFVSVpQT0RfUVVJWl9BVFRFTVBUIiB2YWx1ZT0iVGVudGF0aXZhIG5vIHF1ZXN0aW9uw6FyaW86Ii8+DQoJCTx1aXRleHQgbmFtZT0iUVVJWlBPRF9RVUlaX0FUVEVNUFRfVkFMVUUiIHZhbHVlPSIlbiBkZSAldCIvPg0KCQk8dWl0ZXh0IG5hbWU9IlFVSVpQT0RfUVVJWl9TQ09SRSIgdmFsdWU9IlBvbnR1YcOnw6NvOiIvPg0KCQk8dWl0ZXh0IG5hbWU9IlFVSVpQT0RfUVVJWl9QQVNTU0NPUkUiIHZhbHVlPSJQb250dWHDp8OjbyBkZSBhcHJvdmHDp8OjbzoiLz4NCgkJPHVpdGV4dCBuYW1lPSJRVUlaUE9EX1FVSVpfTUFYU0NPUkUiIHZhbHVlPSJQb250dWHDp8OjbyBtw6F4aW1hOiIvPg0KCQk8dWl0ZXh0IG5hbWU9IlFVSVpQT0RfUVVFU0FUTVBUX1NUUiIgdmFsdWU9IlRlbnRhdGl2YTogJW4gZGUgJXQiLz4NCgkJPHVpdGV4dCBuYW1lPSJRVUlaUE9EX1FVRVNUWVBFX1NUUiIgdmFsdWU9IlRpcG86ICVzIi8+DQoJCTx1aXRleHQgbmFtZT0iUVVJWlBPRF9RVUVTVFlQRV9HUkQiIHZhbHVlPSJDbGFzc2lmaWNhdMOzcmlhIi8+DQoJCTx1aXRleHQgbmFtZT0iUVVJWlBPRF9RVUVTVFlQRV9TVlkiIHZhbHVlPSJQZXNxdWlzYSIvPg0KCQk8dWl0ZXh0IG5hbWU9IlFVSVpQT0RfUVVJWkFUTVBUX0lORiIgdmFsdWU9IkluZmluaXRvIi8+DQoJCTx1aXRleHQgbmFtZT0iUVVJWlBPRF9RVUVTQVRNUFRfSU5GIiB2YWx1ZT0iSW5maW5pdG8iLz4NCgkJPHVpdGV4dCBuYW1lPSJXQVJOSU5HTVNHX1lFU1NUUklORyIgdmFsdWU9IlNpbSIvPg0KCQk8dWl0ZXh0IG5hbWU9IldBUk5JTkdNU0dfTk9TVFJJTkciIHZhbHVlPSJOw6NvIi8+DQoJCTx1aXRleHQgbmFtZT0iV0FSTklOR01TR19USVRMRVNUUklORyIgdmFsdWU9IkFsZXJ0YSBkZSBuYXZlZ2HDp8OjbyBkbyBxdWVzdGlvbsOhcmlvIi8+DQoJCTx1aXRleHQgbmFtZT0iV0FSTklOR01TR19NU0dTVFJJTkciIHZhbHVlPSJFeGlzdGVtIHBlcmd1bnRhcyBxdWUgbsOjbyBmb3JhbSByZXNwb25kaWRhcyBuZXN0ZSBxdWVzdGlvbsOhcmlvLiYjeEE7JiN4QTtDbGlxdWUgZW0gU2ltIHBhcmEgc2FpciBkbyBxdWVzdGlvbsOhcmlvIG91IGVtIE7Do28gc2UgcXVpc2VyIGNvbnRpbnVhci4iLz4NCgkJPHVpdGV4dCBuYW1lPSJJTkZPUk1BVElPTl9IMjY0X0ZMQVNIUExBWUVSIiB2YWx1ZT0iQSB2ZXJzw6NvIGF0dWFsIGRvIEZsYXNoIFBsYXllciBpbnN0YWxhZGEgbm8gY29tcHV0YWRvciBuw6NvIG9mZXJlY2Ugc3Vwb3J0ZSBhIGVzc2UgdsOtZGVvLiBDbGlxdWUgbmEgw6FyZWEgZG8gdsOtZGVvIHBhcmEgYmFpeGFyIGEgdmVyc8OjbyBtYWlzIHJlY2VudGUgZG8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FyIGJhcnJhIGxhdGVyYWwgYW8gcGFydGljaXBhbnRlcyIvPg0KCQk8dWl0ZXh0IG5hbWU9Ik1VVEUiIHZhbHVlPSJNdWRvIi8+DQoJCTx1aXRleHQgbmFtZT0iRE9DV1JBUF9USVRMRSIgdmFsdWU9IkFuZXhvIGRlIGFycXVpdm8gZG8gUHJlc2VudGVyIi8+DQoJCTx1aXRleHQgbmFtZT0iRE9DV1JBUF9NU0ciIHZhbHVlPSJTYWx2YXIgZW0gTWV1IGNvbXB1dGFkb3IiLz4NCgkJPHVpdGV4dCBuYW1lPSJET0NXUkFQX1BST01QVCIgdmFsdWU9IkNsaXF1ZSBwYXJhIGJhaXhhciIvPg0KCTwvbGFuZ3VhZ2U+DQoJPGxhbmd1YWdlIGlkPSJpd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JbnRlcnJvdHRvIi8+DQoJCTx1aXRleHQgbmFtZT0iU0NSVUJCQVJTVEFUVVNfUExBWUlORyIgdmFsdWU9IlJpcHJvZHV6aW9uZSIvPg0KCQk8dWl0ZXh0IG5hbWU9IlNDUlVCQkFSU1RBVFVTX05PQVVESU8iIHZhbHVlPSJBdWRpbyBpbmF0dC4iLz4NCgkJPHVpdGV4dCBuYW1lPSJTQ1JVQkJBUlNUQVRVU19WSURQTEFZSU5HIiB2YWx1ZT0iVmlkZW8gaW4gcmlwcm9kdXppb25lIi8+DQoJCTx1aXRleHQgbmFtZT0iU0NSVUJCQVJTVEFUVVNfTE9BRElORyIgdmFsdWU9IkNhcmljYW1lbnRvIi8+DQoJCTx1aXRleHQgbmFtZT0iU0NSVUJCQVJTVEFUVVNfQlVGRkVSSU5HIiB2YWx1ZT0iQnVmZmVyaW5nIi8+DQoJCTx1aXRleHQgbmFtZT0iU0NSVUJCQVJTVEFUVVNfUVVFU1RJT04iIHZhbHVlPSJSaXNwb25kaSBhIGRvbWFuZGEiLz4NCgkJPHVpdGV4dCBuYW1lPSJTQ1JVQkJBUlNUQVRVU19SRVZJRVdRVUlaIiB2YWx1ZT0iUmV2aXNpb25lIGRlbCBxdWl6Ii8+DQoJCTwhLS0gc3Vic3RpdHV0aW9uOiAlbSA9PSBtaW51dGVzIHJlbWFpbmluZyAtLT4NCgkJPCEtLSBzdWJzdGl0dXRpb246ICVzID09IHNlY29uZHMgcmVtYWluaW5nIC0tPg0KCQk8dWl0ZXh0IG5hbWU9IkVMQVBTRUQiIHZhbHVlPSIlbSBNaW51dGkgJXMgU2Vjb25kaSByaW1hbmVudGkiLz4NCgkJPHVpdGV4dCBuYW1lPSJOT1RGT1VORCIgdmFsdWU9Ik5lc3N1biBlbGVtZW50byB0cm92YXRvIi8+DQoJCTx1aXRleHQgbmFtZT0iQVRUQUNITUVOVFMiIHZhbHVlPSJBbGxlZ2F0aS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QuIi8+DQoJCTx1aXRleHQgbmFtZT0iVEFCX1FVSVoiIHZhbHVlPSJRdWl6Ii8+DQoJCTx1aXRleHQgbmFtZT0iVEFCX09VVExJTkUiIHZhbHVlPSJTdHJ1dHR1cmEiLz4NCgkJPHVpdGV4dCBuYW1lPSJUQUJfVEhVTUIiIHZhbHVlPSJNaW5pYXR1cmUiLz4NCgkJPHVpdGV4dCBuYW1lPSJUQUJfTk9URVMiIHZhbHVlPSJOb3RlIi8+DQoJCTx1aXRleHQgbmFtZT0iVEFCX1NFQVJDSCIgdmFsdWU9IkNlcmNhIi8+DQoJCTx1aXRleHQgbmFtZT0iU0xJREVfSEVBRElORyIgdmFsdWU9IlRpdG9sbyBkaWFwb3NpdGl2YSIvPg0KCQk8dWl0ZXh0IG5hbWU9IkRVUkFUSU9OX0hFQURJTkciIHZhbHVlPSJEdXJhdGEiLz4NCgkJPHVpdGV4dCBuYW1lPSJTRUFSQ0hfSEVBRElORyIgdmFsdWU9IkNlcmNhIHRlc3RvOiIvPg0KCQk8dWl0ZXh0IG5hbWU9IlRIVU1CX0hFQURJTkciIHZhbHVlPSJEaWFwb3NpdGl2YSIvPg0KCQk8dWl0ZXh0IG5hbWU9IlRIVU1CX0lORk8iIHZhbHVlPSJUaXRvbG8vVGVtcG8iLz4NCgkJPHVpdGV4dCBuYW1lPSJBVFRBQ0hOQU1FX0hFQURJTkciIHZhbHVlPSJOb21lIGZpbGUiLz4NCgkJPHVpdGV4dCBuYW1lPSJBVFRBQ0hTSVpFX0hFQURJTkciIHZhbHVlPSJEaW1lbnNpb25lIi8+DQoJCTx1aXRleHQgbmFtZT0iU0xJREVfTk9URVMiIHZhbHVlPSJOb3RlIGRpYXBvc2l0aXZhIi8+DQoJCTwhLS1xdWl6IHBvZCBhbmQgbWVzc2FnZSBib3ggdGV4dHMtLT4NCgkJPHVpdGV4dCBuYW1lPSJRVUlaUE9EX1FVSVpfQVRURU1QVCIgdmFsdWU9IlRlbnRhdGl2byBxdWl6OiIvPg0KCQk8dWl0ZXh0IG5hbWU9IlFVSVpQT0RfUVVJWl9BVFRFTVBUX1ZBTFVFIiB2YWx1ZT0iJW4gZGkgJXQiLz4NCgkJPHVpdGV4dCBuYW1lPSJRVUlaUE9EX1FVSVpfU0NPUkUiIHZhbHVlPSJQdW50ZWdnaW86Ii8+DQoJCTx1aXRleHQgbmFtZT0iUVVJWlBPRF9RVUlaX1BBU1NTQ09SRSIgdmFsdWU9IlB1bnRlZ2dpbyBtaW5pbW86Ii8+DQoJCTx1aXRleHQgbmFtZT0iUVVJWlBPRF9RVUlaX01BWFNDT1JFIiB2YWx1ZT0iUHVudGVnZ2lvIG1hc3NpbW86Ii8+DQoJCTx1aXRleHQgbmFtZT0iUVVJWlBPRF9RVUVTQVRNUFRfU1RSIiB2YWx1ZT0iVGVudGF0aXZvOiAlbiBkaSAldCIvPg0KCQk8dWl0ZXh0IG5hbWU9IlFVSVpQT0RfUVVFU1RZUEVfU1RSIiB2YWx1ZT0iVGlwbzogJXMiLz4NCgkJPHVpdGV4dCBuYW1lPSJRVUlaUE9EX1FVRVNUWVBFX0dSRCIgdmFsdWU9IkNvbiB2YWx1dGF6aW9uZSIvPg0KCQk8dWl0ZXh0IG5hbWU9IlFVSVpQT0RfUVVFU1RZUEVfU1ZZIiB2YWx1ZT0iSW5kYWdpbmUiLz4NCgkJPHVpdGV4dCBuYW1lPSJRVUlaUE9EX1FVSVpBVE1QVF9JTkYiIHZhbHVlPSJJbmZpbml0aSIvPg0KCQk8dWl0ZXh0IG5hbWU9IlFVSVpQT0RfUVVFU0FUTVBUX0lORiIgdmFsdWU9IkluZmluaXRpIi8+DQoJCTx1aXRleHQgbmFtZT0iV0FSTklOR01TR19ZRVNTVFJJTkciIHZhbHVlPSJTw6wiLz4NCgkJPHVpdGV4dCBuYW1lPSJXQVJOSU5HTVNHX05PU1RSSU5HIiB2YWx1ZT0iTm8iLz4NCgkJPHVpdGV4dCBuYW1lPSJXQVJOSU5HTVNHX1RJVExFU1RSSU5HIiB2YWx1ZT0iQXZ2ZXJ0ZW56YSBuYXZpZ2F6aW9uZSBxdWl6Ii8+DQoJCTx1aXRleHQgbmFtZT0iV0FSTklOR01TR19NU0dTVFJJTkciIHZhbHVlPSJPY2NvcnJlIGFuY29yYSByaXNwb25kZXJlIGFkIGFsY3VuZSBkb21hbmRlIGRlbCBxdWl6LiYjeEE7JiN4QTtTZSBmYXRlIGNsaWMgc3UgU8OsLCB1c2NpcmV0ZSBkYWwgcXVpei4gRmF0ZSBjbGljIHN1IE5vIHBlciBjb250aW51YXJlIGlsIHF1aXouIi8+DQoJCTx1aXRleHQgbmFtZT0iSU5GT1JNQVRJT05fSDI2NF9GTEFTSFBMQVlFUiIgdmFsdWU9IkxhIHZlcnNpb25lIGRpIEZsYXNoIFBsYXllciBhdHR1YWxtZW50ZSBpbnN0YWxsYXRhIG5vbiBzdXBwb3J0YSBxdWVzdG8gdmlkZW8uIEZhdGUgY2xpYyBzdWxsJ2FyZWEgZGVsIHZpZGVvIHBlciBzY2FyaWNhcmUgbCd1bHRpbWEgdmVyc2lvbmUgZGk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Nb3N0cmEgYmFycmEgbGF0ZXJhbGUgYWkgcGFydGVjaXBhbnRpIi8+DQoJCTx1aXRleHQgbmFtZT0iTVVURSIgdmFsdWU9IkRpc2F0dGl2YSBhdWRpbyIvPg0KCQk8dWl0ZXh0IG5hbWU9IkRPQ1dSQVBfVElUTEUiIHZhbHVlPSJBbGxlZ2F0byBmaWxlIFByZXNlbnRlciIvPg0KCQk8dWl0ZXh0IG5hbWU9IkRPQ1dSQVBfTVNHIiB2YWx1ZT0iU2FsdmEgaW4gUmlzb3JzZSBkZWwgY29tcHV0ZXIiLz4NCgkJPHVpdGV4dCBuYW1lPSJET0NXUkFQX1BST01QVCIgdmFsdWU9IkNsaWMgcGVyIHNjYXJpY2FyZSIvPg0KCTwvbGFuZ3VhZ2U+DQoJPGxhbmd1YWdlIGlkPSJubC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EgJW4iLz4NCgkJPCEtLSBzdWJzdGl0dXRpb246ICVuID09IHNsaWRlIG51bWJlciAtLT4NCgkJPCEtLSBzdWJzdGl0dXRpb246ICV0ID09IHRvdGFsIHNsaWRlIGNvdW50IC0tPg0KCQk8dWl0ZXh0IG5hbWU9IlNDUlVCQkFSU1RBVFVTX1NMSURFSU5GTyIgdmFsdWU9IkRpYSAlbiAvICV0IHwgIi8+DQoJCTx1aXRleHQgbmFtZT0iU0NSVUJCQVJTVEFUVVNfU1RPUFBFRCIgdmFsdWU9Ikdlc3RvcHQiLz4NCgkJPHVpdGV4dCBuYW1lPSJTQ1JVQkJBUlNUQVRVU19QTEFZSU5HIiB2YWx1ZT0iQWZzcGVsZW4iLz4NCgkJPHVpdGV4dCBuYW1lPSJTQ1JVQkJBUlNUQVRVU19OT0FVRElPIiB2YWx1ZT0iR2VlbiBhdWRpbyIvPg0KCQk8dWl0ZXh0IG5hbWU9IlNDUlVCQkFSU1RBVFVTX1ZJRFBMQVlJTkciIHZhbHVlPSJWaWRlbyBhZnNwZWxlbiIvPg0KCQk8dWl0ZXh0IG5hbWU9IlNDUlVCQkFSU1RBVFVTX0xPQURJTkciIHZhbHVlPSJMYWRlbiIvPg0KCQk8dWl0ZXh0IG5hbWU9IlNDUlVCQkFSU1RBVFVTX0JVRkZFUklORyIgdmFsdWU9IkJ1ZmZlcmVuIi8+DQoJCTx1aXRleHQgbmFtZT0iU0NSVUJCQVJTVEFUVVNfUVVFU1RJT04iIHZhbHVlPSJWcmFhZyBtZXQgYW50d29vcmQiLz4NCgkJPHVpdGV4dCBuYW1lPSJTQ1JVQkJBUlNUQVRVU19SRVZJRVdRVUlaIiB2YWx1ZT0iUXVpeiBjb250cm9sZXJlbiIvPg0KCQk8IS0tIHN1YnN0aXR1dGlvbjogJW0gPT0gbWludXRlcyByZW1haW5pbmcgLS0+DQoJCTwhLS0gc3Vic3RpdHV0aW9uOiAlcyA9PSBzZWNvbmRzIHJlbWFpbmluZyAtLT4NCgkJPHVpdGV4dCBuYW1lPSJFTEFQU0VEIiB2YWx1ZT0iRXIgcmVzdGVyZW4gJW0gbWludXRlbiAlcyBzZWNvbmRlbiIvPg0KCQk8dWl0ZXh0IG5hbWU9Ik5PVEZPVU5EIiB2YWx1ZT0iTmlldHMgZ2V2b25kZW4iLz4NCgkJPHVpdGV4dCBuYW1lPSJBVFRBQ0hNRU5UUyIgdmFsdWU9IkJpamxhZ2VuIi8+DQoJCTwhLS0gc3Vic3RpdHV0aW9uOiAlcCA9PSBjdXJyZW50IHNwZWFrZXIncyB0aXRsZSAtLT4NCgkJPHVpdGV4dCBuYW1lPSJCSU9XSU5fVElUTEUiIHZhbHVlPSJCaW9ncmFmaWU6ICVwIi8+DQoJCTx1aXRleHQgbmFtZT0iQklPQlROX1RJVExFIiB2YWx1ZT0iQmlvZ3JhZmllIi8+DQoJCTx1aXRleHQgbmFtZT0iRElWSURFUkJUTl9USVRMRSIgdmFsdWU9InwiLz4NCgkJPHVpdGV4dCBuYW1lPSJDT05UQUNUQlROX1RJVExFIiB2YWx1ZT0iQ29udGFjdCIvPg0KCQk8dWl0ZXh0IG5hbWU9IlRBQl9RVUlaIiB2YWx1ZT0iUXVpeiIvPg0KCQk8dWl0ZXh0IG5hbWU9IlRBQl9PVVRMSU5FIiB2YWx1ZT0iT3ZlcnppY2h0Ii8+DQoJCTx1aXRleHQgbmFtZT0iVEFCX1RIVU1CIiB2YWx1ZT0iTWluaWF0dXVyIi8+DQoJCTx1aXRleHQgbmFtZT0iVEFCX05PVEVTIiB2YWx1ZT0iTm90aXRpZXMiLz4NCgkJPHVpdGV4dCBuYW1lPSJUQUJfU0VBUkNIIiB2YWx1ZT0iWm9la2VuIi8+DQoJCTx1aXRleHQgbmFtZT0iU0xJREVfSEVBRElORyIgdmFsdWU9IlRpdGVsIHZhbiBkaWEiLz4NCgkJPHVpdGV4dCBuYW1lPSJEVVJBVElPTl9IRUFESU5HIiB2YWx1ZT0iRHV1ciIvPg0KCQk8dWl0ZXh0IG5hbWU9IlNFQVJDSF9IRUFESU5HIiB2YWx1ZT0iWm9la2VuIG5hYXIgdGVrc3Q6Ii8+DQoJCTx1aXRleHQgbmFtZT0iVEhVTUJfSEVBRElORyIgdmFsdWU9IkRpYSIvPg0KCQk8dWl0ZXh0IG5hbWU9IlRIVU1CX0lORk8iIHZhbHVlPSJUaXRlbC9kdXVyIHZhbiBkaWEiLz4NCgkJPHVpdGV4dCBuYW1lPSJBVFRBQ0hOQU1FX0hFQURJTkciIHZhbHVlPSJCZXN0YW5kc25hYW0iLz4NCgkJPHVpdGV4dCBuYW1lPSJBVFRBQ0hTSVpFX0hFQURJTkciIHZhbHVlPSJHcm9vdHRlIi8+DQoJCTx1aXRleHQgbmFtZT0iU0xJREVfTk9URVMiIHZhbHVlPSJEaWFub3RpdGllcyIvPg0KCQk8IS0tcXVpeiBwb2QgYW5kIG1lc3NhZ2UgYm94IHRleHRzLS0+DQoJCTx1aXRleHQgbmFtZT0iUVVJWlBPRF9RVUlaX0FUVEVNUFQiIHZhbHVlPSJRdWl6cG9naW5nOiIvPg0KCQk8dWl0ZXh0IG5hbWU9IlFVSVpQT0RfUVVJWl9BVFRFTVBUX1ZBTFVFIiB2YWx1ZT0iJW4gdmFuICV0Ii8+DQoJCTx1aXRleHQgbmFtZT0iUVVJWlBPRF9RVUlaX1NDT1JFIiB2YWx1ZT0iQmVoYWFsZGUgc2NvcmU6Ii8+DQoJCTx1aXRleHQgbmFtZT0iUVVJWlBPRF9RVUlaX1BBU1NTQ09SRSIgdmFsdWU9IlZvbGRvZW5kZSBzY29yZToiLz4NCgkJPHVpdGV4dCBuYW1lPSJRVUlaUE9EX1FVSVpfTUFYU0NPUkUiIHZhbHVlPSJNYXhpbWFhbCBoYWFsYmFyZSBzY29yZToiLz4NCgkJPHVpdGV4dCBuYW1lPSJRVUlaUE9EX1FVRVNBVE1QVF9TVFIiIHZhbHVlPSJQb2dpbmc6ICVuIHZhbiAldCIvPg0KCQk8dWl0ZXh0IG5hbWU9IlFVSVpQT0RfUVVFU1RZUEVfU1RSIiB2YWx1ZT0iVHlwZTogJXMiLz4NCgkJPHVpdGV4dCBuYW1lPSJRVUlaUE9EX1FVRVNUWVBFX0dSRCIgdmFsdWU9IlRlbHQgdm9vciBzY29yZSIvPg0KCQk8dWl0ZXh0IG5hbWU9IlFVSVpQT0RfUVVFU1RZUEVfU1ZZIiB2YWx1ZT0iRW5xdcOqdGUiLz4NCgkJPHVpdGV4dCBuYW1lPSJRVUlaUE9EX1FVSVpBVE1QVF9JTkYiIHZhbHVlPSJPbmJlcGVya3QiLz4NCgkJPHVpdGV4dCBuYW1lPSJRVUlaUE9EX1FVRVNBVE1QVF9JTkYiIHZhbHVlPSJPbmJlcGVya3QiLz4NCgkJPHVpdGV4dCBuYW1lPSJXQVJOSU5HTVNHX1lFU1NUUklORyIgdmFsdWU9IkphIi8+DQoJCTx1aXRleHQgbmFtZT0iV0FSTklOR01TR19OT1NUUklORyIgdmFsdWU9Ik5lZSIvPg0KCQk8dWl0ZXh0IG5hbWU9IldBUk5JTkdNU0dfVElUTEVTVFJJTkciIHZhbHVlPSJXYWFyc2NodXdpbmcgbWV0IGJldHJla2tpbmcgdG90IHF1aXpuYXZpZ2F0aWUiLz4NCgkJPHVpdGV4dCBuYW1lPSJXQVJOSU5HTVNHX01TR1NUUklORyIgdmFsdWU9IlUgaGVidCBuaWV0IGFsbGUgdnJhZ2VuIGluIGRlemUgcXVpeiBiZWFudHdvb3JkLiYjeEE7JiN4QTtLbGlrIG9wIEphIG9tIGRlIHF1aXogYWYgdGUgc2x1aXRlbi4gS2xpayBvcCBOZWUgb20gZGUgcXVpeiB2b29ydCB0ZSB6ZXR0ZW4uIi8+DQoJCTx1aXRleHQgbmFtZT0iSU5GT1JNQVRJT05fSDI2NF9GTEFTSFBMQVlFUiIgdmFsdWU9IkRlemUgdmlkZW8gd29yZHQgbmlldCBvbmRlcnN0ZXVuZCBkb29yIGRlIHZlcnNpZSB2YW4gRmxhc2ggUGxheWVyIGRpZSBtb21lbnRlZWwgb3AgdXcgY29tcHV0ZXIgaXMgZ2XDr25zdGFsbGVlcmQuIEtsaWsgaW4gZGUgdmlkZW8gb20gZGUgbmlldXdzdGUgRmxhc2ggUGxheWVyIHRlIGRvd25sb2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lppanBhbmVlbCBhYW4gZGVlbG5lbWVycyB3ZWVyZ2V2ZW4iLz4NCgkJPHVpdGV4dCBuYW1lPSJNVVRFIiB2YWx1ZT0iRGVtcGVuIi8+DQoJCTx1aXRleHQgbmFtZT0iRE9DV1JBUF9USVRMRSIgdmFsdWU9IlByZXNlbnRlci1iZXN0YW5kc2JpamxhZ2UiLz4NCgkJPHVpdGV4dCBuYW1lPSJET0NXUkFQX01TRyIgdmFsdWU9Ik9wc2xhYW4gaW4gRGV6ZSBjb21wdXRlciIvPg0KCQk8dWl0ZXh0IG5hbWU9IkRPQ1dSQVBfUFJPTVBUIiB2YWx1ZT0iS2xpayBvbSB0ZSBkb3dubG9hZGVuIi8+DQoJPC9sYW5ndWFnZT4NCgk8bGFuZ3VhZ2UgaWQ9ImNuIj4NCgkJPCEtLSBmb3JtYXQgZm9yIHVpZm9udCB2YWx1ZSBpcyAiZm9udCxzaXplLGlzYm9sZCxpc2l0YWxpYyxpc3NoYWRvd2VkIiAtLT4NCgkJPHVpZm9udCBuYW1lPSJGT05UX1FVSVpaSU5HIiB2YWx1ZT0i5a6L5L2TLTE4MDMwLDEwLGZhbHNlLGZhbHNlLGZhbHNlIi8+DQoJCTx1aWZvbnQgbmFtZT0iRk9OVF9TQ1JVQlNUQVRVUyIgdmFsdWU9IuWui+S9ky0xODAzMCwxMCx0cnVlLGZhbHNlLHRydWUiLz4NCgkJPHVpZm9udCBuYW1lPSJGT05UX1NDUlVCVElNRSIgdmFsdWU9IuWui+S9ky0xODAzMCwxMCxmYWxzZSxmYWxzZSx0cnVlIi8+DQoJCTx1aWZvbnQgbmFtZT0iRk9OVF9FTEFQU0VEVElNRSIgdmFsdWU9IuWui+S9ky0xODAzMCwxMCx0cnVlLGZhbHNlLHRydWUiLz4NCgkJPHVpZm9udCBuYW1lPSJGT05UX1VUSUxTTUVOVSIgdmFsdWU9IuWui+S9ky0xODAzMCwxMCx0cnVlLGZhbHNlLGZhbHNlIi8+DQoJCTx1aWZvbnQgbmFtZT0iRk9OVF9UQUJTIiB2YWx1ZT0i5a6L5L2TLTE4MDMwLDE0LHRydWUsZmFsc2UsdHJ1ZSIvPg0KCQk8dWlmb250IG5hbWU9IkZPTlRfUFJFU0VOVEFUSU9OTkFNRSIgdmFsdWU9IuWui+S9ky0xODAzMCwxNCxmYWxzZSxmYWxzZSx0cnVlIi8+DQoJCTx1aWZvbnQgbmFtZT0iRk9OVF9QUkVTRU5URVJOQU1FIiB2YWx1ZT0i5a6L5L2TLTE4MDMwLDE0LHRydWUsZmFsc2UsdHJ1ZSIvPg0KCQk8dWlmb250IG5hbWU9IkZPTlRfUFJFU0VOVEVSVElUTEUiIHZhbHVlPSLlrovkvZMtMTgwMzAsMTMsZmFsc2UsZmFsc2UsdHJ1ZSIvPg0KCQk8dWlmb250IG5hbWU9IkZPTlRfQklPQlROIiB2YWx1ZT0i5a6L5L2TLTE4MDMwLDEwLGZhbHNlLGZhbHNlLHRydWUiLz4NCgkJPHVpZm9udCBuYW1lPSJGT05UX05PVEVTIiB2YWx1ZT0i5a6L5L2TLTE4MDMwLDEyLGZhbHNlLGZhbHNlLGZhbHNlIi8+DQoJCTx1aWZvbnQgbmFtZT0iRk9OVF9PVVRMSU5FIiB2YWx1ZT0i5a6L5L2TLTE4MDMwLDEyLGZhbHNlLGZhbHNlLHRydWUiLz4NCgkJPHVpZm9udCBuYW1lPSJGT05UX1NFQVJDSCIgdmFsdWU9IuWui+S9ky0xODAzMCwxMixmYWxzZSxmYWxzZSx0cnVlIi8+DQoJCTx1aWZvbnQgbmFtZT0iRk9OVF9USFVNQiIgdmFsdWU9IuWui+S9ky0xODAzMCwxMCxmYWxzZSxmYWxzZSx0cnVlIi8+DQoJCTx1aWZvbnQgbmFtZT0iRk9OVF9CSU9XSU4iIHZhbHVlPSLlrovkvZMtMTgwMzAsMTIsZmFsc2UsZmFsc2UsZmFsc2UiLz4NCgkJPHVpZm9udCBuYW1lPSJGT05UX0xJU1RIRUFESU5HIiB2YWx1ZT0i5a6L5L2TLTE4MDMwLDEwLGZhbHNlLGZhbHNlLGZhbHNlIi8+DQoJCTx1aWZvbnQgbmFtZT0iRk9OVF9XSU5USVRMRSIgdmFsdWU9IuWui+S9ky0xODAzMCwxMCxmYWxzZSxmYWxzZSx0cnVlIi8+DQoJCTx1aWZvbnQgbmFtZT0iRk9OVF9BVFRBQ0hNRU5UUyIgdmFsdWU9IuWui+S9ky0xODAzMCwxMixmYWxzZSxmYWxzZSx0cnVlIi8+DQoJCTwhLS1xdWl6IHBvZCBhbmQgbWVzc2FnZSBib3ggdGV4dCBmb250cy0tPg0KCQk8dWlmb250IG5hbWU9IkZPTlRfTVNHQk9YX1dJTlRJVExFIiB2YWx1ZT0i5a6L5L2TLTE4MDMwLDEyLHRydWUsZmFsc2UsdHJ1ZSIvPg0KCQk8dWlmb250IG5hbWU9IkZPTlRfTVNHQk9YX01TRyIgdmFsdWU9IuWui+S9ky0xODAzMCwxMixmYWxzZSxmYWxzZSx0cnVlIi8+DQoJCTx1aWZvbnQgbmFtZT0iRk9OVF9NU0dCT1hfT1BUSU9OUyIgdmFsdWU9IuWui+S9ky0xODAzMCwxMCx0cnVlLGZhbHNlLHRydWUiLz4NCgkJPHVpZm9udCBuYW1lPSJGT05UX1FVSVpQT0RfUVVJWl9USVRMRSIgdmFsdWU9IuWui+S9ky0xODAzMCwxMix0cnVlLGZhbHNlLHRydWUiLz4NCgkJPHVpZm9udCBuYW1lPSJGT05UX1FVSVpQT0RfUVVJWl9BVFRFTVBUIiB2YWx1ZT0i5a6L5L2TLTE4MDMwLDEwLGZhbHNlLGZhbHNlLHRydWUiLz4NCgkJPHVpZm9udCBuYW1lPSJGT05UX1FVSVpQT0RfUVVJWl9BVFRFTVBUX1ZBTFVFIiB2YWx1ZT0i5a6L5L2TLTE4MDMwLDEwLHRydWUsZmFsc2UsdHJ1ZSIvPg0KCQk8dWlmb250IG5hbWU9IkZPTlRfUVVJWlBPRF9RVUVTVElPTl9TQ09SRSIgdmFsdWU9IuWui+S9ky0xODAzMCwxMCxmYWxzZSxmYWxzZSx0cnVlIi8+DQoJCTx1aWZvbnQgbmFtZT0iRk9OVF9RVUlaUE9EX1FVRVNUSU9OX1NDT1JFX1ZBTFVFIiB2YWx1ZT0i5a6L5L2TLTE4MDMwLDEwLHRydWUsZmFsc2UsdHJ1ZSIvPg0KCQk8dWlmb250IG5hbWU9IkZPTlRfUVVJWlBPRF9RVUVTVElPTl9BVFRFTVBUIiB2YWx1ZT0i5a6L5L2TLTE4MDMwLDEwLGZhbHNlLGZhbHNlLHRydWUiLz4NCgkJPHVpZm9udCBuYW1lPSJGT05UX1FVSVpQT0RfUVVFU1RJT05fQVRURU1QVF9WQUxVRSIgdmFsdWU9IuWui+S9ky0xODAzMCwxMCx0cnVlLGZhbHNlLHRydWUiLz4NCgkJPHVpZm9udCBuYW1lPSJGT05UX1FVSVpQT0RfUVVFU1RJT05fVEFHIiB2YWx1ZT0i5a6L5L2TLTE4MDMwLDEyLHRydWUsZmFsc2UsdHJ1ZSIvPg0KCQk8dWlmb250IG5hbWU9IkZPTlRfUVVJWlBPRF9RVUlaX1FVRVNUSU9OX0NPVU5UIiB2YWx1ZT0i5a6L5L2TLTE4MDMwLDEwLGZhbHNlLGZhbHNlLHRydWUiLz4NCgkJPHVpZm9udCBuYW1lPSJGT05UX1FVSVpQT0RfUVVJWl9RVUVTVElPTl9DT1VOVF9WQUxVRSIgdmFsdWU9IuWui+S9ky0xODAzMCwxMCx0cnVlLGZhbHNlLHRydWUiLz4NCgkJPHVpZm9udCBuYW1lPSJGT05UX1FVSVpQT0RfUVVJWl9RVUVTVElPTl9BVFRFTVBURUQiIHZhbHVlPSLlrovkvZMtMTgwMzAsMTAsZmFsc2UsZmFsc2UsdHJ1ZSIvPg0KCQk8dWlmb250IG5hbWU9IkZPTlRfUVVJWlBPRF9RVUlaX1FVRVNUSU9OX0FUVEVNUFRFRF9WQUxVRSIgdmFsdWU9IuWui+S9ky0xODAzMCwxMCx0cnVlLGZhbHNlLHRydWUiLz4NCgkJPHVpZm9udCBuYW1lPSJGT05UX1FVSVpQT0RfUVVJWl9TQ09SRV9UQUciIHZhbHVlPSLlrovkvZMtMTgwMzAsMTIsdHJ1ZSxmYWxzZSx0cnVlIi8+DQoJCTx1aWZvbnQgbmFtZT0iRk9OVF9RVUlaUE9EX1FVSVpfU0NPUkUiIHZhbHVlPSLlrovkvZMtMTgwMzAsMTAsZmFsc2UsZmFsc2UsdHJ1ZSIvPg0KCQk8dWlmb250IG5hbWU9IkZPTlRfUVVJWlBPRF9RVUlaX1NDT1JFX1ZBTFVFIiB2YWx1ZT0i5a6L5L2TLTE4MDMwLDEwLHRydWUsZmFsc2UsdHJ1ZSIvPg0KCQk8dWlmb250IG5hbWU9IkZPTlRfUVVJWlBPRF9RVUlaX01BWFNDT1JFIiB2YWx1ZT0i5a6L5L2TLTE4MDMwLDEwLGZhbHNlLGZhbHNlLHRydWUiLz4NCgkJPHVpZm9udCBuYW1lPSJGT05UX1FVSVpQT0RfUVVJWl9NQVhTQ09SRV9WQUxVRSIgdmFsdWU9IuWui+S9ky0xODAzMCwxMCx0cnVlLGZhbHNlLHRydWUiLz4NCgkJPHVpZm9udCBuYW1lPSJGT05UX1FVSVpQT0RfUVVJWl9QQVNTU0NPUkUiIHZhbHVlPSLlrovkvZMtMTgwMzAsMTAsZmFsc2UsZmFsc2UsdHJ1ZSIvPg0KCQk8dWlmb250IG5hbWU9IkZPTlRfUVVJWlBPRF9RVUlaX1BBU1NTQ09SRV9WQUxVRSIgdmFsdWU9IuWui+S9ky0xODAzMCwxMCx0cnVlLGZhbHNlLHRydWUiLz4NCgkJPCEtLSB1aXRleHQgLS0+DQoJCTwhLS0gc3Vic3RpdHV0aW9uOiAlbiA9PSBzbGlkZSBudW1iZXIgLS0+DQoJCTx1aXRleHQgbmFtZT0iVU5OQU1FRFNMSURFVElUTEUiIHZhbHVlPSLlubvnga/niYcgJW4iLz4NCgkJPCEtLSBzdWJzdGl0dXRpb246ICVuID09IHNsaWRlIG51bWJlciAtLT4NCgkJPCEtLSBzdWJzdGl0dXRpb246ICV0ID09IHRvdGFsIHNsaWRlIGNvdW50IC0tPg0KCQk8dWl0ZXh0IG5hbWU9IlNDUlVCQkFSU1RBVFVTX1NMSURFSU5GTyIgdmFsdWU9IuW5u+eBr+eJhyAlbiAvICV0IHwgIi8+DQoJCTx1aXRleHQgbmFtZT0iU0NSVUJCQVJTVEFUVVNfU1RPUFBFRCIgdmFsdWU9IuW3suWBnOatoiIvPg0KCQk8dWl0ZXh0IG5hbWU9IlNDUlVCQkFSU1RBVFVTX1BMQVlJTkciIHZhbHVlPSLmraPlnKjmkq3mlL4iLz4NCgkJPHVpdGV4dCBuYW1lPSJTQ1JVQkJBUlNUQVRVU19OT0FVRElPIiB2YWx1ZT0i5peg6Z+z6aKRIi8+DQoJCTx1aXRleHQgbmFtZT0iU0NSVUJCQVJTVEFUVVNfVklEUExBWUlORyIgdmFsdWU9IuinhumikeaSreaUviIvPg0KCQk8dWl0ZXh0IG5hbWU9IlNDUlVCQkFSU1RBVFVTX0xPQURJTkciIHZhbHVlPSLmraPlnKjovb3lhaUiLz4NCgkJPHVpdGV4dCBuYW1lPSJTQ1JVQkJBUlNUQVRVU19CVUZGRVJJTkciIHZhbHVlPSLmraPlnKjov5vooYznvJPlhrLlpITnkIYiLz4NCgkJPHVpdGV4dCBuYW1lPSJTQ1JVQkJBUlNUQVRVU19RVUVTVElPTiIgdmFsdWU9IuWbnuetlOmXrumimCIvPg0KCQk8dWl0ZXh0IG5hbWU9IlNDUlVCQkFSU1RBVFVTX1JFVklFV1FVSVoiIHZhbHVlPSLmraPlnKjlrqHpmIXmtYvpqowiLz4NCgkJPCEtLSBzdWJzdGl0dXRpb246ICVtID09IG1pbnV0ZXMgcmVtYWluaW5nIC0tPg0KCQk8IS0tIHN1YnN0aXR1dGlvbjogJXMgPT0gc2Vjb25kcyByZW1haW5pbmcgLS0+DQoJCTx1aXRleHQgbmFtZT0iRUxBUFNFRCIgdmFsdWU9IuWJqeS9mSAlbSDliIbpkp8gJXMg56eSIi8+DQoJCTx1aXRleHQgbmFtZT0iTk9URk9VTkQiIHZhbHVlPSLmnKrmib7liLDku7vkvZXlhoXlrrkiLz4NCgkJPHVpdGV4dCBuYW1lPSJBVFRBQ0hNRU5UUyIgdmFsdWU9IumZhOS7tiIvPg0KCQk8IS0tIHN1YnN0aXR1dGlvbjogJXAgPT0gY3VycmVudCBzcGVha2VyJ3MgdGl0bGUgLS0+DQoJCTx1aXRleHQgbmFtZT0iQklPV0lOX1RJVExFIiB2YWx1ZT0i5Liq5Lq6566A5LuLOiAlcCIvPg0KCQk8dWl0ZXh0IG5hbWU9IkJJT0JUTl9USVRMRSIgdmFsdWU9IuS4quS6uueugOS7iyIvPg0KCQk8dWl0ZXh0IG5hbWU9IkRJVklERVJCVE5fVElUTEUiIHZhbHVlPSJ8Ii8+DQoJCTx1aXRleHQgbmFtZT0iQ09OVEFDVEJUTl9USVRMRSIgdmFsdWU9IuiBlOezu+aWueW8jyIvPg0KCQk8dWl0ZXh0IG5hbWU9IlRBQl9RVUlaIiB2YWx1ZT0i5rWL6aqMIi8+DQoJCTx1aXRleHQgbmFtZT0iVEFCX09VVExJTkUiIHZhbHVlPSLlpKfnurIiLz4NCgkJPHVpdGV4dCBuYW1lPSJUQUJfVEhVTUIiIHZhbHVlPSLnvKnnlaXlm74iLz4NCgkJPHVpdGV4dCBuYW1lPSJUQUJfTk9URVMiIHZhbHVlPSLlpIfms6giLz4NCgkJPHVpdGV4dCBuYW1lPSJUQUJfU0VBUkNIIiB2YWx1ZT0i5pCc57SiIi8+DQoJCTx1aXRleHQgbmFtZT0iU0xJREVfSEVBRElORyIgdmFsdWU9IuW5u+eBr+eJh+agh+mimCIvPg0KCQk8dWl0ZXh0IG5hbWU9IkRVUkFUSU9OX0hFQURJTkciIHZhbHVlPSLmjIHnu63ml7bpl7QiLz4NCgkJPHVpdGV4dCBuYW1lPSJTRUFSQ0hfSEVBRElORyIgdmFsdWU9IuaQnOe0ouaWh+acrDoiLz4NCgkJPHVpdGV4dCBuYW1lPSJUSFVNQl9IRUFESU5HIiB2YWx1ZT0i5bm754Gv54mHIi8+DQoJCTx1aXRleHQgbmFtZT0iVEhVTUJfSU5GTyIgdmFsdWU9IuW5u+eBr+eJh+agh+mimC/mjIHnu63ml7bpl7QiLz4NCgkJPHVpdGV4dCBuYW1lPSJBVFRBQ0hOQU1FX0hFQURJTkciIHZhbHVlPSLmlofku7blkI0iLz4NCgkJPHVpdGV4dCBuYW1lPSJBVFRBQ0hTSVpFX0hFQURJTkciIHZhbHVlPSLlpKflsI8iLz4NCgkJPHVpdGV4dCBuYW1lPSJTTElERV9OT1RFUyIgdmFsdWU9IuW5u+eBr+eJh+Wkh+azqCIvPg0KCQk8IS0tcXVpeiBwb2QgYW5kIG1lc3NhZ2UgYm94IHRleHRzLS0+DQoJCTx1aXRleHQgbmFtZT0iUVVJWlBPRF9RVUlaX0FUVEVNUFQiIHZhbHVlPSLmtYvpqozlsJ3or5XmrKHmlbA6Ii8+DQoJCTx1aXRleHQgbmFtZT0iUVVJWlBPRF9RVUlaX0FUVEVNUFRfVkFMVUUiIHZhbHVlPSLnrKwgJW4g5qyh77yM5YWxICV0IOasoSIvPg0KCQk8dWl0ZXh0IG5hbWU9IlFVSVpQT0RfUVVJWl9TQ09SRSIgdmFsdWU9IuW+l+WIhjoiLz4NCgkJPHVpdGV4dCBuYW1lPSJRVUlaUE9EX1FVSVpfUEFTU1NDT1JFIiB2YWx1ZT0i5Y+K5qC85YiG5pWwOiIvPg0KCQk8dWl0ZXh0IG5hbWU9IlFVSVpQT0RfUVVJWl9NQVhTQ09SRSIgdmFsdWU9IuacgOmrmOWIhuaVsDoiLz4NCgkJPHVpdGV4dCBuYW1lPSJRVUlaUE9EX1FVRVNBVE1QVF9TVFIiIHZhbHVlPSLlsJ3or5XmrKHmlbA6IOesrCAlbiDmrKHvvIzlhbEgJXQg5qyhIi8+DQoJCTx1aXRleHQgbmFtZT0iUVVJWlBPRF9RVUVTVFlQRV9TVFIiIHZhbHVlPSLnsbvlnos6ICVzIi8+DQoJCTx1aXRleHQgbmFtZT0iUVVJWlBPRF9RVUVTVFlQRV9HUkQiIHZhbHVlPSLor4TnuqciLz4NCgkJPHVpdGV4dCBuYW1lPSJRVUlaUE9EX1FVRVNUWVBFX1NWWSIgdmFsdWU9Iuiwg+afpSIvPg0KCQk8dWl0ZXh0IG5hbWU9IlFVSVpQT0RfUVVJWkFUTVBUX0lORiIgdmFsdWU9IuaXoOmZkCIvPg0KCQk8dWl0ZXh0IG5hbWU9IlFVSVpQT0RfUVVFU0FUTVBUX0lORiIgdmFsdWU9IuaXoOmZkCIvPg0KCQk8dWl0ZXh0IG5hbWU9IldBUk5JTkdNU0dfWUVTU1RSSU5HIiB2YWx1ZT0i5pivIi8+DQoJCTx1aXRleHQgbmFtZT0iV0FSTklOR01TR19OT1NUUklORyIgdmFsdWU9IuWQpiIvPg0KCQk8dWl0ZXh0IG5hbWU9IldBUk5JTkdNU0dfVElUTEVTVFJJTkciIHZhbHVlPSLmtYvpqozlr7zoiKrorablkYoiLz4NCgkJPHVpdGV4dCBuYW1lPSJXQVJOSU5HTVNHX01TR1NUUklORyIgdmFsdWU9IuatpOa1i+mqjOS4reacieacquWwneivleS9nOetlOeahOmXrumimOOAgiYjeEE7JiN4QTvljZXlh7vigJzmmK/igJ3pgIDlh7rmraTmtYvpqozjgILljZXlh7vigJzlkKbigJ3nu6fnu63mtYvpqozjgIIiLz4NCgkJPHVpdGV4dCBuYW1lPSJJTkZPUk1BVElPTl9IMjY0X0ZMQVNIUExBWUVSIiB2YWx1ZT0i5b2T5YmN5a6J6KOF5Zyo5oKo55qE6K6h566X5py65LiK55qEIEZsYXNoIFBsYXllciDniYjmnKzkuI3mlK/mjIHor6Xop4bpopHjgILljZXlh7vop4bpopHljLrln5/kuIvovb3mnIDmlrDniYjmnKznmoQgRmxhc2ggUGxheWVy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WQkeWPguWKoOiAheaYvuekuuaPkOimgeagjyIvPg0KCQk8dWl0ZXh0IG5hbWU9Ik1VVEUiIHZhbHVlPSLpnZnpn7MiLz4NCgkJPHVpdGV4dCBuYW1lPSJET0NXUkFQX1RJVExFIiB2YWx1ZT0iUHJlc2VudGVyIOaWh+S7tumZhOS7tiIvPg0KCQk8dWl0ZXh0IG5hbWU9IkRPQ1dSQVBfTVNHIiB2YWx1ZT0i5L+d5a2Y5Yiw5oiR55qE6K6h566X5py6Ii8+DQoJCTx1aXRleHQgbmFtZT0iRE9DV1JBUF9QUk9NUFQiIHZhbHVlPSLljZXlh7vku6XkuIvovb0iLz4NCgk8L2xhbmd1YWdlPg0KCTxsYW5ndWFnZSBpZD0idH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heXQgJW4iLz4NCgkJPCEtLSBzdWJzdGl0dXRpb246ICVuID09IHNsaWRlIG51bWJlciAtLT4NCgkJPCEtLSBzdWJzdGl0dXRpb246ICV0ID09IHRvdGFsIHNsaWRlIGNvdW50IC0tPg0KCQk8dWl0ZXh0IG5hbWU9IlNDUlVCQkFSU1RBVFVTX1NMSURFSU5GTyIgdmFsdWU9IlNsYXl0ICVuIC8gJXQgfCAiLz4NCgkJPHVpdGV4dCBuYW1lPSJTQ1JVQkJBUlNUQVRVU19TVE9QUEVEIiB2YWx1ZT0iRHVyZHVydWxkdSIvPg0KCQk8dWl0ZXh0IG5hbWU9IlNDUlVCQkFSU1RBVFVTX1BMQVlJTkciIHZhbHVlPSJPeW5hdMSxbMSxeW9yIi8+DQoJCTx1aXRleHQgbmFtZT0iU0NSVUJCQVJTVEFUVVNfTk9BVURJTyIgdmFsdWU9IlNlcyBZb2siLz4NCgkJPHVpdGV4dCBuYW1lPSJTQ1JVQkJBUlNUQVRVU19WSURQTEFZSU5HIiB2YWx1ZT0iVmlkZW8gT3luYXTEsWzEsXlvciIvPg0KCQk8dWl0ZXh0IG5hbWU9IlNDUlVCQkFSU1RBVFVTX0xPQURJTkciIHZhbHVlPSJZw7xrbGVuaXlvciIvPg0KCQk8dWl0ZXh0IG5hbWU9IlNDUlVCQkFSU1RBVFVTX0JVRkZFUklORyIgdmFsdWU9IkFyYWJlbGxlxJ9lIEFsxLFuxLF5b3IiLz4NCgkJPHVpdGV4dCBuYW1lPSJTQ1JVQkJBUlNUQVRVU19RVUVTVElPTiIgdmFsdWU9IlNvcnV5dSBZYW7EsXRsYSIvPg0KCQk8dWl0ZXh0IG5hbWU9IlNDUlVCQkFSU1RBVFVTX1JFVklFV1FVSVoiIHZhbHVlPSJTxLFuYXYgxLBuY2VsZW5peW9yIi8+DQoJCTwhLS0gc3Vic3RpdHV0aW9uOiAlbSA9PSBtaW51dGVzIHJlbWFpbmluZyAtLT4NCgkJPCEtLSBzdWJzdGl0dXRpb246ICVzID09IHNlY29uZHMgcmVtYWluaW5nIC0tPg0KCQk8dWl0ZXh0IG5hbWU9IkVMQVBTRUQiIHZhbHVlPSIlbSBEYWtpa2EgJXMgU2FuaXllIEthbGTEsSIvPg0KCQk8dWl0ZXh0IG5hbWU9Ik5PVEZPVU5EIiB2YWx1ZT0iSGVyaGFuZ2kgQmlyIMWeZXkgQnVsdW5tYWTEsSIvPg0KCQk8dWl0ZXh0IG5hbWU9IkFUVEFDSE1FTlRTIiB2YWx1ZT0iRWtsZXI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LEsHJ0aWJhdCIvPg0KCQk8dWl0ZXh0IG5hbWU9IlRBQl9RVUlaIiB2YWx1ZT0iU8SxbmF2Ii8+DQoJCTx1aXRleHQgbmFtZT0iVEFCX09VVExJTkUiIHZhbHVlPSJBbmEgSGF0Ii8+DQoJCTx1aXRleHQgbmFtZT0iVEFCX1RIVU1CIiB2YWx1ZT0iUmVzaW0iLz4NCgkJPHVpdGV4dCBuYW1lPSJUQUJfTk9URVMiIHZhbHVlPSJOb3RsYXIiLz4NCgkJPHVpdGV4dCBuYW1lPSJUQUJfU0VBUkNIIiB2YWx1ZT0iQXJhIi8+DQoJCTx1aXRleHQgbmFtZT0iU0xJREVfSEVBRElORyIgdmFsdWU9IlNsYXl0IEJhxZ9sxLHEn8SxIi8+DQoJCTx1aXRleHQgbmFtZT0iRFVSQVRJT05fSEVBRElORyIgdmFsdWU9IlPDvHJlIi8+DQoJCTx1aXRleHQgbmFtZT0iU0VBUkNIX0hFQURJTkciIHZhbHVlPSJNZXRuaSBhcmE6Ii8+DQoJCTx1aXRleHQgbmFtZT0iVEhVTUJfSEVBRElORyIgdmFsdWU9IlNsYXl0Ii8+DQoJCTx1aXRleHQgbmFtZT0iVEhVTUJfSU5GTyIgdmFsdWU9IlNsYXl0IEJhxZ9sxLHEn8SxL1PDvHJlc2kiLz4NCgkJPHVpdGV4dCBuYW1lPSJBVFRBQ0hOQU1FX0hFQURJTkciIHZhbHVlPSJEb3N5YSBBZMSxIi8+DQoJCTx1aXRleHQgbmFtZT0iQVRUQUNIU0laRV9IRUFESU5HIiB2YWx1ZT0iQm95dXQiLz4NCgkJPHVpdGV4dCBuYW1lPSJTTElERV9OT1RFUyIgdmFsdWU9IlNsYXl0IE5vdGxhcsSxIi8+DQoJCTwhLS1xdWl6IHBvZCBhbmQgbWVzc2FnZSBib3ggdGV4dHMtLT4NCgkJPHVpdGV4dCBuYW1lPSJRVUlaUE9EX1FVSVpfQVRURU1QVCIgdmFsdWU9IlPEsW5hdiBEZW5lbWVzaToiLz4NCgkJPHVpdGV4dCBuYW1lPSJRVUlaUE9EX1FVSVpfQVRURU1QVF9WQUxVRSIgdmFsdWU9IiVuLyV0Ii8+DQoJCTx1aXRleHQgbmFtZT0iUVVJWlBPRF9RVUlaX1NDT1JFIiB2YWx1ZT0iUHVhbjoiLz4NCgkJPHVpdGV4dCBuYW1lPSJRVUlaUE9EX1FVSVpfUEFTU1NDT1JFIiB2YWx1ZT0iR2XDp21lIFB1YW7EsToiLz4NCgkJPHVpdGV4dCBuYW1lPSJRVUlaUE9EX1FVSVpfTUFYU0NPUkUiIHZhbHVlPSJNYWtzaW11bSBQdWFuOiIvPg0KCQk8dWl0ZXh0IG5hbWU9IlFVSVpQT0RfUVVFU0FUTVBUX1NUUiIgdmFsdWU9IkRlbmVtZTogJW4vJXQiLz4NCgkJPHVpdGV4dCBuYW1lPSJRVUlaUE9EX1FVRVNUWVBFX1NUUiIgdmFsdWU9IlTDvHI6ICVzIi8+DQoJCTx1aXRleHQgbmFtZT0iUVVJWlBPRF9RVUVTVFlQRV9HUkQiIHZhbHVlPSJCYXNhbWFrbMSxIi8+DQoJCTx1aXRleHQgbmFtZT0iUVVJWlBPRF9RVUVTVFlQRV9TVlkiIHZhbHVlPSJBbmtldCIvPg0KCQk8dWl0ZXh0IG5hbWU9IlFVSVpQT0RfUVVJWkFUTVBUX0lORiIgdmFsdWU9IlPEsW7EsXJzxLF6Ii8+DQoJCTx1aXRleHQgbmFtZT0iUVVJWlBPRF9RVUVTQVRNUFRfSU5GIiB2YWx1ZT0iU8SxbsSxcnPEsXoiLz4NCgkJPHVpdGV4dCBuYW1lPSJXQVJOSU5HTVNHX1lFU1NUUklORyIgdmFsdWU9IkV2ZXQiLz4NCgkJPHVpdGV4dCBuYW1lPSJXQVJOSU5HTVNHX05PU1RSSU5HIiB2YWx1ZT0iSGF5xLFyIi8+DQoJCTx1aXRleHQgbmFtZT0iV0FSTklOR01TR19USVRMRVNUUklORyIgdmFsdWU9IlPEsW5hdiBHZXppbm1lIFV5YXLEsXPEsSIvPg0KCQk8dWl0ZXh0IG5hbWU9IldBUk5JTkdNU0dfTVNHU1RSSU5HIiB2YWx1ZT0iQnUgU8SxbmF2ZGEgZGVuZW5tZW1pxZ8gc29ydWxhciB2YXIuJiN4QTsmI3hBO0V2ZXQgc2XDp2VuZcSfaW5pIHTEsWtsYXTEsXJzYW7EsXogU8SxbmF2ZGFuIMOnxLFrYWNha3PEsW7EsXouIFPEsW5hdmEgZGV2YW0gZXRtZWsgacOnaW4gSGF5xLFyIHNlw6dlbmXEn2luaSB0xLFrbGF0xLFuLiIvPg0KCQk8dWl0ZXh0IG5hbWU9IklORk9STUFUSU9OX0gyNjRfRkxBU0hQTEFZRVIiIHZhbHVlPSJCaWxnaXNheWFyxLFuxLF6YSB5w7xrbMO8IG9sYW4gZ2XDp2VybGkgRmxhc2ggUGxheWVyIHPDvHLDvG3DvCBidSB2aWRlb3l1IGRlc3Rla2xlbWl5b3IuIEVuIHNvbiBGbGFzaCBQbGF5ZXIgc8O8csO8bcO8bsO8IGluZGlybWVrIGnDp2luIHZpZGVvIGFsYW7EsW7EsSB0xLFrbGF0xLF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LYXTEsWzEsW1jxLFsYXJhIGtlbmFyIMOndWJ1xJ91bnUgZ8O2c3RlciIvPg0KCQk8dWl0ZXh0IG5hbWU9Ik1VVEUiIHZhbHVlPSJTZXNzaXoiLz4NCgkJPHVpdGV4dCBuYW1lPSJET0NXUkFQX1RJVExFIiB2YWx1ZT0iUHJlc2VudGVyIERvc3lhIEVraSIvPg0KCQk8dWl0ZXh0IG5hbWU9IkRPQ1dSQVBfTVNHIiB2YWx1ZT0iQmlsZ2lzYXlhcsSxbWEgS2F5ZGV0Ii8+DQoJCTx1aXRleHQgbmFtZT0iRE9DV1JBUF9QUk9NUFQiIHZhbHVlPSLEsG5kaXJtZWsgacOnaW4gVMSxa2xhdMSxbiIvPg0KCTwvbGFuZ3VhZ2U+DQoJPGxhbmd1YWdlIGlkPSJydS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QodC70LDQudC0ICVuIi8+DQoJCTwhLS0gc3Vic3RpdHV0aW9uOiAlbiA9PSBzbGlkZSBudW1iZXIgLS0+DQoJCTwhLS0gc3Vic3RpdHV0aW9uOiAldCA9PSB0b3RhbCBzbGlkZSBjb3VudCAtLT4NCgkJPHVpdGV4dCBuYW1lPSJTQ1JVQkJBUlNUQVRVU19TTElERUlORk8iIHZhbHVlPSLQodC70LDQudC0ICVuIC8gJXQgfCAiLz4NCgkJPHVpdGV4dCBuYW1lPSJTQ1JVQkJBUlNUQVRVU19TVE9QUEVEIiB2YWx1ZT0i0J7RgdGC0LDQvdC+0LLQu9C10L3QviIvPg0KCQk8dWl0ZXh0IG5hbWU9IlNDUlVCQkFSU1RBVFVTX1BMQVlJTkciIHZhbHVlPSLQktC+0YHQv9GA0L7QuNC30LLQtdC00LXQvdC40LUiLz4NCgkJPHVpdGV4dCBuYW1lPSJTQ1JVQkJBUlNUQVRVU19OT0FVRElPIiB2YWx1ZT0i0J3QtdGCINCw0YPQtNC40L4iLz4NCgkJPHVpdGV4dCBuYW1lPSJTQ1JVQkJBUlNUQVRVU19WSURQTEFZSU5HIiB2YWx1ZT0i0JLQvtGB0L/RgNC+0LjQt9Cy0LXQtNC10L3QuNC1INCy0LjQtNC10L4iLz4NCgkJPHVpdGV4dCBuYW1lPSJTQ1JVQkJBUlNUQVRVU19MT0FESU5HIiB2YWx1ZT0i0JfQsNCz0YDRg9C30LrQsCIvPg0KCQk8dWl0ZXh0IG5hbWU9IlNDUlVCQkFSU1RBVFVTX0JVRkZFUklORyIgdmFsdWU9ItCR0YPRhNC10YDQuNC30LDRhtC40Y8iLz4NCgkJPHVpdGV4dCBuYW1lPSJTQ1JVQkJBUlNUQVRVU19RVUVTVElPTiIgdmFsdWU9ItCe0YLQstC10YIg0L3QsCDQstC+0L/RgNC+0YEiLz4NCgkJPHVpdGV4dCBuYW1lPSJTQ1JVQkJBUlNUQVRVU19SRVZJRVdRVUlaIiB2YWx1ZT0i0J7QsdC30L7RgCDQvtC/0YDQvtGB0LAiLz4NCgkJPCEtLSBzdWJzdGl0dXRpb246ICVtID09IG1pbnV0ZXMgcmVtYWluaW5nIC0tPg0KCQk8IS0tIHN1YnN0aXR1dGlvbjogJXMgPT0gc2Vjb25kcyByZW1haW5pbmcgLS0+DQoJCTx1aXRleHQgbmFtZT0iRUxBUFNFRCIgdmFsdWU9ItCe0YHRgtCw0LvQvtGB0YwgJW0g0LzQuNC9LiAlcyDRgSIvPg0KCQk8dWl0ZXh0IG5hbWU9Ik5PVEZPVU5EIiB2YWx1ZT0i0J3QuNGH0LXQs9C+INC90LUg0L3QsNC50LTQtdC90L4iLz4NCgkJPHVpdGV4dCBuYW1lPSJBVFRBQ0hNRU5UUyIgdmFsdWU9ItCS0LvQvtC20LXQvdC40Y8iLz4NCgkJPCEtLSBzdWJzdGl0dXRpb246ICVwID09IGN1cnJlbnQgc3BlYWtlcidzIHRpdGxlIC0tPg0KCQk8dWl0ZXh0IG5hbWU9IkJJT1dJTl9USVRMRSIgdmFsdWU9ItCR0LjQvtCz0YDQsNGE0LjRjzogJXAiLz4NCgkJPHVpdGV4dCBuYW1lPSJCSU9CVE5fVElUTEUiIHZhbHVlPSLQkdC40L7Qs9GA0LDRhNC40Y8iLz4NCgkJPHVpdGV4dCBuYW1lPSJESVZJREVSQlROX1RJVExFIiB2YWx1ZT0ifCIvPg0KCQk8dWl0ZXh0IG5hbWU9IkNPTlRBQ1RCVE5fVElUTEUiIHZhbHVlPSLQmtC+0L3RgtCw0LrRgiIvPg0KCQk8dWl0ZXh0IG5hbWU9IlRBQl9RVUlaIiB2YWx1ZT0i0J7Qv9GA0L7RgSIvPg0KCQk8dWl0ZXh0IG5hbWU9IlRBQl9PVVRMSU5FIiB2YWx1ZT0i0KHRhdC10LzQsCIvPg0KCQk8dWl0ZXh0IG5hbWU9IlRBQl9USFVNQiIgdmFsdWU9ItCR0LXQs9GD0L3QvtC6Ii8+DQoJCTx1aXRleHQgbmFtZT0iVEFCX05PVEVTIiB2YWx1ZT0i0JfQsNC80LXRgtC60LgiLz4NCgkJPHVpdGV4dCBuYW1lPSJUQUJfU0VBUkNIIiB2YWx1ZT0i0J/QvtC40YHQuiIvPg0KCQk8dWl0ZXh0IG5hbWU9IlNMSURFX0hFQURJTkciIHZhbHVlPSLQl9Cw0LPQvtC70L7QstC+0Log0YHQu9Cw0LnQtNCwIi8+DQoJCTx1aXRleHQgbmFtZT0iRFVSQVRJT05fSEVBRElORyIgdmFsdWU9ItCU0LvQuNGCLdGB0YLRjCIvPg0KCQk8dWl0ZXh0IG5hbWU9IlNFQVJDSF9IRUFESU5HIiB2YWx1ZT0i0J/QvtC40YHQuiDRgtC10LrRgdGC0LA6Ii8+DQoJCTx1aXRleHQgbmFtZT0iVEhVTUJfSEVBRElORyIgdmFsdWU9ItCh0LvQsNC50LQiLz4NCgkJPHVpdGV4dCBuYW1lPSJUSFVNQl9JTkZPIiB2YWx1ZT0i0J3QsNC30LLQsNC90LjQtS/QtNC70LjRgi3QvdC+0YHRgtGMIi8+DQoJCTx1aXRleHQgbmFtZT0iQVRUQUNITkFNRV9IRUFESU5HIiB2YWx1ZT0i0JjQvNGPINGE0LDQudC70LAiLz4NCgkJPHVpdGV4dCBuYW1lPSJBVFRBQ0hTSVpFX0hFQURJTkciIHZhbHVlPSLQoNCw0LfQvNC10YAiLz4NCgkJPHVpdGV4dCBuYW1lPSJTTElERV9OT1RFUyIgdmFsdWU9ItCX0LDQvNC10YLQutC4INC6INGB0LvQsNC50LTRgyIvPg0KCQk8IS0tcXVpeiBwb2QgYW5kIG1lc3NhZ2UgYm94IHRleHRzLS0+DQoJCTx1aXRleHQgbmFtZT0iUVVJWlBPRF9RVUlaX0FUVEVNUFQiIHZhbHVlPSLQn9C+0L/Ri9GC0LrQsCDQv9GA0L7QudGC0Lgg0L7Qv9GA0L7RgToiLz4NCgkJPHVpdGV4dCBuYW1lPSJRVUlaUE9EX1FVSVpfQVRURU1QVF9WQUxVRSIgdmFsdWU9IiVuINC40LcgJXQiLz4NCgkJPHVpdGV4dCBuYW1lPSJRVUlaUE9EX1FVSVpfU0NPUkUiIHZhbHVlPSLQndCw0LHRgNCw0L3QviDQsdCw0LvQu9C+0LI6Ii8+DQoJCTx1aXRleHQgbmFtZT0iUVVJWlBPRF9RVUlaX1BBU1NTQ09SRSIgdmFsdWU9ItCf0YDQvtGF0L7QtNC90L7QuSDRgNC10LfRg9C70YzRgtCw0YI6Ii8+DQoJCTx1aXRleHQgbmFtZT0iUVVJWlBPRF9RVUlaX01BWFNDT1JFIiB2YWx1ZT0i0JzQsNC60YHQuNC80LDQu9GM0L3Ri9C5INGA0LXQt9GD0LvRjNGC0LDRgjoiLz4NCgkJPHVpdGV4dCBuYW1lPSJRVUlaUE9EX1FVRVNBVE1QVF9TVFIiIHZhbHVlPSLQn9C+0L/Ri9GC0LrQsDogJW4g0LjQtyAldCIvPg0KCQk8dWl0ZXh0IG5hbWU9IlFVSVpQT0RfUVVFU1RZUEVfU1RSIiB2YWx1ZT0i0KLQuNC/OiAlcyIvPg0KCQk8dWl0ZXh0IG5hbWU9IlFVSVpQT0RfUVVFU1RZUEVfR1JEIiB2YWx1ZT0i0KEg0L7RhtC10L3QutC+0LkiLz4NCgkJPHVpdGV4dCBuYW1lPSJRVUlaUE9EX1FVRVNUWVBFX1NWWSIgdmFsdWU9ItCe0LHQt9C+0YAiLz4NCgkJPHVpdGV4dCBuYW1lPSJRVUlaUE9EX1FVSVpBVE1QVF9JTkYiIHZhbHVlPSLQkdC+0LvRjNGI0L7QtSDRh9C40YHQu9C+Ii8+DQoJCTx1aXRleHQgbmFtZT0iUVVJWlBPRF9RVUVTQVRNUFRfSU5GIiB2YWx1ZT0i0JHQvtC70YzRiNC+0LUg0YfQuNGB0LvQviIvPg0KCQk8dWl0ZXh0IG5hbWU9IldBUk5JTkdNU0dfWUVTU1RSSU5HIiB2YWx1ZT0i0JTQsCIvPg0KCQk8dWl0ZXh0IG5hbWU9IldBUk5JTkdNU0dfTk9TVFJJTkciIHZhbHVlPSLQndC10YIiLz4NCgkJPHVpdGV4dCBuYW1lPSJXQVJOSU5HTVNHX1RJVExFU1RSSU5HIiB2YWx1ZT0i0J/RgNC10LTRg9C/0YDQtdC20LTQtdC90LjQtSDQviDQvdCw0LLQuNCz0LDRhtC40Lgg0LIg0L7Qv9GA0L7RgdC1Ii8+DQoJCTx1aXRleHQgbmFtZT0iV0FSTklOR01TR19NU0dTVFJJTkciIHZhbHVlPSLQkiDQvtC/0YDQvtGB0LUg0L7RgdGC0LDQu9C40YHRjCDQvdC10L7RgtCy0LXRh9C10L3QvdGL0LUg0LLQvtC/0YDQvtGB0Ysu0J3QsNC20LDRgtC40LUg0LrQvdC+0L/QutC4ICZxdW90O9CU0LAmcXVvdDsg0L/RgNC40LLQtdC00LXRgiDQuiDQt9Cw0LrRgNGL0YLQuNGOINC+0L/RgNC+0YHQsC4g0J3QsNC20LDRgtC40LUg0LrQvdC+0L/QutC4ICZxdW90O9Cd0LXRgiZxdW90OyDQv9GA0L7QtNC+0LvQttC40YIg0L7Qv9GA0L7RgS4iLz4NCgkJPHVpdGV4dCBuYW1lPSJJTkZPUk1BVElPTl9IMjY0X0ZMQVNIUExBWUVSIiB2YWx1ZT0i0KLQtdC60YPRidCw0Y8g0LLQtdGA0YHQuNGPINC/0YDQvtC40LPRgNGL0LLQsNGC0LXQu9GPIEZsYXNoIFBsYXllciwg0YPRgdGC0LDQvdC+0LLQu9C10L3QvdCw0Y8g0L3QsCDRjdGC0L7QvCDQutC+0LzQv9GM0Y7RgtC10YDQtSwg0L3QtSDQv9C+0LTQtNC10YDQttC40LLQsNC10YIg0Y3RgtC+INCy0LjQtNC10L4uINCp0LXQu9C60L3QuNGC0LUg0LIg0L7QsdC70LDRgdGC0Lgg0LLQuNC00LXQviwg0YfRgtC+0LHRiyDQt9Cw0LPRgNGD0LfQuNGC0Ywg0L/QvtGB0LvQtdC00L3RjtGOINCy0LXRgNGB0LjRjiDQv9GA0L7QuNCz0YDRi9Cy0LDRgtC10LvRj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tCf0L7QutCw0LfRi9Cy0LDRgtGMINCy0YDQtdC30LrRgyDRg9GH0LDRgdGC0L3QuNC60LDQvCIvPg0KCQk8dWl0ZXh0IG5hbWU9Ik1VVEUiIHZhbHVlPSLQntGC0LrQu9GO0YfQuNGC0Ywg0LfQstGD0LoiLz4NCgkJPHVpdGV4dCBuYW1lPSJET0NXUkFQX1RJVExFIiB2YWx1ZT0i0JLQu9C+0LbQtdC90LjQtSDQsiDRhNCw0LnQuyBBZG9iZSBQcmVzZW50ZXIiLz4NCgkJPHVpdGV4dCBuYW1lPSJET0NXUkFQX01TRyIgdmFsdWU9ItCh0L7RhdGA0LDQvdC40YLRjCDQsiDQv9Cw0L/QutGDICZxdW90O9Cc0L7QuSDQutC+0LzQv9GM0Y7RgtC10YAmcXVvdDsiLz4NCgkJPHVpdGV4dCBuYW1lPSJET0NXUkFQX1BST01QVCIgdmFsdWU9ItCp0LXQu9C60L3Rg9GC0Ywg0LTQu9GPINC30LDQs9GA0YPQt9C60LgiLz4NCgk8L2xhbmd1YWdlPg0KPC9jb25maWd1cmF0aW9uPg0K"/>
  <p:tag name="MMPROD_UIDATA" val="&lt;database version=&quot;7.0&quot;&gt;&lt;object type=&quot;1&quot; unique_id=&quot;10001&quot;&gt;&lt;property id=&quot;20141&quot; value=&quot;Tao hinh Ve mat troi&quot;/&gt;&lt;property id=&quot;20148&quot; value=&quot;5&quot;/&gt;&lt;property id=&quot;20184&quot; value=&quot;7&quot;/&gt;&lt;property id=&quot;20224&quot; value=&quot;D:\Users\MR.BAY\documents\My Adobe Presentations\Tao hinh Ve mat troi&quot;/&gt;&lt;property id=&quot;20250&quot; value=&quot;0&quot;/&gt;&lt;property id=&quot;20251&quot; value=&quot;0&quot;/&gt;&lt;property id=&quot;20259&quot; value=&quot;0&quot;/&gt;&lt;object type=&quot;8&quot; unique_id=&quot;10002&quot;&gt;&lt;/object&gt;&lt;object type=&quot;2&quot; unique_id=&quot;10003&quot;&gt;&lt;object type=&quot;3&quot; unique_id=&quot;10004&quot;&gt;&lt;property id=&quot;20148&quot; value=&quot;5&quot;/&gt;&lt;property id=&quot;20300&quot; value=&quot;Slide 1&quot;/&gt;&lt;property id=&quot;20303&quot; value=&quot;Bùi Ngọc Trà&quot;/&gt;&lt;property id=&quot;20307&quot; value=&quot;268&quot;/&gt;&lt;property id=&quot;20309&quot; value=&quot;10141&quot;/&gt;&lt;/object&gt;&lt;object type=&quot;3&quot; unique_id=&quot;10005&quot;&gt;&lt;property id=&quot;20148&quot; value=&quot;5&quot;/&gt;&lt;property id=&quot;20300&quot; value=&quot;Slide 2 - &amp;quot;I. Môc ®Ých – Yªu cÇu&amp;quot;&quot;/&gt;&lt;property id=&quot;20303&quot; value=&quot;Bùi Ngọc Trà&quot;/&gt;&lt;property id=&quot;20307&quot; value=&quot;257&quot;/&gt;&lt;property id=&quot;20309&quot; value=&quot;10141&quot;/&gt;&lt;/object&gt;&lt;object type=&quot;3&quot; unique_id=&quot;10006&quot;&gt;&lt;property id=&quot;20148&quot; value=&quot;5&quot;/&gt;&lt;property id=&quot;20300&quot; value=&quot;Slide 3&quot;/&gt;&lt;property id=&quot;20303&quot; value=&quot;Bùi Ngọc Trà&quot;/&gt;&lt;property id=&quot;20307&quot; value=&quot;258&quot;/&gt;&lt;property id=&quot;20309&quot; value=&quot;10141&quot;/&gt;&lt;/object&gt;&lt;object type=&quot;3&quot; unique_id=&quot;10007&quot;&gt;&lt;property id=&quot;20148&quot; value=&quot;5&quot;/&gt;&lt;property id=&quot;20300&quot; value=&quot;Slide 5&quot;/&gt;&lt;property id=&quot;20303&quot; value=&quot;Bùi Ngọc Trà&quot;/&gt;&lt;property id=&quot;20307&quot; value=&quot;263&quot;/&gt;&lt;property id=&quot;20309&quot; value=&quot;10141&quot;/&gt;&lt;/object&gt;&lt;object type=&quot;3&quot; unique_id=&quot;10008&quot;&gt;&lt;property id=&quot;20148&quot; value=&quot;5&quot;/&gt;&lt;property id=&quot;20300&quot; value=&quot;Slide 6&quot;/&gt;&lt;property id=&quot;20303&quot; value=&quot;Bùi Ngọc Trà&quot;/&gt;&lt;property id=&quot;20307&quot; value=&quot;262&quot;/&gt;&lt;property id=&quot;20309&quot; value=&quot;10141&quot;/&gt;&lt;/object&gt;&lt;object type=&quot;3&quot; unique_id=&quot;10009&quot;&gt;&lt;property id=&quot;20148&quot; value=&quot;5&quot;/&gt;&lt;property id=&quot;20300&quot; value=&quot;Slide 7 - &amp;quot;TiÕp theo c« vÏ c¸c nÐt xiªn lµ nh÷ng tia n¾ng cña «ng mÆt trêi&amp;quot;&quot;/&gt;&lt;property id=&quot;20303&quot; value=&quot;Bùi Ngọc Trà&quot;/&gt;&lt;property id=&quot;20307&quot; value=&quot;261&quot;/&gt;&lt;property id=&quot;20309&quot; value=&quot;10141&quot;/&gt;&lt;/object&gt;&lt;object type=&quot;3&quot; unique_id=&quot;10010&quot;&gt;&lt;property id=&quot;20148&quot; value=&quot;5&quot;/&gt;&lt;property id=&quot;20300&quot; value=&quot;Slide 8 - &amp;quot;Sau ®ã c« t« mµu cho «ng mÆt trêi?&amp;#x0D;&amp;#x0A;Ông mặt trời có mầu gì?Cô sẽ tô mầu đỏ cho ông mặt trời&amp;#x0D;&amp;#x0A;Ngoµi ra c¸c con cã thÓ &quot;/&gt;&lt;property id=&quot;20303&quot; value=&quot;Bùi Ngọc Trà&quot;/&gt;&lt;property id=&quot;20307&quot; value=&quot;267&quot;/&gt;&lt;property id=&quot;20309&quot; value=&quot;10141&quot;/&gt;&lt;/object&gt;&lt;object type=&quot;3&quot; unique_id=&quot;10011&quot;&gt;&lt;property id=&quot;20148&quot; value=&quot;5&quot;/&gt;&lt;property id=&quot;20300&quot; value=&quot;Slide 9&quot;/&gt;&lt;property id=&quot;20303&quot; value=&quot;Bùi Ngọc Trà&quot;/&gt;&lt;property id=&quot;20307&quot; value=&quot;265&quot;/&gt;&lt;property id=&quot;20309&quot; value=&quot;10141&quot;/&gt;&lt;/object&gt;&lt;object type=&quot;3&quot; unique_id=&quot;10012&quot;&gt;&lt;property id=&quot;20148&quot; value=&quot;5&quot;/&gt;&lt;property id=&quot;20300&quot; value=&quot;Slide 10 - &amp;quot;* Ho¹t ®éng 4: NhËn xÐt s¶n phÈm.&amp;#x0D;&amp;#x0A;C« treo tranh cña trÎ lªn gi¸ cho trÎ nhËn xÐt bµi cña m×nh vµ cña b¹n. &amp;quot;&quot;/&gt;&lt;property id=&quot;20303&quot; value=&quot;Bùi Ngọc Trà&quot;/&gt;&lt;property id=&quot;20307&quot; value=&quot;266&quot;/&gt;&lt;property id=&quot;20309&quot; value=&quot;10141&quot;/&gt;&lt;/object&gt;&lt;object type=&quot;3&quot; unique_id=&quot;10101&quot;&gt;&lt;property id=&quot;20148&quot; value=&quot;5&quot;/&gt;&lt;property id=&quot;20300&quot; value=&quot;Slide 4&quot;/&gt;&lt;property id=&quot;20303&quot; value=&quot;Bùi Ngọc Trà&quot;/&gt;&lt;property id=&quot;20307&quot; value=&quot;269&quot;/&gt;&lt;property id=&quot;20309&quot; value=&quot;10141&quot;/&gt;&lt;/object&gt;&lt;/object&gt;&lt;object type=&quot;10&quot; unique_id=&quot;10138&quot;&gt;&lt;object type=&quot;11&quot; unique_id=&quot;10139&quot;&gt;&lt;/object&gt;&lt;/object&gt;&lt;object type=&quot;4&quot; unique_id=&quot;10140&quot;&gt;&lt;object type=&quot;5&quot; unique_id=&quot;10141&quot;&gt;&lt;property id=&quot;20149&quot; value=&quot;Bùi Ngọc Trà&quot;/&gt;&lt;property id=&quot;20150&quot; value=&quot;giáo viên&quot;/&gt;&lt;property id=&quot;20151&quot; value=&quot;Avatar 2.jpg&quot;/&gt;&lt;property id=&quot;20159&quot; value=&quot;Logo.png&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MMPROD_SUBSTITUTION_ID" val="{C3FF27C8-8C67-4D81-BEB3-028F7F488DF2}"/>
</p:tagLst>
</file>

<file path=ppt/tags/tag11.xml><?xml version="1.0" encoding="utf-8"?>
<p:tagLst xmlns:a="http://schemas.openxmlformats.org/drawingml/2006/main" xmlns:r="http://schemas.openxmlformats.org/officeDocument/2006/relationships" xmlns:p="http://schemas.openxmlformats.org/presentationml/2006/main">
  <p:tag name="MMPROD_SUBSTITUTION_ID" val="{031BEDCB-A130-4548-9904-D698038835DD}"/>
</p:tagLst>
</file>

<file path=ppt/tags/tag12.xml><?xml version="1.0" encoding="utf-8"?>
<p:tagLst xmlns:a="http://schemas.openxmlformats.org/drawingml/2006/main" xmlns:r="http://schemas.openxmlformats.org/officeDocument/2006/relationships" xmlns:p="http://schemas.openxmlformats.org/presentationml/2006/main">
  <p:tag name="MMPROD_SUBSTITUTION_ID" val="{2A4FC7F1-B875-4ED3-9717-7C7D65AD49BD}"/>
</p:tagLst>
</file>

<file path=ppt/tags/tag13.xml><?xml version="1.0" encoding="utf-8"?>
<p:tagLst xmlns:a="http://schemas.openxmlformats.org/drawingml/2006/main" xmlns:r="http://schemas.openxmlformats.org/officeDocument/2006/relationships" xmlns:p="http://schemas.openxmlformats.org/presentationml/2006/main">
  <p:tag name="MMPROD_SUBSTITUTION_ID" val="{832835D1-663D-4EB4-A5A0-1C1FFA89EA2C}"/>
</p:tagLst>
</file>

<file path=ppt/tags/tag14.xml><?xml version="1.0" encoding="utf-8"?>
<p:tagLst xmlns:a="http://schemas.openxmlformats.org/drawingml/2006/main" xmlns:r="http://schemas.openxmlformats.org/officeDocument/2006/relationships" xmlns:p="http://schemas.openxmlformats.org/presentationml/2006/main">
  <p:tag name="MMPROD_SUBSTITUTION_ID" val="{F4F4C2FC-DC25-4533-B9B0-919DF3CBE1EE}"/>
</p:tagLst>
</file>

<file path=ppt/tags/tag15.xml><?xml version="1.0" encoding="utf-8"?>
<p:tagLst xmlns:a="http://schemas.openxmlformats.org/drawingml/2006/main" xmlns:r="http://schemas.openxmlformats.org/officeDocument/2006/relationships" xmlns:p="http://schemas.openxmlformats.org/presentationml/2006/main">
  <p:tag name="MMPROD_SUBSTITUTION_ID" val="{78D7563A-FABF-45C3-816C-82D0AB1C69B2}"/>
</p:tagLst>
</file>

<file path=ppt/tags/tag16.xml><?xml version="1.0" encoding="utf-8"?>
<p:tagLst xmlns:a="http://schemas.openxmlformats.org/drawingml/2006/main" xmlns:r="http://schemas.openxmlformats.org/officeDocument/2006/relationships" xmlns:p="http://schemas.openxmlformats.org/presentationml/2006/main">
  <p:tag name="MMPROD_SUBSTITUTION_ID" val="{BA99658C-B680-46BF-92C0-5837C323FD1C}"/>
</p:tagLst>
</file>

<file path=ppt/tags/tag17.xml><?xml version="1.0" encoding="utf-8"?>
<p:tagLst xmlns:a="http://schemas.openxmlformats.org/drawingml/2006/main" xmlns:r="http://schemas.openxmlformats.org/officeDocument/2006/relationships" xmlns:p="http://schemas.openxmlformats.org/presentationml/2006/main">
  <p:tag name="MMPROD_SUBSTITUTION_ID" val="{F15AF52E-DF05-49F9-8320-53BCED3C14FF}"/>
</p:tagLst>
</file>

<file path=ppt/tags/tag18.xml><?xml version="1.0" encoding="utf-8"?>
<p:tagLst xmlns:a="http://schemas.openxmlformats.org/drawingml/2006/main" xmlns:r="http://schemas.openxmlformats.org/officeDocument/2006/relationships" xmlns:p="http://schemas.openxmlformats.org/presentationml/2006/main">
  <p:tag name="MMPROD_SUBSTITUTION_ID" val="{3E8B3B0F-21A8-48AE-A23E-67B64DC30622}"/>
</p:tagLst>
</file>

<file path=ppt/tags/tag19.xml><?xml version="1.0" encoding="utf-8"?>
<p:tagLst xmlns:a="http://schemas.openxmlformats.org/drawingml/2006/main" xmlns:r="http://schemas.openxmlformats.org/officeDocument/2006/relationships" xmlns:p="http://schemas.openxmlformats.org/presentationml/2006/main">
  <p:tag name="MMPROD_SUBSTITUTION_ID" val="{CB179878-EBE0-4C1B-B72B-2E51ED925DDB}"/>
</p:tagLst>
</file>

<file path=ppt/tags/tag2.xml><?xml version="1.0" encoding="utf-8"?>
<p:tagLst xmlns:a="http://schemas.openxmlformats.org/drawingml/2006/main" xmlns:r="http://schemas.openxmlformats.org/officeDocument/2006/relationships" xmlns:p="http://schemas.openxmlformats.org/presentationml/2006/main">
  <p:tag name="MMPROD_SUBSTITUTION_ID" val="{C85D5AC9-CB4F-4DD3-9377-E16086F0F128}"/>
</p:tagLst>
</file>

<file path=ppt/tags/tag20.xml><?xml version="1.0" encoding="utf-8"?>
<p:tagLst xmlns:a="http://schemas.openxmlformats.org/drawingml/2006/main" xmlns:r="http://schemas.openxmlformats.org/officeDocument/2006/relationships" xmlns:p="http://schemas.openxmlformats.org/presentationml/2006/main">
  <p:tag name="MMPROD_SUBSTITUTION_ID" val="{83FF2915-DAF0-4F55-AE06-EFB9AFC45963}"/>
</p:tagLst>
</file>

<file path=ppt/tags/tag3.xml><?xml version="1.0" encoding="utf-8"?>
<p:tagLst xmlns:a="http://schemas.openxmlformats.org/drawingml/2006/main" xmlns:r="http://schemas.openxmlformats.org/officeDocument/2006/relationships" xmlns:p="http://schemas.openxmlformats.org/presentationml/2006/main">
  <p:tag name="MMPROD_SUBSTITUTION_ID" val="{682245DD-160C-4232-8B98-0F77E57CD13C}"/>
</p:tagLst>
</file>

<file path=ppt/tags/tag4.xml><?xml version="1.0" encoding="utf-8"?>
<p:tagLst xmlns:a="http://schemas.openxmlformats.org/drawingml/2006/main" xmlns:r="http://schemas.openxmlformats.org/officeDocument/2006/relationships" xmlns:p="http://schemas.openxmlformats.org/presentationml/2006/main">
  <p:tag name="MMPROD_SUBSTITUTION_ID" val="{1FCDCD27-378F-4E39-9AE1-0B9E6684F1C7}"/>
</p:tagLst>
</file>

<file path=ppt/tags/tag5.xml><?xml version="1.0" encoding="utf-8"?>
<p:tagLst xmlns:a="http://schemas.openxmlformats.org/drawingml/2006/main" xmlns:r="http://schemas.openxmlformats.org/officeDocument/2006/relationships" xmlns:p="http://schemas.openxmlformats.org/presentationml/2006/main">
  <p:tag name="MMPROD_SUBSTITUTION_ID" val="{AA7F2124-B1A2-49B6-BBC1-F5646A98253B}"/>
</p:tagLst>
</file>

<file path=ppt/tags/tag6.xml><?xml version="1.0" encoding="utf-8"?>
<p:tagLst xmlns:a="http://schemas.openxmlformats.org/drawingml/2006/main" xmlns:r="http://schemas.openxmlformats.org/officeDocument/2006/relationships" xmlns:p="http://schemas.openxmlformats.org/presentationml/2006/main">
  <p:tag name="MMPROD_SUBSTITUTION_ID" val="{5B4813A6-0C9E-4F04-9061-9CFA3BD2E90A}"/>
</p:tagLst>
</file>

<file path=ppt/tags/tag7.xml><?xml version="1.0" encoding="utf-8"?>
<p:tagLst xmlns:a="http://schemas.openxmlformats.org/drawingml/2006/main" xmlns:r="http://schemas.openxmlformats.org/officeDocument/2006/relationships" xmlns:p="http://schemas.openxmlformats.org/presentationml/2006/main">
  <p:tag name="MMPROD_SUBSTITUTION_ID" val="{24FDAF56-C717-439F-89E6-E9B1FF347B50}"/>
</p:tagLst>
</file>

<file path=ppt/tags/tag8.xml><?xml version="1.0" encoding="utf-8"?>
<p:tagLst xmlns:a="http://schemas.openxmlformats.org/drawingml/2006/main" xmlns:r="http://schemas.openxmlformats.org/officeDocument/2006/relationships" xmlns:p="http://schemas.openxmlformats.org/presentationml/2006/main">
  <p:tag name="MMPROD_SUBSTITUTION_ID" val="{3E5753EA-891D-4430-9A42-3A7C081BC758}"/>
</p:tagLst>
</file>

<file path=ppt/tags/tag9.xml><?xml version="1.0" encoding="utf-8"?>
<p:tagLst xmlns:a="http://schemas.openxmlformats.org/drawingml/2006/main" xmlns:r="http://schemas.openxmlformats.org/officeDocument/2006/relationships" xmlns:p="http://schemas.openxmlformats.org/presentationml/2006/main">
  <p:tag name="MMPROD_SUBSTITUTION_ID" val="{0ED8FA14-E13F-49E9-A9FB-D88FE64BE383}"/>
</p:tagLst>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566</TotalTime>
  <Words>286</Words>
  <Application>Microsoft Office PowerPoint</Application>
  <PresentationFormat>On-screen Show (4:3)</PresentationFormat>
  <Paragraphs>41</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.VnTime</vt:lpstr>
      <vt:lpstr>Arial</vt:lpstr>
      <vt:lpstr>Comic Sans MS</vt:lpstr>
      <vt:lpstr>Times New Roman</vt:lpstr>
      <vt:lpstr>Crayons</vt:lpstr>
      <vt:lpstr>PowerPoint Presentation</vt:lpstr>
      <vt:lpstr>I. MỤC ĐÍCH – YÊU CẦU</vt:lpstr>
      <vt:lpstr>PowerPoint Presentation</vt:lpstr>
      <vt:lpstr>PowerPoint Presentation</vt:lpstr>
      <vt:lpstr>PowerPoint Presentation</vt:lpstr>
      <vt:lpstr>PowerPoint Presentation</vt:lpstr>
      <vt:lpstr>Tiếp theo cô vẽ các nét xiên là những tia nắng của ông mặt trời </vt:lpstr>
      <vt:lpstr>Sau đó cô tô màu cho ông mặt trời Ông mặt trời có màu gì? Cô sẽ tô mầu đỏ cho ông mặt trời Ngoài ra các con có thể vẽ thêm cây hoa lá để cho bức tranh đẹp hơn nữa đấy</vt:lpstr>
      <vt:lpstr>PowerPoint Presentation</vt:lpstr>
      <vt:lpstr>PowerPoint Presentation</vt:lpstr>
    </vt:vector>
  </TitlesOfParts>
  <Company>Truong THPTDL An Duong Vuong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Luong Xuan Phuong</dc:creator>
  <cp:lastModifiedBy>Techsi.vn</cp:lastModifiedBy>
  <cp:revision>57</cp:revision>
  <dcterms:created xsi:type="dcterms:W3CDTF">2008-07-23T09:41:09Z</dcterms:created>
  <dcterms:modified xsi:type="dcterms:W3CDTF">2023-08-10T03:03:48Z</dcterms:modified>
</cp:coreProperties>
</file>