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438400"/>
            <a:ext cx="7772400" cy="1470025"/>
          </a:xfrm>
        </p:spPr>
        <p:txBody>
          <a:bodyPr>
            <a:prstTxWarp prst="textArchUp">
              <a:avLst/>
            </a:prstTxWarp>
            <a:norm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TRÒ CHUYỆN VỀ GIA ĐÌNH CỦA BÉ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3048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algn="ctr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NẮNG MAI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84E83A69-E6A2-4E08-B85D-335EE895DA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0" t="3223" r="5882" b="8459"/>
          <a:stretch>
            <a:fillRect/>
          </a:stretch>
        </p:blipFill>
        <p:spPr bwMode="auto">
          <a:xfrm>
            <a:off x="3581400" y="1084316"/>
            <a:ext cx="1219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ubtitle 6">
            <a:extLst>
              <a:ext uri="{FF2B5EF4-FFF2-40B4-BE49-F238E27FC236}">
                <a16:creationId xmlns:a16="http://schemas.microsoft.com/office/drawing/2014/main" id="{74C4A071-68F6-4356-BC87-0B25BFB382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altLang="en-US" sz="3200" dirty="0" err="1">
                <a:solidFill>
                  <a:schemeClr val="accent2"/>
                </a:solidFill>
              </a:rPr>
              <a:t>Độ</a:t>
            </a:r>
            <a:r>
              <a:rPr lang="en-GB" altLang="en-US" sz="3200" dirty="0">
                <a:solidFill>
                  <a:schemeClr val="accent2"/>
                </a:solidFill>
              </a:rPr>
              <a:t> </a:t>
            </a:r>
            <a:r>
              <a:rPr lang="en-GB" altLang="en-US" sz="3200" dirty="0" err="1">
                <a:solidFill>
                  <a:schemeClr val="accent2"/>
                </a:solidFill>
              </a:rPr>
              <a:t>tuổi</a:t>
            </a:r>
            <a:r>
              <a:rPr lang="en-GB" altLang="en-US" sz="3200" dirty="0">
                <a:solidFill>
                  <a:schemeClr val="accent2"/>
                </a:solidFill>
              </a:rPr>
              <a:t>: 4 – 5 </a:t>
            </a:r>
            <a:r>
              <a:rPr lang="en-GB" altLang="en-US" sz="3200" dirty="0" err="1">
                <a:solidFill>
                  <a:schemeClr val="accent2"/>
                </a:solidFill>
              </a:rPr>
              <a:t>tuổi</a:t>
            </a:r>
            <a:endParaRPr lang="en-US" altLang="en-US" sz="3200" dirty="0">
              <a:solidFill>
                <a:schemeClr val="accent2"/>
              </a:solidFill>
            </a:endParaRPr>
          </a:p>
          <a:p>
            <a:pPr eaLnBrk="1" hangingPunct="1"/>
            <a:r>
              <a:rPr lang="vi-VN" altLang="en-US" sz="3200" dirty="0">
                <a:solidFill>
                  <a:schemeClr val="accent2"/>
                </a:solidFill>
              </a:rPr>
              <a:t>Giáo viên:Lê Thị Hương Liên</a:t>
            </a:r>
            <a:endParaRPr lang="en-GB" altLang="en-US" sz="3200" dirty="0">
              <a:solidFill>
                <a:schemeClr val="accent2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2514600"/>
            <a:ext cx="6248400" cy="1077218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</a:bodyPr>
          <a:lstStyle/>
          <a:p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HOẠT ĐỘNG KẾT THÚC</a:t>
            </a:r>
            <a:endParaRPr lang="vi-VN" sz="32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90800"/>
            <a:ext cx="8229600" cy="1143000"/>
          </a:xfrm>
        </p:spPr>
        <p:txBody>
          <a:bodyPr>
            <a:prstTxWarp prst="textDoubleWave1">
              <a:avLst/>
            </a:prstTxWarp>
            <a:normAutofit/>
          </a:bodyPr>
          <a:lstStyle/>
          <a:p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QUAN SÁT TRANH</a:t>
            </a:r>
            <a:endParaRPr lang="vi-VN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nhdaigiadinhdepnhat-anhdepquangdin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81400" y="304800"/>
            <a:ext cx="472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GIA ĐÌNH LỚN</a:t>
            </a:r>
            <a:endParaRPr lang="vi-VN" sz="40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huyen-tinh-nha-cua-ca10-7b69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975" y="0"/>
            <a:ext cx="916697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733800" y="60960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GIA ĐÌNH CHƯA CÓ CON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_ALI7177thi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0"/>
            <a:ext cx="75438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38200" y="304800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GIA ĐÌNH CÓ MỘT CON</a:t>
            </a:r>
            <a:endParaRPr lang="vi-VN" sz="2800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ải xuố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" y="563880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 ĐÌNH CÓ HAI CON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1015 sinhcontoanngaydep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57400" y="55626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GIA ĐÌNH CÓ BA CON</a:t>
            </a:r>
            <a:endParaRPr lang="vi-VN" sz="2400" b="1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90800" y="457200"/>
            <a:ext cx="6096000" cy="609600"/>
          </a:xfrm>
          <a:prstGeom prst="rect">
            <a:avLst/>
          </a:prstGeom>
          <a:noFill/>
        </p:spPr>
        <p:txBody>
          <a:bodyPr wrap="square" rtlCol="0">
            <a:prstTxWarp prst="textWave1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TRÒ CHUYỆN VỀ GIA ĐÌNH CỦA BÉ</a:t>
            </a:r>
            <a:endParaRPr lang="vi-VN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1600200"/>
            <a:ext cx="5562600" cy="990600"/>
          </a:xfrm>
          <a:prstGeom prst="rect">
            <a:avLst/>
          </a:prstGeom>
          <a:noFill/>
        </p:spPr>
        <p:txBody>
          <a:bodyPr wrap="square" rtlCol="0">
            <a:prstTxWarp prst="textCurveUp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TRÒ CHƠI : VỀ ĐÚNG NHÀ</a:t>
            </a:r>
            <a:endParaRPr lang="vi-VN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80</Words>
  <Application>Microsoft Office PowerPoint</Application>
  <PresentationFormat>On-screen Show (4:3)</PresentationFormat>
  <Paragraphs>14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TRÒ CHUYỆN VỀ GIA ĐÌNH CỦA BÉ</vt:lpstr>
      <vt:lpstr> QUAN SÁT TRANH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TRÒ CHUYỆN VỀ GIA ĐÌNH CỦA BÉ</dc:title>
  <dc:creator>Nguyễn Thy Nga</dc:creator>
  <cp:lastModifiedBy>Administrator</cp:lastModifiedBy>
  <cp:revision>7</cp:revision>
  <dcterms:created xsi:type="dcterms:W3CDTF">2006-08-16T00:00:00Z</dcterms:created>
  <dcterms:modified xsi:type="dcterms:W3CDTF">2023-08-09T23:02:47Z</dcterms:modified>
</cp:coreProperties>
</file>