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63" r:id="rId6"/>
    <p:sldId id="261" r:id="rId7"/>
    <p:sldId id="262" r:id="rId8"/>
    <p:sldId id="271" r:id="rId9"/>
    <p:sldId id="264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wVYdjJND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76200"/>
            <a:ext cx="92456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209800"/>
            <a:ext cx="5791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giảngđiện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tử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toán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26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8382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>
                <a:ln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800" b="1" kern="0">
                <a:ln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kern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en-US" b="1" kern="0">
                <a:ln/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b="1" kern="0" dirty="0">
              <a:ln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84531"/>
            <a:ext cx="1304925" cy="11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131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31</cp:revision>
  <dcterms:created xsi:type="dcterms:W3CDTF">2016-01-15T12:54:13Z</dcterms:created>
  <dcterms:modified xsi:type="dcterms:W3CDTF">2023-11-25T08:58:07Z</dcterms:modified>
</cp:coreProperties>
</file>