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328" r:id="rId3"/>
    <p:sldId id="332" r:id="rId4"/>
    <p:sldId id="329" r:id="rId5"/>
    <p:sldId id="321" r:id="rId6"/>
    <p:sldId id="322" r:id="rId7"/>
    <p:sldId id="323" r:id="rId8"/>
    <p:sldId id="333" r:id="rId9"/>
    <p:sldId id="337" r:id="rId10"/>
    <p:sldId id="336" r:id="rId11"/>
    <p:sldId id="338" r:id="rId12"/>
    <p:sldId id="325" r:id="rId13"/>
    <p:sldId id="305" r:id="rId14"/>
    <p:sldId id="346" r:id="rId15"/>
    <p:sldId id="341" r:id="rId16"/>
    <p:sldId id="342" r:id="rId17"/>
    <p:sldId id="34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37"/>
  </p:normalViewPr>
  <p:slideViewPr>
    <p:cSldViewPr>
      <p:cViewPr>
        <p:scale>
          <a:sx n="66" d="100"/>
          <a:sy n="66" d="100"/>
        </p:scale>
        <p:origin x="150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3099715"/>
            <a:ext cx="3813707" cy="259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1" y="3567660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3791" y="5630484"/>
            <a:ext cx="5230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2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 THỊ HƯƠNG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141FBF-9185-3E4A-897E-5A949C6C2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83" y="1330873"/>
            <a:ext cx="1782233" cy="17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255</Words>
  <Application>Microsoft Office PowerPoint</Application>
  <PresentationFormat>On-screen Show (4:3)</PresentationFormat>
  <Paragraphs>33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hp4431s</cp:lastModifiedBy>
  <cp:revision>47</cp:revision>
  <dcterms:created xsi:type="dcterms:W3CDTF">2016-02-29T14:46:14Z</dcterms:created>
  <dcterms:modified xsi:type="dcterms:W3CDTF">2023-08-08T16:38:28Z</dcterms:modified>
</cp:coreProperties>
</file>