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56" r:id="rId4"/>
    <p:sldId id="28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910"/>
    <a:srgbClr val="827255"/>
    <a:srgbClr val="B01E29"/>
    <a:srgbClr val="EE7A89"/>
    <a:srgbClr val="E35197"/>
    <a:srgbClr val="F3AEA7"/>
    <a:srgbClr val="247BA0"/>
    <a:srgbClr val="67583B"/>
    <a:srgbClr val="2058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7" autoAdjust="0"/>
    <p:restoredTop sz="94660"/>
  </p:normalViewPr>
  <p:slideViewPr>
    <p:cSldViewPr snapToGrid="0" showGuides="1">
      <p:cViewPr varScale="1">
        <p:scale>
          <a:sx n="73" d="100"/>
          <a:sy n="73" d="100"/>
        </p:scale>
        <p:origin x="498" y="72"/>
      </p:cViewPr>
      <p:guideLst>
        <p:guide orient="horz" pos="2160"/>
        <p:guide pos="3840"/>
      </p:guideLst>
    </p:cSldViewPr>
  </p:slideViewPr>
  <p:notesTextViewPr>
    <p:cViewPr>
      <p:scale>
        <a:sx n="1" d="1"/>
        <a:sy n="1" d="1"/>
      </p:scale>
      <p:origin x="0" y="0"/>
    </p:cViewPr>
  </p:notesTextViewPr>
  <p:sorterViewPr>
    <p:cViewPr>
      <p:scale>
        <a:sx n="114" d="100"/>
        <a:sy n="11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8ABA5B-78AE-49AB-AF2E-93EABCEE0D20}"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281188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ABA5B-78AE-49AB-AF2E-93EABCEE0D20}"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316213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ABA5B-78AE-49AB-AF2E-93EABCEE0D20}"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3921863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ABA5B-78AE-49AB-AF2E-93EABCEE0D20}"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166742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8ABA5B-78AE-49AB-AF2E-93EABCEE0D20}"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52181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ABA5B-78AE-49AB-AF2E-93EABCEE0D20}"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103013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8ABA5B-78AE-49AB-AF2E-93EABCEE0D20}" type="datetimeFigureOut">
              <a:rPr lang="en-US" smtClean="0"/>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386621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8ABA5B-78AE-49AB-AF2E-93EABCEE0D20}" type="datetimeFigureOut">
              <a:rPr lang="en-US" smtClean="0"/>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418492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ABA5B-78AE-49AB-AF2E-93EABCEE0D20}" type="datetimeFigureOut">
              <a:rPr lang="en-US" smtClean="0"/>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47903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8ABA5B-78AE-49AB-AF2E-93EABCEE0D20}"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380585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8ABA5B-78AE-49AB-AF2E-93EABCEE0D20}"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0EC9E-5D71-4D0D-A4A6-E85137C8A41D}" type="slidenum">
              <a:rPr lang="en-US" smtClean="0"/>
              <a:t>‹#›</a:t>
            </a:fld>
            <a:endParaRPr lang="en-US"/>
          </a:p>
        </p:txBody>
      </p:sp>
    </p:spTree>
    <p:extLst>
      <p:ext uri="{BB962C8B-B14F-4D97-AF65-F5344CB8AC3E}">
        <p14:creationId xmlns:p14="http://schemas.microsoft.com/office/powerpoint/2010/main" val="316663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ABA5B-78AE-49AB-AF2E-93EABCEE0D20}" type="datetimeFigureOut">
              <a:rPr lang="en-US" smtClean="0"/>
              <a:t>8/8/2023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0EC9E-5D71-4D0D-A4A6-E85137C8A41D}" type="slidenum">
              <a:rPr lang="en-US" smtClean="0"/>
              <a:t>‹#›</a:t>
            </a:fld>
            <a:endParaRPr lang="en-US"/>
          </a:p>
        </p:txBody>
      </p:sp>
    </p:spTree>
    <p:extLst>
      <p:ext uri="{BB962C8B-B14F-4D97-AF65-F5344CB8AC3E}">
        <p14:creationId xmlns:p14="http://schemas.microsoft.com/office/powerpoint/2010/main" val="281043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microsoft.com/office/2007/relationships/hdphoto" Target="../media/hdphoto4.wdp"/><Relationship Id="rId17" Type="http://schemas.openxmlformats.org/officeDocument/2006/relationships/image" Target="../media/image8.jpeg"/><Relationship Id="rId2" Type="http://schemas.openxmlformats.org/officeDocument/2006/relationships/audio" Target="../media/media1.m4a"/><Relationship Id="rId16" Type="http://schemas.microsoft.com/office/2007/relationships/hdphoto" Target="../media/hdphoto6.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gif"/><Relationship Id="rId9" Type="http://schemas.openxmlformats.org/officeDocument/2006/relationships/image" Target="../media/image4.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audio" Target="../media/media3.m4a"/><Relationship Id="rId7" Type="http://schemas.microsoft.com/office/2007/relationships/hdphoto" Target="../media/hdphoto7.wdp"/><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3.m4a"/><Relationship Id="rId16" Type="http://schemas.openxmlformats.org/officeDocument/2006/relationships/image" Target="../media/image19.gif"/><Relationship Id="rId1" Type="http://schemas.openxmlformats.org/officeDocument/2006/relationships/tags" Target="../tags/tag2.xml"/><Relationship Id="rId6" Type="http://schemas.openxmlformats.org/officeDocument/2006/relationships/image" Target="../media/image12.png"/><Relationship Id="rId11" Type="http://schemas.microsoft.com/office/2007/relationships/hdphoto" Target="../media/hdphoto9.wdp"/><Relationship Id="rId5" Type="http://schemas.openxmlformats.org/officeDocument/2006/relationships/image" Target="../media/image11.jpg"/><Relationship Id="rId15" Type="http://schemas.openxmlformats.org/officeDocument/2006/relationships/image" Target="../media/image18.gif"/><Relationship Id="rId10" Type="http://schemas.openxmlformats.org/officeDocument/2006/relationships/image" Target="../media/image14.png"/><Relationship Id="rId4" Type="http://schemas.openxmlformats.org/officeDocument/2006/relationships/slideLayout" Target="../slideLayouts/slideLayout7.xml"/><Relationship Id="rId9" Type="http://schemas.microsoft.com/office/2007/relationships/hdphoto" Target="../media/hdphoto8.wdp"/><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20.gif"/><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5786" cy="6867143"/>
          </a:xfrm>
          <a:prstGeom prst="rect">
            <a:avLst/>
          </a:prstGeom>
        </p:spPr>
      </p:pic>
      <p:sp>
        <p:nvSpPr>
          <p:cNvPr id="3" name="AutoShape 2" descr="Chữ cái Clip nghệ thuật - Bảng Chữ Cái Động Vật png tải về - Miễn phí trong  suốt Xanh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llustration of Letter C is for Cow cartoon alphabet. Download a Free  Preview or High Qualit… in 2021 | Alphabet worksheets preschool, Alphabet  pictures, Alphabet preschool"/>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21" b="76172" l="3200" r="90000"/>
                    </a14:imgEffect>
                  </a14:imgLayer>
                </a14:imgProps>
              </a:ext>
              <a:ext uri="{28A0092B-C50C-407E-A947-70E740481C1C}">
                <a14:useLocalDpi xmlns:a14="http://schemas.microsoft.com/office/drawing/2010/main" val="0"/>
              </a:ext>
            </a:extLst>
          </a:blip>
          <a:srcRect/>
          <a:stretch>
            <a:fillRect/>
          </a:stretch>
        </p:blipFill>
        <p:spPr bwMode="auto">
          <a:xfrm>
            <a:off x="7193882" y="5341459"/>
            <a:ext cx="2613274" cy="20618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lustration of Letter T is for Turtle cartoon alphabet. Download a Free  Preview or High Quality Adobe Illustrator… | Alphabet pictures, Alphabet  for kids, Alphabet"/>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8" b="90000" l="1316" r="97588">
                        <a14:backgroundMark x1="21601" y1="64630" x2="21601" y2="67685"/>
                        <a14:backgroundMark x1="20395" y1="64630" x2="39035" y2="74907"/>
                        <a14:backgroundMark x1="41228" y1="71204" x2="36294" y2="68333"/>
                        <a14:backgroundMark x1="21053" y1="63889" x2="21053" y2="63889"/>
                        <a14:backgroundMark x1="29276" y1="69722" x2="29276" y2="69722"/>
                        <a14:backgroundMark x1="35197" y1="70463" x2="35197" y2="70463"/>
                        <a14:backgroundMark x1="35197" y1="70463" x2="35197" y2="70463"/>
                        <a14:backgroundMark x1="33224" y1="69259" x2="33224" y2="69259"/>
                        <a14:backgroundMark x1="33224" y1="69259" x2="33224" y2="69259"/>
                        <a14:backgroundMark x1="33224" y1="69259" x2="33224" y2="69259"/>
                        <a14:backgroundMark x1="36294" y1="71389" x2="36294" y2="71389"/>
                        <a14:backgroundMark x1="36513" y1="71204" x2="36513" y2="71204"/>
                        <a14:backgroundMark x1="36513" y1="69722" x2="36513" y2="69722"/>
                        <a14:backgroundMark x1="36513" y1="69722" x2="36513" y2="69722"/>
                        <a14:backgroundMark x1="23246" y1="65741" x2="23246" y2="65741"/>
                        <a14:backgroundMark x1="24561" y1="65741" x2="24561" y2="65741"/>
                        <a14:backgroundMark x1="24890" y1="65741" x2="24890" y2="65741"/>
                        <a14:backgroundMark x1="25768" y1="66481" x2="25768" y2="66481"/>
                        <a14:backgroundMark x1="45724" y1="66019" x2="45724" y2="66019"/>
                        <a14:backgroundMark x1="45724" y1="66019" x2="45724" y2="66019"/>
                        <a14:backgroundMark x1="47149" y1="66019" x2="47149" y2="66019"/>
                        <a14:backgroundMark x1="47368" y1="66204" x2="47368" y2="66204"/>
                        <a14:backgroundMark x1="48794" y1="66481" x2="48794" y2="66481"/>
                        <a14:backgroundMark x1="49013" y1="66481" x2="49013" y2="66481"/>
                      </a14:backgroundRemoval>
                    </a14:imgEffect>
                  </a14:imgLayer>
                </a14:imgProps>
              </a:ext>
              <a:ext uri="{28A0092B-C50C-407E-A947-70E740481C1C}">
                <a14:useLocalDpi xmlns:a14="http://schemas.microsoft.com/office/drawing/2010/main" val="0"/>
              </a:ext>
            </a:extLst>
          </a:blip>
          <a:srcRect/>
          <a:stretch>
            <a:fillRect/>
          </a:stretch>
        </p:blipFill>
        <p:spPr bwMode="auto">
          <a:xfrm>
            <a:off x="4684854" y="5330065"/>
            <a:ext cx="1623516" cy="1922585"/>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olorful Animal Alphabet Letter T With A Cute Turtle Flash Card Isolated On  White Background Royalty Free Cliparts, Vectors, And Stock Illustration.  Image 4427237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100000" l="0" r="96613"/>
                    </a14:imgEffect>
                  </a14:imgLayer>
                </a14:imgProps>
              </a:ext>
              <a:ext uri="{28A0092B-C50C-407E-A947-70E740481C1C}">
                <a14:useLocalDpi xmlns:a14="http://schemas.microsoft.com/office/drawing/2010/main" val="0"/>
              </a:ext>
            </a:extLst>
          </a:blip>
          <a:srcRect/>
          <a:stretch>
            <a:fillRect/>
          </a:stretch>
        </p:blipFill>
        <p:spPr bwMode="auto">
          <a:xfrm>
            <a:off x="0" y="3116834"/>
            <a:ext cx="1481262" cy="1482402"/>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Letter m is for monkey cartoon alphabet Royalty Free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89238" l="0" r="100000"/>
                    </a14:imgEffect>
                  </a14:imgLayer>
                </a14:imgProps>
              </a:ext>
              <a:ext uri="{28A0092B-C50C-407E-A947-70E740481C1C}">
                <a14:useLocalDpi xmlns:a14="http://schemas.microsoft.com/office/drawing/2010/main" val="0"/>
              </a:ext>
            </a:extLst>
          </a:blip>
          <a:srcRect/>
          <a:stretch>
            <a:fillRect/>
          </a:stretch>
        </p:blipFill>
        <p:spPr bwMode="auto">
          <a:xfrm>
            <a:off x="-136967" y="5207681"/>
            <a:ext cx="2196509" cy="216735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37" descr="Letter o is for owl cartoon alphabet Royalty Free Vect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descr="Letra u es para alfabeto de dibujos anim... | Premium Vector #Freepik  #vector #caracter #dibujos… | Animal activities for kids, Alphabet for  kids, Alphabet pictures"/>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504" b="89850" l="2077" r="96965"/>
                    </a14:imgEffect>
                  </a14:imgLayer>
                </a14:imgProps>
              </a:ext>
              <a:ext uri="{28A0092B-C50C-407E-A947-70E740481C1C}">
                <a14:useLocalDpi xmlns:a14="http://schemas.microsoft.com/office/drawing/2010/main" val="0"/>
              </a:ext>
            </a:extLst>
          </a:blip>
          <a:srcRect/>
          <a:stretch>
            <a:fillRect/>
          </a:stretch>
        </p:blipFill>
        <p:spPr bwMode="auto">
          <a:xfrm>
            <a:off x="10166935" y="5390964"/>
            <a:ext cx="2144639" cy="1822601"/>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illustration of Letter I is for Iguana cartoon alphabet. Download a Free  Preview or High Quality Adobe Illustrator Ai, EPS… | Alphabet pictures,  Alphabet, Letteri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0000" l="3700" r="96403"/>
                    </a14:imgEffect>
                  </a14:imgLayer>
                </a14:imgProps>
              </a:ext>
              <a:ext uri="{28A0092B-C50C-407E-A947-70E740481C1C}">
                <a14:useLocalDpi xmlns:a14="http://schemas.microsoft.com/office/drawing/2010/main" val="0"/>
              </a:ext>
            </a:extLst>
          </a:blip>
          <a:srcRect/>
          <a:stretch>
            <a:fillRect/>
          </a:stretch>
        </p:blipFill>
        <p:spPr bwMode="auto">
          <a:xfrm>
            <a:off x="2334235" y="5207682"/>
            <a:ext cx="1952624" cy="2167352"/>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2" descr="Ước mơ của bé - Cùng bé chắp cánh ước mơ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2141346" y="134400"/>
            <a:ext cx="8156917" cy="830997"/>
          </a:xfrm>
          <a:prstGeom prst="rect">
            <a:avLst/>
          </a:prstGeom>
          <a:noFill/>
        </p:spPr>
        <p:txBody>
          <a:bodyPr wrap="square" rtlCol="0">
            <a:spAutoFit/>
          </a:bodyPr>
          <a:lstStyle/>
          <a:p>
            <a:pPr algn="ct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ỦY BAN NHÂN DÂN QUẬN LONG BIÊN</a:t>
            </a:r>
          </a:p>
          <a:p>
            <a:pPr algn="ct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TRƯỜNG MẦM NON </a:t>
            </a:r>
            <a:r>
              <a:rPr lang="en-US"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NẮNG MAI</a:t>
            </a: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3357590" y="2565982"/>
            <a:ext cx="6682946" cy="707886"/>
          </a:xfrm>
          <a:prstGeom prst="rect">
            <a:avLst/>
          </a:prstGeom>
          <a:noFill/>
        </p:spPr>
        <p:txBody>
          <a:bodyPr wrap="square" rtlCol="0">
            <a:spAutoFit/>
          </a:bodyPr>
          <a:lstStyle/>
          <a:p>
            <a:r>
              <a:rPr lang="en-US" sz="4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LÀM QUEN CHỮ VIẾT</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6445337" y="4671871"/>
            <a:ext cx="2795452" cy="646331"/>
          </a:xfrm>
          <a:prstGeom prst="rect">
            <a:avLst/>
          </a:prstGeom>
          <a:noFill/>
        </p:spPr>
        <p:txBody>
          <a:bodyPr wrap="square" rtlCol="0">
            <a:spAutoFit/>
          </a:bodyPr>
          <a:lstStyle/>
          <a:p>
            <a:r>
              <a:rPr lang="en-US" b="1" i="1" dirty="0" err="1" smtClean="0">
                <a:solidFill>
                  <a:srgbClr val="002060"/>
                </a:solidFill>
                <a:latin typeface="VNI-Avo" pitchFamily="2" charset="0"/>
              </a:rPr>
              <a:t>Ngöôøi</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thöïc</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hieän</a:t>
            </a:r>
            <a:endParaRPr lang="en-US" b="1" i="1" dirty="0" smtClean="0">
              <a:solidFill>
                <a:srgbClr val="002060"/>
              </a:solidFill>
              <a:latin typeface="VNI-Avo" pitchFamily="2" charset="0"/>
            </a:endParaRPr>
          </a:p>
          <a:p>
            <a:r>
              <a:rPr lang="en-US" b="1" i="1" dirty="0" err="1" smtClean="0">
                <a:solidFill>
                  <a:srgbClr val="002060"/>
                </a:solidFill>
                <a:latin typeface="VNI-Avo" pitchFamily="2" charset="0"/>
              </a:rPr>
              <a:t>Coâ</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giaùo</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Leâ</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Thò</a:t>
            </a:r>
            <a:r>
              <a:rPr lang="en-US" b="1" i="1" dirty="0" smtClean="0">
                <a:solidFill>
                  <a:srgbClr val="002060"/>
                </a:solidFill>
                <a:latin typeface="VNI-Avo" pitchFamily="2" charset="0"/>
              </a:rPr>
              <a:t> </a:t>
            </a:r>
            <a:r>
              <a:rPr lang="en-US" b="1" i="1" dirty="0" err="1" smtClean="0">
                <a:solidFill>
                  <a:srgbClr val="002060"/>
                </a:solidFill>
                <a:latin typeface="VNI-Avo" pitchFamily="2" charset="0"/>
              </a:rPr>
              <a:t>Höông</a:t>
            </a:r>
            <a:endParaRPr lang="en-US" b="1" i="1" dirty="0">
              <a:solidFill>
                <a:srgbClr val="002060"/>
              </a:solidFill>
              <a:latin typeface="VNI-Avo" pitchFamily="2" charset="0"/>
            </a:endParaRPr>
          </a:p>
        </p:txBody>
      </p:sp>
      <p:pic>
        <p:nvPicPr>
          <p:cNvPr id="42" name="Picture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04660" y="2856392"/>
            <a:ext cx="2376015" cy="2667807"/>
          </a:xfrm>
          <a:prstGeom prst="ellipse">
            <a:avLst/>
          </a:prstGeom>
          <a:ln>
            <a:noFill/>
          </a:ln>
          <a:effectLst>
            <a:softEdge rad="112500"/>
          </a:effectLst>
        </p:spPr>
      </p:pic>
      <p:sp>
        <p:nvSpPr>
          <p:cNvPr id="44" name="TextBox 43"/>
          <p:cNvSpPr txBox="1"/>
          <p:nvPr/>
        </p:nvSpPr>
        <p:spPr>
          <a:xfrm>
            <a:off x="3310547" y="3285468"/>
            <a:ext cx="6423965" cy="707886"/>
          </a:xfrm>
          <a:prstGeom prst="rect">
            <a:avLst/>
          </a:prstGeom>
          <a:noFill/>
        </p:spPr>
        <p:txBody>
          <a:bodyPr wrap="square" rtlCol="0">
            <a:spAutoFit/>
          </a:bodyPr>
          <a:lstStyle/>
          <a:p>
            <a:r>
              <a:rPr lang="en-US" sz="4000" b="1" dirty="0" smtClean="0">
                <a:solidFill>
                  <a:srgbClr val="002060"/>
                </a:solidFill>
                <a:latin typeface=".VnAvant" panose="020B7200000000000000" pitchFamily="34" charset="0"/>
              </a:rPr>
              <a:t>§Ò </a:t>
            </a:r>
            <a:r>
              <a:rPr lang="en-US" sz="4000" b="1" dirty="0" err="1" smtClean="0">
                <a:solidFill>
                  <a:srgbClr val="002060"/>
                </a:solidFill>
                <a:latin typeface=".VnAvant" panose="020B7200000000000000" pitchFamily="34" charset="0"/>
              </a:rPr>
              <a:t>tµi</a:t>
            </a:r>
            <a:r>
              <a:rPr lang="en-US" sz="4000" b="1" dirty="0" smtClean="0">
                <a:solidFill>
                  <a:srgbClr val="002060"/>
                </a:solidFill>
                <a:latin typeface=".VnAvant" panose="020B7200000000000000" pitchFamily="34" charset="0"/>
              </a:rPr>
              <a:t>: </a:t>
            </a:r>
            <a:r>
              <a:rPr lang="en-US" sz="4000" b="1" dirty="0" err="1" smtClean="0">
                <a:solidFill>
                  <a:srgbClr val="002060"/>
                </a:solidFill>
                <a:latin typeface=".VnAvant" panose="020B7200000000000000" pitchFamily="34" charset="0"/>
              </a:rPr>
              <a:t>TËp</a:t>
            </a:r>
            <a:r>
              <a:rPr lang="en-US" sz="4000" b="1" dirty="0" smtClean="0">
                <a:solidFill>
                  <a:srgbClr val="002060"/>
                </a:solidFill>
                <a:latin typeface=".VnAvant" panose="020B7200000000000000" pitchFamily="34" charset="0"/>
              </a:rPr>
              <a:t> t« </a:t>
            </a:r>
            <a:r>
              <a:rPr lang="en-US" sz="4000" b="1" dirty="0" err="1" smtClean="0">
                <a:solidFill>
                  <a:srgbClr val="002060"/>
                </a:solidFill>
                <a:latin typeface=".VnAvant" panose="020B7200000000000000" pitchFamily="34" charset="0"/>
              </a:rPr>
              <a:t>ch</a:t>
            </a:r>
            <a:r>
              <a:rPr lang="en-US" sz="4000" b="1" dirty="0" smtClean="0">
                <a:solidFill>
                  <a:srgbClr val="002060"/>
                </a:solidFill>
                <a:latin typeface=".VnAvant" panose="020B7200000000000000" pitchFamily="34" charset="0"/>
              </a:rPr>
              <a:t>÷ </a:t>
            </a:r>
            <a:r>
              <a:rPr lang="en-US" sz="4000" b="1" dirty="0" err="1" smtClean="0">
                <a:solidFill>
                  <a:srgbClr val="002060"/>
                </a:solidFill>
                <a:latin typeface=".VnAvant" panose="020B7200000000000000" pitchFamily="34" charset="0"/>
              </a:rPr>
              <a:t>i</a:t>
            </a:r>
            <a:r>
              <a:rPr lang="en-US" sz="4000" b="1" dirty="0" smtClean="0">
                <a:solidFill>
                  <a:srgbClr val="002060"/>
                </a:solidFill>
                <a:latin typeface=".VnAvant" panose="020B7200000000000000" pitchFamily="34" charset="0"/>
              </a:rPr>
              <a:t> t c</a:t>
            </a:r>
            <a:endParaRPr lang="en-US" sz="4000" b="1" dirty="0">
              <a:solidFill>
                <a:srgbClr val="002060"/>
              </a:solidFill>
              <a:latin typeface=".VnAvant" panose="020B7200000000000000"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0748166"/>
      </p:ext>
    </p:extLst>
  </p:cSld>
  <p:clrMapOvr>
    <a:masterClrMapping/>
  </p:clrMapOvr>
  <mc:AlternateContent xmlns:mc="http://schemas.openxmlformats.org/markup-compatibility/2006" xmlns:p14="http://schemas.microsoft.com/office/powerpoint/2010/main">
    <mc:Choice Requires="p14">
      <p:transition spd="slow" p14:dur="1400" advTm="31680">
        <p14:ripple/>
      </p:transition>
    </mc:Choice>
    <mc:Fallback xmlns="">
      <p:transition spd="slow" advTm="31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59"/>
                                        </p:tgtEl>
                                        <p:attrNameLst>
                                          <p:attrName>r</p:attrName>
                                        </p:attrNameLst>
                                      </p:cBhvr>
                                    </p:animRot>
                                    <p:animRot by="-240000">
                                      <p:cBhvr>
                                        <p:cTn id="9" dur="200" fill="hold">
                                          <p:stCondLst>
                                            <p:cond delay="200"/>
                                          </p:stCondLst>
                                        </p:cTn>
                                        <p:tgtEl>
                                          <p:spTgt spid="1059"/>
                                        </p:tgtEl>
                                        <p:attrNameLst>
                                          <p:attrName>r</p:attrName>
                                        </p:attrNameLst>
                                      </p:cBhvr>
                                    </p:animRot>
                                    <p:animRot by="240000">
                                      <p:cBhvr>
                                        <p:cTn id="10" dur="200" fill="hold">
                                          <p:stCondLst>
                                            <p:cond delay="400"/>
                                          </p:stCondLst>
                                        </p:cTn>
                                        <p:tgtEl>
                                          <p:spTgt spid="1059"/>
                                        </p:tgtEl>
                                        <p:attrNameLst>
                                          <p:attrName>r</p:attrName>
                                        </p:attrNameLst>
                                      </p:cBhvr>
                                    </p:animRot>
                                    <p:animRot by="-240000">
                                      <p:cBhvr>
                                        <p:cTn id="11" dur="200" fill="hold">
                                          <p:stCondLst>
                                            <p:cond delay="600"/>
                                          </p:stCondLst>
                                        </p:cTn>
                                        <p:tgtEl>
                                          <p:spTgt spid="1059"/>
                                        </p:tgtEl>
                                        <p:attrNameLst>
                                          <p:attrName>r</p:attrName>
                                        </p:attrNameLst>
                                      </p:cBhvr>
                                    </p:animRot>
                                    <p:animRot by="120000">
                                      <p:cBhvr>
                                        <p:cTn id="12" dur="200" fill="hold">
                                          <p:stCondLst>
                                            <p:cond delay="800"/>
                                          </p:stCondLst>
                                        </p:cTn>
                                        <p:tgtEl>
                                          <p:spTgt spid="105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65"/>
                                        </p:tgtEl>
                                        <p:attrNameLst>
                                          <p:attrName>r</p:attrName>
                                        </p:attrNameLst>
                                      </p:cBhvr>
                                    </p:animRot>
                                    <p:animRot by="-240000">
                                      <p:cBhvr>
                                        <p:cTn id="15" dur="200" fill="hold">
                                          <p:stCondLst>
                                            <p:cond delay="200"/>
                                          </p:stCondLst>
                                        </p:cTn>
                                        <p:tgtEl>
                                          <p:spTgt spid="1065"/>
                                        </p:tgtEl>
                                        <p:attrNameLst>
                                          <p:attrName>r</p:attrName>
                                        </p:attrNameLst>
                                      </p:cBhvr>
                                    </p:animRot>
                                    <p:animRot by="240000">
                                      <p:cBhvr>
                                        <p:cTn id="16" dur="200" fill="hold">
                                          <p:stCondLst>
                                            <p:cond delay="400"/>
                                          </p:stCondLst>
                                        </p:cTn>
                                        <p:tgtEl>
                                          <p:spTgt spid="1065"/>
                                        </p:tgtEl>
                                        <p:attrNameLst>
                                          <p:attrName>r</p:attrName>
                                        </p:attrNameLst>
                                      </p:cBhvr>
                                    </p:animRot>
                                    <p:animRot by="-240000">
                                      <p:cBhvr>
                                        <p:cTn id="17" dur="200" fill="hold">
                                          <p:stCondLst>
                                            <p:cond delay="600"/>
                                          </p:stCondLst>
                                        </p:cTn>
                                        <p:tgtEl>
                                          <p:spTgt spid="1065"/>
                                        </p:tgtEl>
                                        <p:attrNameLst>
                                          <p:attrName>r</p:attrName>
                                        </p:attrNameLst>
                                      </p:cBhvr>
                                    </p:animRot>
                                    <p:animRot by="120000">
                                      <p:cBhvr>
                                        <p:cTn id="18" dur="200" fill="hold">
                                          <p:stCondLst>
                                            <p:cond delay="800"/>
                                          </p:stCondLst>
                                        </p:cTn>
                                        <p:tgtEl>
                                          <p:spTgt spid="1065"/>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032"/>
                                        </p:tgtEl>
                                        <p:attrNameLst>
                                          <p:attrName>r</p:attrName>
                                        </p:attrNameLst>
                                      </p:cBhvr>
                                    </p:animRot>
                                    <p:animRot by="-240000">
                                      <p:cBhvr>
                                        <p:cTn id="21" dur="200" fill="hold">
                                          <p:stCondLst>
                                            <p:cond delay="200"/>
                                          </p:stCondLst>
                                        </p:cTn>
                                        <p:tgtEl>
                                          <p:spTgt spid="1032"/>
                                        </p:tgtEl>
                                        <p:attrNameLst>
                                          <p:attrName>r</p:attrName>
                                        </p:attrNameLst>
                                      </p:cBhvr>
                                    </p:animRot>
                                    <p:animRot by="240000">
                                      <p:cBhvr>
                                        <p:cTn id="22" dur="200" fill="hold">
                                          <p:stCondLst>
                                            <p:cond delay="400"/>
                                          </p:stCondLst>
                                        </p:cTn>
                                        <p:tgtEl>
                                          <p:spTgt spid="1032"/>
                                        </p:tgtEl>
                                        <p:attrNameLst>
                                          <p:attrName>r</p:attrName>
                                        </p:attrNameLst>
                                      </p:cBhvr>
                                    </p:animRot>
                                    <p:animRot by="-240000">
                                      <p:cBhvr>
                                        <p:cTn id="23" dur="200" fill="hold">
                                          <p:stCondLst>
                                            <p:cond delay="600"/>
                                          </p:stCondLst>
                                        </p:cTn>
                                        <p:tgtEl>
                                          <p:spTgt spid="1032"/>
                                        </p:tgtEl>
                                        <p:attrNameLst>
                                          <p:attrName>r</p:attrName>
                                        </p:attrNameLst>
                                      </p:cBhvr>
                                    </p:animRot>
                                    <p:animRot by="120000">
                                      <p:cBhvr>
                                        <p:cTn id="24" dur="200" fill="hold">
                                          <p:stCondLst>
                                            <p:cond delay="800"/>
                                          </p:stCondLst>
                                        </p:cTn>
                                        <p:tgtEl>
                                          <p:spTgt spid="103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030"/>
                                        </p:tgtEl>
                                        <p:attrNameLst>
                                          <p:attrName>r</p:attrName>
                                        </p:attrNameLst>
                                      </p:cBhvr>
                                    </p:animRot>
                                    <p:animRot by="-240000">
                                      <p:cBhvr>
                                        <p:cTn id="27" dur="200" fill="hold">
                                          <p:stCondLst>
                                            <p:cond delay="200"/>
                                          </p:stCondLst>
                                        </p:cTn>
                                        <p:tgtEl>
                                          <p:spTgt spid="1030"/>
                                        </p:tgtEl>
                                        <p:attrNameLst>
                                          <p:attrName>r</p:attrName>
                                        </p:attrNameLst>
                                      </p:cBhvr>
                                    </p:animRot>
                                    <p:animRot by="240000">
                                      <p:cBhvr>
                                        <p:cTn id="28" dur="200" fill="hold">
                                          <p:stCondLst>
                                            <p:cond delay="400"/>
                                          </p:stCondLst>
                                        </p:cTn>
                                        <p:tgtEl>
                                          <p:spTgt spid="1030"/>
                                        </p:tgtEl>
                                        <p:attrNameLst>
                                          <p:attrName>r</p:attrName>
                                        </p:attrNameLst>
                                      </p:cBhvr>
                                    </p:animRot>
                                    <p:animRot by="-240000">
                                      <p:cBhvr>
                                        <p:cTn id="29" dur="200" fill="hold">
                                          <p:stCondLst>
                                            <p:cond delay="600"/>
                                          </p:stCondLst>
                                        </p:cTn>
                                        <p:tgtEl>
                                          <p:spTgt spid="1030"/>
                                        </p:tgtEl>
                                        <p:attrNameLst>
                                          <p:attrName>r</p:attrName>
                                        </p:attrNameLst>
                                      </p:cBhvr>
                                    </p:animRot>
                                    <p:animRot by="120000">
                                      <p:cBhvr>
                                        <p:cTn id="30" dur="200" fill="hold">
                                          <p:stCondLst>
                                            <p:cond delay="800"/>
                                          </p:stCondLst>
                                        </p:cTn>
                                        <p:tgtEl>
                                          <p:spTgt spid="1030"/>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063"/>
                                        </p:tgtEl>
                                        <p:attrNameLst>
                                          <p:attrName>r</p:attrName>
                                        </p:attrNameLst>
                                      </p:cBhvr>
                                    </p:animRot>
                                    <p:animRot by="-240000">
                                      <p:cBhvr>
                                        <p:cTn id="33" dur="200" fill="hold">
                                          <p:stCondLst>
                                            <p:cond delay="200"/>
                                          </p:stCondLst>
                                        </p:cTn>
                                        <p:tgtEl>
                                          <p:spTgt spid="1063"/>
                                        </p:tgtEl>
                                        <p:attrNameLst>
                                          <p:attrName>r</p:attrName>
                                        </p:attrNameLst>
                                      </p:cBhvr>
                                    </p:animRot>
                                    <p:animRot by="240000">
                                      <p:cBhvr>
                                        <p:cTn id="34" dur="200" fill="hold">
                                          <p:stCondLst>
                                            <p:cond delay="400"/>
                                          </p:stCondLst>
                                        </p:cTn>
                                        <p:tgtEl>
                                          <p:spTgt spid="1063"/>
                                        </p:tgtEl>
                                        <p:attrNameLst>
                                          <p:attrName>r</p:attrName>
                                        </p:attrNameLst>
                                      </p:cBhvr>
                                    </p:animRot>
                                    <p:animRot by="-240000">
                                      <p:cBhvr>
                                        <p:cTn id="35" dur="200" fill="hold">
                                          <p:stCondLst>
                                            <p:cond delay="600"/>
                                          </p:stCondLst>
                                        </p:cTn>
                                        <p:tgtEl>
                                          <p:spTgt spid="1063"/>
                                        </p:tgtEl>
                                        <p:attrNameLst>
                                          <p:attrName>r</p:attrName>
                                        </p:attrNameLst>
                                      </p:cBhvr>
                                    </p:animRot>
                                    <p:animRot by="120000">
                                      <p:cBhvr>
                                        <p:cTn id="36" dur="200" fill="hold">
                                          <p:stCondLst>
                                            <p:cond delay="800"/>
                                          </p:stCondLst>
                                        </p:cTn>
                                        <p:tgtEl>
                                          <p:spTgt spid="106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055"/>
                                        </p:tgtEl>
                                        <p:attrNameLst>
                                          <p:attrName>r</p:attrName>
                                        </p:attrNameLst>
                                      </p:cBhvr>
                                    </p:animRot>
                                    <p:animRot by="-240000">
                                      <p:cBhvr>
                                        <p:cTn id="39" dur="200" fill="hold">
                                          <p:stCondLst>
                                            <p:cond delay="200"/>
                                          </p:stCondLst>
                                        </p:cTn>
                                        <p:tgtEl>
                                          <p:spTgt spid="1055"/>
                                        </p:tgtEl>
                                        <p:attrNameLst>
                                          <p:attrName>r</p:attrName>
                                        </p:attrNameLst>
                                      </p:cBhvr>
                                    </p:animRot>
                                    <p:animRot by="240000">
                                      <p:cBhvr>
                                        <p:cTn id="40" dur="200" fill="hold">
                                          <p:stCondLst>
                                            <p:cond delay="400"/>
                                          </p:stCondLst>
                                        </p:cTn>
                                        <p:tgtEl>
                                          <p:spTgt spid="1055"/>
                                        </p:tgtEl>
                                        <p:attrNameLst>
                                          <p:attrName>r</p:attrName>
                                        </p:attrNameLst>
                                      </p:cBhvr>
                                    </p:animRot>
                                    <p:animRot by="-240000">
                                      <p:cBhvr>
                                        <p:cTn id="41" dur="200" fill="hold">
                                          <p:stCondLst>
                                            <p:cond delay="600"/>
                                          </p:stCondLst>
                                        </p:cTn>
                                        <p:tgtEl>
                                          <p:spTgt spid="1055"/>
                                        </p:tgtEl>
                                        <p:attrNameLst>
                                          <p:attrName>r</p:attrName>
                                        </p:attrNameLst>
                                      </p:cBhvr>
                                    </p:animRot>
                                    <p:animRot by="120000">
                                      <p:cBhvr>
                                        <p:cTn id="42" dur="200" fill="hold">
                                          <p:stCondLst>
                                            <p:cond delay="800"/>
                                          </p:stCondLst>
                                        </p:cTn>
                                        <p:tgtEl>
                                          <p:spTgt spid="1055"/>
                                        </p:tgtEl>
                                        <p:attrNameLst>
                                          <p:attrName>r</p:attrName>
                                        </p:attrNameLst>
                                      </p:cBhvr>
                                    </p:animRot>
                                  </p:childTnLst>
                                </p:cTn>
                              </p:par>
                              <p:par>
                                <p:cTn id="43" presetID="26"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80">
                                          <p:stCondLst>
                                            <p:cond delay="0"/>
                                          </p:stCondLst>
                                        </p:cTn>
                                        <p:tgtEl>
                                          <p:spTgt spid="37"/>
                                        </p:tgtEl>
                                      </p:cBhvr>
                                    </p:animEffect>
                                    <p:anim calcmode="lin" valueType="num">
                                      <p:cBhvr>
                                        <p:cTn id="4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1" dur="26">
                                          <p:stCondLst>
                                            <p:cond delay="650"/>
                                          </p:stCondLst>
                                        </p:cTn>
                                        <p:tgtEl>
                                          <p:spTgt spid="37"/>
                                        </p:tgtEl>
                                      </p:cBhvr>
                                      <p:to x="100000" y="60000"/>
                                    </p:animScale>
                                    <p:animScale>
                                      <p:cBhvr>
                                        <p:cTn id="52" dur="166" decel="50000">
                                          <p:stCondLst>
                                            <p:cond delay="676"/>
                                          </p:stCondLst>
                                        </p:cTn>
                                        <p:tgtEl>
                                          <p:spTgt spid="37"/>
                                        </p:tgtEl>
                                      </p:cBhvr>
                                      <p:to x="100000" y="100000"/>
                                    </p:animScale>
                                    <p:animScale>
                                      <p:cBhvr>
                                        <p:cTn id="53" dur="26">
                                          <p:stCondLst>
                                            <p:cond delay="1312"/>
                                          </p:stCondLst>
                                        </p:cTn>
                                        <p:tgtEl>
                                          <p:spTgt spid="37"/>
                                        </p:tgtEl>
                                      </p:cBhvr>
                                      <p:to x="100000" y="80000"/>
                                    </p:animScale>
                                    <p:animScale>
                                      <p:cBhvr>
                                        <p:cTn id="54" dur="166" decel="50000">
                                          <p:stCondLst>
                                            <p:cond delay="1338"/>
                                          </p:stCondLst>
                                        </p:cTn>
                                        <p:tgtEl>
                                          <p:spTgt spid="37"/>
                                        </p:tgtEl>
                                      </p:cBhvr>
                                      <p:to x="100000" y="100000"/>
                                    </p:animScale>
                                    <p:animScale>
                                      <p:cBhvr>
                                        <p:cTn id="55" dur="26">
                                          <p:stCondLst>
                                            <p:cond delay="1642"/>
                                          </p:stCondLst>
                                        </p:cTn>
                                        <p:tgtEl>
                                          <p:spTgt spid="37"/>
                                        </p:tgtEl>
                                      </p:cBhvr>
                                      <p:to x="100000" y="90000"/>
                                    </p:animScale>
                                    <p:animScale>
                                      <p:cBhvr>
                                        <p:cTn id="56" dur="166" decel="50000">
                                          <p:stCondLst>
                                            <p:cond delay="1668"/>
                                          </p:stCondLst>
                                        </p:cTn>
                                        <p:tgtEl>
                                          <p:spTgt spid="37"/>
                                        </p:tgtEl>
                                      </p:cBhvr>
                                      <p:to x="100000" y="100000"/>
                                    </p:animScale>
                                    <p:animScale>
                                      <p:cBhvr>
                                        <p:cTn id="57" dur="26">
                                          <p:stCondLst>
                                            <p:cond delay="1808"/>
                                          </p:stCondLst>
                                        </p:cTn>
                                        <p:tgtEl>
                                          <p:spTgt spid="37"/>
                                        </p:tgtEl>
                                      </p:cBhvr>
                                      <p:to x="100000" y="95000"/>
                                    </p:animScale>
                                    <p:animScale>
                                      <p:cBhvr>
                                        <p:cTn id="58" dur="166" decel="50000">
                                          <p:stCondLst>
                                            <p:cond delay="1834"/>
                                          </p:stCondLst>
                                        </p:cTn>
                                        <p:tgtEl>
                                          <p:spTgt spid="37"/>
                                        </p:tgtEl>
                                      </p:cBhvr>
                                      <p:to x="100000" y="100000"/>
                                    </p:animScale>
                                  </p:childTnLst>
                                </p:cTn>
                              </p:par>
                              <p:par>
                                <p:cTn id="59" presetID="31" presetClass="entr" presetSubtype="0" fill="hold" grpId="0" nodeType="withEffect">
                                  <p:stCondLst>
                                    <p:cond delay="500"/>
                                  </p:stCondLst>
                                  <p:childTnLst>
                                    <p:set>
                                      <p:cBhvr>
                                        <p:cTn id="60" dur="1" fill="hold">
                                          <p:stCondLst>
                                            <p:cond delay="0"/>
                                          </p:stCondLst>
                                        </p:cTn>
                                        <p:tgtEl>
                                          <p:spTgt spid="39"/>
                                        </p:tgtEl>
                                        <p:attrNameLst>
                                          <p:attrName>style.visibility</p:attrName>
                                        </p:attrNameLst>
                                      </p:cBhvr>
                                      <p:to>
                                        <p:strVal val="visible"/>
                                      </p:to>
                                    </p:set>
                                    <p:anim calcmode="lin" valueType="num">
                                      <p:cBhvr>
                                        <p:cTn id="61" dur="2000" fill="hold"/>
                                        <p:tgtEl>
                                          <p:spTgt spid="39"/>
                                        </p:tgtEl>
                                        <p:attrNameLst>
                                          <p:attrName>ppt_w</p:attrName>
                                        </p:attrNameLst>
                                      </p:cBhvr>
                                      <p:tavLst>
                                        <p:tav tm="0">
                                          <p:val>
                                            <p:fltVal val="0"/>
                                          </p:val>
                                        </p:tav>
                                        <p:tav tm="100000">
                                          <p:val>
                                            <p:strVal val="#ppt_w"/>
                                          </p:val>
                                        </p:tav>
                                      </p:tavLst>
                                    </p:anim>
                                    <p:anim calcmode="lin" valueType="num">
                                      <p:cBhvr>
                                        <p:cTn id="62" dur="2000" fill="hold"/>
                                        <p:tgtEl>
                                          <p:spTgt spid="39"/>
                                        </p:tgtEl>
                                        <p:attrNameLst>
                                          <p:attrName>ppt_h</p:attrName>
                                        </p:attrNameLst>
                                      </p:cBhvr>
                                      <p:tavLst>
                                        <p:tav tm="0">
                                          <p:val>
                                            <p:fltVal val="0"/>
                                          </p:val>
                                        </p:tav>
                                        <p:tav tm="100000">
                                          <p:val>
                                            <p:strVal val="#ppt_h"/>
                                          </p:val>
                                        </p:tav>
                                      </p:tavLst>
                                    </p:anim>
                                    <p:anim calcmode="lin" valueType="num">
                                      <p:cBhvr>
                                        <p:cTn id="63" dur="2000" fill="hold"/>
                                        <p:tgtEl>
                                          <p:spTgt spid="39"/>
                                        </p:tgtEl>
                                        <p:attrNameLst>
                                          <p:attrName>style.rotation</p:attrName>
                                        </p:attrNameLst>
                                      </p:cBhvr>
                                      <p:tavLst>
                                        <p:tav tm="0">
                                          <p:val>
                                            <p:fltVal val="90"/>
                                          </p:val>
                                        </p:tav>
                                        <p:tav tm="100000">
                                          <p:val>
                                            <p:fltVal val="0"/>
                                          </p:val>
                                        </p:tav>
                                      </p:tavLst>
                                    </p:anim>
                                    <p:animEffect transition="in" filter="fade">
                                      <p:cBhvr>
                                        <p:cTn id="64" dur="2000"/>
                                        <p:tgtEl>
                                          <p:spTgt spid="39"/>
                                        </p:tgtEl>
                                      </p:cBhvr>
                                    </p:animEffect>
                                  </p:childTnLst>
                                </p:cTn>
                              </p:par>
                              <p:par>
                                <p:cTn id="65" presetID="45" presetClass="entr" presetSubtype="0" fill="hold" grpId="0" nodeType="withEffect">
                                  <p:stCondLst>
                                    <p:cond delay="500"/>
                                  </p:stCondLst>
                                  <p:iterate type="lt">
                                    <p:tmPct val="0"/>
                                  </p:iterate>
                                  <p:childTnLst>
                                    <p:set>
                                      <p:cBhvr>
                                        <p:cTn id="66" dur="1" fill="hold">
                                          <p:stCondLst>
                                            <p:cond delay="0"/>
                                          </p:stCondLst>
                                        </p:cTn>
                                        <p:tgtEl>
                                          <p:spTgt spid="44"/>
                                        </p:tgtEl>
                                        <p:attrNameLst>
                                          <p:attrName>style.visibility</p:attrName>
                                        </p:attrNameLst>
                                      </p:cBhvr>
                                      <p:to>
                                        <p:strVal val="visible"/>
                                      </p:to>
                                    </p:set>
                                    <p:animEffect transition="in" filter="fade">
                                      <p:cBhvr>
                                        <p:cTn id="67" dur="2000"/>
                                        <p:tgtEl>
                                          <p:spTgt spid="44"/>
                                        </p:tgtEl>
                                      </p:cBhvr>
                                    </p:animEffect>
                                    <p:anim calcmode="lin" valueType="num">
                                      <p:cBhvr>
                                        <p:cTn id="68" dur="2000" fill="hold"/>
                                        <p:tgtEl>
                                          <p:spTgt spid="44"/>
                                        </p:tgtEl>
                                        <p:attrNameLst>
                                          <p:attrName>ppt_w</p:attrName>
                                        </p:attrNameLst>
                                      </p:cBhvr>
                                      <p:tavLst>
                                        <p:tav tm="0" fmla="#ppt_w*sin(2.5*pi*$)">
                                          <p:val>
                                            <p:fltVal val="0"/>
                                          </p:val>
                                        </p:tav>
                                        <p:tav tm="100000">
                                          <p:val>
                                            <p:fltVal val="1"/>
                                          </p:val>
                                        </p:tav>
                                      </p:tavLst>
                                    </p:anim>
                                    <p:anim calcmode="lin" valueType="num">
                                      <p:cBhvr>
                                        <p:cTn id="69" dur="2000" fill="hold"/>
                                        <p:tgtEl>
                                          <p:spTgt spid="44"/>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125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2000"/>
                                        <p:tgtEl>
                                          <p:spTgt spid="41"/>
                                        </p:tgtEl>
                                      </p:cBhvr>
                                    </p:animEffect>
                                    <p:anim calcmode="lin" valueType="num">
                                      <p:cBhvr>
                                        <p:cTn id="73" dur="2000" fill="hold"/>
                                        <p:tgtEl>
                                          <p:spTgt spid="41"/>
                                        </p:tgtEl>
                                        <p:attrNameLst>
                                          <p:attrName>ppt_w</p:attrName>
                                        </p:attrNameLst>
                                      </p:cBhvr>
                                      <p:tavLst>
                                        <p:tav tm="0" fmla="#ppt_w*sin(2.5*pi*$)">
                                          <p:val>
                                            <p:fltVal val="0"/>
                                          </p:val>
                                        </p:tav>
                                        <p:tav tm="100000">
                                          <p:val>
                                            <p:fltVal val="1"/>
                                          </p:val>
                                        </p:tav>
                                      </p:tavLst>
                                    </p:anim>
                                    <p:anim calcmode="lin" valueType="num">
                                      <p:cBhvr>
                                        <p:cTn id="74" dur="2000" fill="hold"/>
                                        <p:tgtEl>
                                          <p:spTgt spid="41"/>
                                        </p:tgtEl>
                                        <p:attrNameLst>
                                          <p:attrName>ppt_h</p:attrName>
                                        </p:attrNameLst>
                                      </p:cBhvr>
                                      <p:tavLst>
                                        <p:tav tm="0">
                                          <p:val>
                                            <p:strVal val="#ppt_h"/>
                                          </p:val>
                                        </p:tav>
                                        <p:tav tm="100000">
                                          <p:val>
                                            <p:strVal val="#ppt_h"/>
                                          </p:val>
                                        </p:tav>
                                      </p:tavLst>
                                    </p:anim>
                                  </p:childTnLst>
                                </p:cTn>
                              </p:par>
                              <p:par>
                                <p:cTn id="75" presetID="26" presetClass="entr" presetSubtype="0" fill="hold" nodeType="withEffect">
                                  <p:stCondLst>
                                    <p:cond delay="1500"/>
                                  </p:stCondLst>
                                  <p:childTnLst>
                                    <p:set>
                                      <p:cBhvr>
                                        <p:cTn id="76" dur="1" fill="hold">
                                          <p:stCondLst>
                                            <p:cond delay="0"/>
                                          </p:stCondLst>
                                        </p:cTn>
                                        <p:tgtEl>
                                          <p:spTgt spid="42"/>
                                        </p:tgtEl>
                                        <p:attrNameLst>
                                          <p:attrName>style.visibility</p:attrName>
                                        </p:attrNameLst>
                                      </p:cBhvr>
                                      <p:to>
                                        <p:strVal val="visible"/>
                                      </p:to>
                                    </p:set>
                                    <p:animEffect transition="in" filter="wipe(down)">
                                      <p:cBhvr>
                                        <p:cTn id="77" dur="580">
                                          <p:stCondLst>
                                            <p:cond delay="0"/>
                                          </p:stCondLst>
                                        </p:cTn>
                                        <p:tgtEl>
                                          <p:spTgt spid="42"/>
                                        </p:tgtEl>
                                      </p:cBhvr>
                                    </p:animEffect>
                                    <p:anim calcmode="lin" valueType="num">
                                      <p:cBhvr>
                                        <p:cTn id="7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3" dur="26">
                                          <p:stCondLst>
                                            <p:cond delay="650"/>
                                          </p:stCondLst>
                                        </p:cTn>
                                        <p:tgtEl>
                                          <p:spTgt spid="42"/>
                                        </p:tgtEl>
                                      </p:cBhvr>
                                      <p:to x="100000" y="60000"/>
                                    </p:animScale>
                                    <p:animScale>
                                      <p:cBhvr>
                                        <p:cTn id="84" dur="166" decel="50000">
                                          <p:stCondLst>
                                            <p:cond delay="676"/>
                                          </p:stCondLst>
                                        </p:cTn>
                                        <p:tgtEl>
                                          <p:spTgt spid="42"/>
                                        </p:tgtEl>
                                      </p:cBhvr>
                                      <p:to x="100000" y="100000"/>
                                    </p:animScale>
                                    <p:animScale>
                                      <p:cBhvr>
                                        <p:cTn id="85" dur="26">
                                          <p:stCondLst>
                                            <p:cond delay="1312"/>
                                          </p:stCondLst>
                                        </p:cTn>
                                        <p:tgtEl>
                                          <p:spTgt spid="42"/>
                                        </p:tgtEl>
                                      </p:cBhvr>
                                      <p:to x="100000" y="80000"/>
                                    </p:animScale>
                                    <p:animScale>
                                      <p:cBhvr>
                                        <p:cTn id="86" dur="166" decel="50000">
                                          <p:stCondLst>
                                            <p:cond delay="1338"/>
                                          </p:stCondLst>
                                        </p:cTn>
                                        <p:tgtEl>
                                          <p:spTgt spid="42"/>
                                        </p:tgtEl>
                                      </p:cBhvr>
                                      <p:to x="100000" y="100000"/>
                                    </p:animScale>
                                    <p:animScale>
                                      <p:cBhvr>
                                        <p:cTn id="87" dur="26">
                                          <p:stCondLst>
                                            <p:cond delay="1642"/>
                                          </p:stCondLst>
                                        </p:cTn>
                                        <p:tgtEl>
                                          <p:spTgt spid="42"/>
                                        </p:tgtEl>
                                      </p:cBhvr>
                                      <p:to x="100000" y="90000"/>
                                    </p:animScale>
                                    <p:animScale>
                                      <p:cBhvr>
                                        <p:cTn id="88" dur="166" decel="50000">
                                          <p:stCondLst>
                                            <p:cond delay="1668"/>
                                          </p:stCondLst>
                                        </p:cTn>
                                        <p:tgtEl>
                                          <p:spTgt spid="42"/>
                                        </p:tgtEl>
                                      </p:cBhvr>
                                      <p:to x="100000" y="100000"/>
                                    </p:animScale>
                                    <p:animScale>
                                      <p:cBhvr>
                                        <p:cTn id="89" dur="26">
                                          <p:stCondLst>
                                            <p:cond delay="1808"/>
                                          </p:stCondLst>
                                        </p:cTn>
                                        <p:tgtEl>
                                          <p:spTgt spid="42"/>
                                        </p:tgtEl>
                                      </p:cBhvr>
                                      <p:to x="100000" y="95000"/>
                                    </p:animScale>
                                    <p:animScale>
                                      <p:cBhvr>
                                        <p:cTn id="90"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11"/>
                </p:tgtEl>
              </p:cMediaNode>
            </p:audio>
          </p:childTnLst>
        </p:cTn>
      </p:par>
    </p:tnLst>
    <p:bldLst>
      <p:bldP spid="37" grpId="0"/>
      <p:bldP spid="39" grpId="0"/>
      <p:bldP spid="41"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03" y="-297267"/>
            <a:ext cx="13219612" cy="7315825"/>
          </a:xfrm>
          <a:prstGeom prst="rect">
            <a:avLst/>
          </a:prstGeom>
        </p:spPr>
      </p:pic>
      <p:sp>
        <p:nvSpPr>
          <p:cNvPr id="3" name="TextBox 2"/>
          <p:cNvSpPr txBox="1"/>
          <p:nvPr/>
        </p:nvSpPr>
        <p:spPr>
          <a:xfrm>
            <a:off x="1393372" y="3429000"/>
            <a:ext cx="4950822" cy="1323439"/>
          </a:xfrm>
          <a:prstGeom prst="rect">
            <a:avLst/>
          </a:prstGeom>
          <a:noFill/>
        </p:spPr>
        <p:txBody>
          <a:bodyPr wrap="square" rtlCol="0">
            <a:spAutoFit/>
          </a:bodyPr>
          <a:lstStyle/>
          <a:p>
            <a:r>
              <a:rPr lang="en-US" sz="4000" b="1" dirty="0" err="1" smtClean="0">
                <a:solidFill>
                  <a:srgbClr val="205815"/>
                </a:solidFill>
                <a:latin typeface=".VnAvant" panose="020B7200000000000000" pitchFamily="34" charset="0"/>
              </a:rPr>
              <a:t>Trß</a:t>
            </a:r>
            <a:r>
              <a:rPr lang="en-US" sz="4000" b="1" dirty="0" smtClean="0">
                <a:solidFill>
                  <a:srgbClr val="205815"/>
                </a:solidFill>
                <a:latin typeface=".VnAvant" panose="020B7200000000000000" pitchFamily="34" charset="0"/>
              </a:rPr>
              <a:t> </a:t>
            </a:r>
            <a:r>
              <a:rPr lang="en-US" sz="4000" b="1" dirty="0" err="1" smtClean="0">
                <a:solidFill>
                  <a:srgbClr val="205815"/>
                </a:solidFill>
                <a:latin typeface=".VnAvant" panose="020B7200000000000000" pitchFamily="34" charset="0"/>
              </a:rPr>
              <a:t>ch¬i</a:t>
            </a:r>
            <a:r>
              <a:rPr lang="en-US" sz="4000" b="1" dirty="0" smtClean="0">
                <a:solidFill>
                  <a:srgbClr val="205815"/>
                </a:solidFill>
                <a:latin typeface=".VnAvant" panose="020B7200000000000000" pitchFamily="34" charset="0"/>
              </a:rPr>
              <a:t>: </a:t>
            </a:r>
            <a:r>
              <a:rPr lang="en-US" sz="4000" b="1" dirty="0" err="1" smtClean="0">
                <a:solidFill>
                  <a:srgbClr val="205815"/>
                </a:solidFill>
                <a:latin typeface=".VnAvant" panose="020B7200000000000000" pitchFamily="34" charset="0"/>
              </a:rPr>
              <a:t>H¸i</a:t>
            </a:r>
            <a:r>
              <a:rPr lang="en-US" sz="4000" b="1" dirty="0" smtClean="0">
                <a:solidFill>
                  <a:srgbClr val="205815"/>
                </a:solidFill>
                <a:latin typeface=".VnAvant" panose="020B7200000000000000" pitchFamily="34" charset="0"/>
              </a:rPr>
              <a:t> </a:t>
            </a:r>
            <a:r>
              <a:rPr lang="en-US" sz="4000" b="1" dirty="0" err="1" smtClean="0">
                <a:solidFill>
                  <a:srgbClr val="205815"/>
                </a:solidFill>
                <a:latin typeface=".VnAvant" panose="020B7200000000000000" pitchFamily="34" charset="0"/>
              </a:rPr>
              <a:t>t¸o</a:t>
            </a:r>
            <a:endParaRPr lang="en-US" sz="4000" b="1" dirty="0" smtClean="0">
              <a:solidFill>
                <a:srgbClr val="205815"/>
              </a:solidFill>
              <a:latin typeface=".VnAvant" panose="020B7200000000000000" pitchFamily="34" charset="0"/>
            </a:endParaRPr>
          </a:p>
          <a:p>
            <a:endParaRPr lang="en-US" sz="4000" b="1" dirty="0">
              <a:solidFill>
                <a:srgbClr val="F3AEA7"/>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81362794"/>
      </p:ext>
    </p:extLst>
  </p:cSld>
  <p:clrMapOvr>
    <a:masterClrMapping/>
  </p:clrMapOvr>
  <mc:AlternateContent xmlns:mc="http://schemas.openxmlformats.org/markup-compatibility/2006" xmlns:p14="http://schemas.microsoft.com/office/powerpoint/2010/main">
    <mc:Choice Requires="p14">
      <p:transition spd="slow" p14:dur="1600" advTm="32638">
        <p14:gallery dir="l"/>
      </p:transition>
    </mc:Choice>
    <mc:Fallback xmlns="">
      <p:transition spd="slow" advTm="32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689" b="689"/>
          <a:stretch/>
        </p:blipFill>
        <p:spPr>
          <a:xfrm>
            <a:off x="39153" y="27144"/>
            <a:ext cx="12192000" cy="6858000"/>
          </a:xfrm>
          <a:prstGeom prst="rect">
            <a:avLst/>
          </a:prstGeom>
        </p:spPr>
      </p:pic>
      <p:pic>
        <p:nvPicPr>
          <p:cNvPr id="1032" name="Picture 8" descr="Hình ảnh Giỏ Hồng Giỏ Rau Trang Trí Hoa Hướng Dương Giỏ Hoa, Giỏ Clipart,  Giỏ Vẽ Tay, Minh Họa Giỏ Màu Hồng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1667" r="95917"/>
                    </a14:imgEffect>
                  </a14:imgLayer>
                </a14:imgProps>
              </a:ext>
              <a:ext uri="{28A0092B-C50C-407E-A947-70E740481C1C}">
                <a14:useLocalDpi xmlns:a14="http://schemas.microsoft.com/office/drawing/2010/main" val="0"/>
              </a:ext>
            </a:extLst>
          </a:blip>
          <a:srcRect/>
          <a:stretch>
            <a:fillRect/>
          </a:stretch>
        </p:blipFill>
        <p:spPr bwMode="auto">
          <a:xfrm>
            <a:off x="4099649" y="3513808"/>
            <a:ext cx="6912771" cy="3785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him Hoạt Hình đồng Cỏ Xanh Hình ảnh | Định dạng hình ảnh PSD 401569208|  vn.lovepik.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5000" r="97209"/>
                    </a14:imgEffect>
                  </a14:imgLayer>
                </a14:imgProps>
              </a:ext>
              <a:ext uri="{28A0092B-C50C-407E-A947-70E740481C1C}">
                <a14:useLocalDpi xmlns:a14="http://schemas.microsoft.com/office/drawing/2010/main" val="0"/>
              </a:ext>
            </a:extLst>
          </a:blip>
          <a:srcRect l="4339" t="34828" b="25610"/>
          <a:stretch/>
        </p:blipFill>
        <p:spPr bwMode="auto">
          <a:xfrm>
            <a:off x="1258473" y="5045916"/>
            <a:ext cx="4487055" cy="18556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a:off x="351682" y="0"/>
            <a:ext cx="1522442" cy="833718"/>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1633364">
            <a:off x="10623520" y="130675"/>
            <a:ext cx="1045197" cy="572369"/>
          </a:xfrm>
          <a:prstGeom prst="rect">
            <a:avLst/>
          </a:prstGeom>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18364910">
            <a:off x="5486972" y="377081"/>
            <a:ext cx="1406157" cy="770038"/>
          </a:xfrm>
          <a:prstGeom prst="rect">
            <a:avLst/>
          </a:prstGeom>
        </p:spPr>
      </p:pic>
      <p:sp>
        <p:nvSpPr>
          <p:cNvPr id="36" name="TextBox 35"/>
          <p:cNvSpPr txBox="1"/>
          <p:nvPr/>
        </p:nvSpPr>
        <p:spPr>
          <a:xfrm>
            <a:off x="10718789" y="737932"/>
            <a:ext cx="486585" cy="1298781"/>
          </a:xfrm>
          <a:prstGeom prst="rect">
            <a:avLst/>
          </a:prstGeom>
          <a:noFill/>
        </p:spPr>
        <p:txBody>
          <a:bodyPr wrap="square" rtlCol="0">
            <a:spAutoFit/>
          </a:bodyPr>
          <a:lstStyle/>
          <a:p>
            <a:r>
              <a:rPr lang="en-US" sz="7200" b="1" dirty="0">
                <a:solidFill>
                  <a:schemeClr val="bg1"/>
                </a:solidFill>
                <a:latin typeface=".VnAvant" panose="020B7200000000000000" pitchFamily="34" charset="0"/>
              </a:rPr>
              <a:t>t</a:t>
            </a:r>
          </a:p>
        </p:txBody>
      </p:sp>
      <p:pic>
        <p:nvPicPr>
          <p:cNvPr id="57" name="Picture 56"/>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20886787">
            <a:off x="498066" y="2527"/>
            <a:ext cx="1496830" cy="819692"/>
          </a:xfrm>
          <a:prstGeom prst="rect">
            <a:avLst/>
          </a:prstGeom>
        </p:spPr>
      </p:pic>
      <p:pic>
        <p:nvPicPr>
          <p:cNvPr id="60" name="Picture 59"/>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20886787">
            <a:off x="10890984" y="138109"/>
            <a:ext cx="1246236" cy="682462"/>
          </a:xfrm>
          <a:prstGeom prst="rect">
            <a:avLst/>
          </a:prstGeom>
        </p:spPr>
      </p:pic>
      <p:pic>
        <p:nvPicPr>
          <p:cNvPr id="63" name="Picture 62"/>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7800230">
            <a:off x="2937027" y="24404"/>
            <a:ext cx="980504" cy="536942"/>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528" y="-157136"/>
            <a:ext cx="2475191" cy="2359356"/>
          </a:xfrm>
          <a:prstGeom prst="rect">
            <a:avLst/>
          </a:prstGeom>
        </p:spPr>
      </p:pic>
      <p:pic>
        <p:nvPicPr>
          <p:cNvPr id="56" name="Pictur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5215" y="454282"/>
            <a:ext cx="2456901" cy="2060627"/>
          </a:xfrm>
          <a:prstGeom prst="rect">
            <a:avLst/>
          </a:prstGeom>
        </p:spPr>
      </p:pic>
      <p:pic>
        <p:nvPicPr>
          <p:cNvPr id="72" name="Picture 7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0785" y="507127"/>
            <a:ext cx="2731245" cy="2359356"/>
          </a:xfrm>
          <a:prstGeom prst="rect">
            <a:avLst/>
          </a:prstGeom>
        </p:spPr>
      </p:pic>
      <p:pic>
        <p:nvPicPr>
          <p:cNvPr id="73" name="Picture 7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6249" y="1030069"/>
            <a:ext cx="2731245" cy="2359356"/>
          </a:xfrm>
          <a:prstGeom prst="rect">
            <a:avLst/>
          </a:prstGeom>
        </p:spPr>
      </p:pic>
      <p:pic>
        <p:nvPicPr>
          <p:cNvPr id="75" name="Picture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6584" y="507127"/>
            <a:ext cx="2475191" cy="2359356"/>
          </a:xfrm>
          <a:prstGeom prst="rect">
            <a:avLst/>
          </a:prstGeom>
        </p:spPr>
      </p:pic>
      <p:pic>
        <p:nvPicPr>
          <p:cNvPr id="77" name="Picture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88222">
            <a:off x="1537847" y="1071533"/>
            <a:ext cx="2456901" cy="2060627"/>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a:off x="1281866" y="1856515"/>
            <a:ext cx="1251363" cy="685270"/>
          </a:xfrm>
          <a:prstGeom prst="rect">
            <a:avLst/>
          </a:prstGeom>
        </p:spPr>
      </p:pic>
      <p:pic>
        <p:nvPicPr>
          <p:cNvPr id="79" name="Picture 78"/>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686047">
            <a:off x="9157077" y="578247"/>
            <a:ext cx="1770532" cy="969577"/>
          </a:xfrm>
          <a:prstGeom prst="rect">
            <a:avLst/>
          </a:prstGeom>
        </p:spPr>
      </p:pic>
      <p:pic>
        <p:nvPicPr>
          <p:cNvPr id="81" name="Picture 80"/>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21117518">
            <a:off x="6299159" y="438135"/>
            <a:ext cx="1870963" cy="447392"/>
          </a:xfrm>
          <a:prstGeom prst="rect">
            <a:avLst/>
          </a:prstGeom>
        </p:spPr>
      </p:pic>
      <p:pic>
        <p:nvPicPr>
          <p:cNvPr id="82" name="Picture 81"/>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13799770" flipH="1">
            <a:off x="5037710" y="-18649"/>
            <a:ext cx="937472" cy="513377"/>
          </a:xfrm>
          <a:prstGeom prst="rect">
            <a:avLst/>
          </a:prstGeom>
        </p:spPr>
      </p:pic>
      <p:pic>
        <p:nvPicPr>
          <p:cNvPr id="83" name="Picture 82"/>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7800230">
            <a:off x="10827602" y="362593"/>
            <a:ext cx="980504" cy="536942"/>
          </a:xfrm>
          <a:prstGeom prst="rect">
            <a:avLst/>
          </a:prstGeom>
        </p:spPr>
      </p:pic>
      <p:pic>
        <p:nvPicPr>
          <p:cNvPr id="84" name="Picture 83"/>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2420007" flipV="1">
            <a:off x="410744" y="3176"/>
            <a:ext cx="999876" cy="547551"/>
          </a:xfrm>
          <a:prstGeom prst="rect">
            <a:avLst/>
          </a:prstGeom>
        </p:spPr>
      </p:pic>
      <p:pic>
        <p:nvPicPr>
          <p:cNvPr id="86" name="Picture 85"/>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13799770" flipH="1">
            <a:off x="8081540" y="803511"/>
            <a:ext cx="937472" cy="513377"/>
          </a:xfrm>
          <a:prstGeom prst="rect">
            <a:avLst/>
          </a:prstGeom>
        </p:spPr>
      </p:pic>
      <p:pic>
        <p:nvPicPr>
          <p:cNvPr id="1036" name="Picture 12" descr="27 Dong vat ý tưởng | động vật, borneo, chim đẹp"/>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399043" y="1971299"/>
            <a:ext cx="2279110" cy="22791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rinoiru Cafe｜Space to birds and humans and the forest can become  integrall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7058034" y="2072516"/>
            <a:ext cx="2654189" cy="26374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666" y="1577932"/>
            <a:ext cx="2475191" cy="2359356"/>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991429">
            <a:off x="3242163" y="685826"/>
            <a:ext cx="2731245" cy="2359356"/>
          </a:xfrm>
          <a:prstGeom prst="rect">
            <a:avLst/>
          </a:prstGeom>
        </p:spPr>
      </p:pic>
      <p:pic>
        <p:nvPicPr>
          <p:cNvPr id="34" name="Picture 33"/>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20967510">
            <a:off x="3137920" y="1156477"/>
            <a:ext cx="1108509" cy="607040"/>
          </a:xfrm>
          <a:prstGeom prst="rect">
            <a:avLst/>
          </a:prstGeom>
        </p:spPr>
      </p:pic>
      <p:pic>
        <p:nvPicPr>
          <p:cNvPr id="35" name="Picture 34"/>
          <p:cNvPicPr>
            <a:picLocks noChangeAspect="1"/>
          </p:cNvPicPr>
          <p:nvPr/>
        </p:nvPicPr>
        <p:blipFill rotWithShape="1">
          <a:blip r:embed="rId10">
            <a:extLst>
              <a:ext uri="{BEBA8EAE-BF5A-486C-A8C5-ECC9F3942E4B}">
                <a14:imgProps xmlns:a14="http://schemas.microsoft.com/office/drawing/2010/main">
                  <a14:imgLayer r:embed="rId11">
                    <a14:imgEffect>
                      <a14:backgroundRemoval t="15979" b="28866" l="26641" r="44402"/>
                    </a14:imgEffect>
                  </a14:imgLayer>
                </a14:imgProps>
              </a:ext>
              <a:ext uri="{28A0092B-C50C-407E-A947-70E740481C1C}">
                <a14:useLocalDpi xmlns:a14="http://schemas.microsoft.com/office/drawing/2010/main" val="0"/>
              </a:ext>
            </a:extLst>
          </a:blip>
          <a:srcRect l="28076" t="16860" r="54191" b="70175"/>
          <a:stretch/>
        </p:blipFill>
        <p:spPr>
          <a:xfrm rot="19025725" flipH="1">
            <a:off x="752445" y="1993521"/>
            <a:ext cx="937472" cy="513377"/>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0669075"/>
      </p:ext>
    </p:extLst>
  </p:cSld>
  <p:clrMapOvr>
    <a:masterClrMapping/>
  </p:clrMapOvr>
  <p:transition spd="slow" advTm="453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43 -0.00278 L -0.01393 -0.38333 " pathEditMode="relative" rAng="0" ptsTypes="AA">
                                      <p:cBhvr>
                                        <p:cTn id="10" dur="2000" fill="hold"/>
                                        <p:tgtEl>
                                          <p:spTgt spid="1036"/>
                                        </p:tgtEl>
                                        <p:attrNameLst>
                                          <p:attrName>ppt_x</p:attrName>
                                          <p:attrName>ppt_y</p:attrName>
                                        </p:attrNameLst>
                                      </p:cBhvr>
                                      <p:rCtr x="-482" y="-19028"/>
                                    </p:animMotion>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72"/>
                                        </p:tgtEl>
                                      </p:cBhvr>
                                    </p:animEffect>
                                    <p:animScale>
                                      <p:cBhvr>
                                        <p:cTn id="15" dur="250" autoRev="1" fill="hold"/>
                                        <p:tgtEl>
                                          <p:spTgt spid="7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16667E-6 -3.33333E-6 L 0.02278 0.45602 " pathEditMode="relative" rAng="0" ptsTypes="AA">
                                      <p:cBhvr>
                                        <p:cTn id="19" dur="2000" fill="hold"/>
                                        <p:tgtEl>
                                          <p:spTgt spid="72"/>
                                        </p:tgtEl>
                                        <p:attrNameLst>
                                          <p:attrName>ppt_x</p:attrName>
                                          <p:attrName>ppt_y</p:attrName>
                                        </p:attrNameLst>
                                      </p:cBhvr>
                                      <p:rCtr x="1133" y="22801"/>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01393 -0.38333 L 0.15469 -0.39537 " pathEditMode="relative" rAng="0" ptsTypes="AA">
                                      <p:cBhvr>
                                        <p:cTn id="23" dur="2000" fill="hold"/>
                                        <p:tgtEl>
                                          <p:spTgt spid="1036"/>
                                        </p:tgtEl>
                                        <p:attrNameLst>
                                          <p:attrName>ppt_x</p:attrName>
                                          <p:attrName>ppt_y</p:attrName>
                                        </p:attrNameLst>
                                      </p:cBhvr>
                                      <p:rCtr x="8424" y="-602"/>
                                    </p:animMotion>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5"/>
                                        </p:tgtEl>
                                      </p:cBhvr>
                                    </p:animEffect>
                                    <p:animScale>
                                      <p:cBhvr>
                                        <p:cTn id="28" dur="250" autoRev="1" fill="hold"/>
                                        <p:tgtEl>
                                          <p:spTgt spid="75"/>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58333E-6 -3.33333E-6 L -0.05338 0.41574 " pathEditMode="relative" rAng="0" ptsTypes="AA">
                                      <p:cBhvr>
                                        <p:cTn id="32" dur="2000" fill="hold"/>
                                        <p:tgtEl>
                                          <p:spTgt spid="75"/>
                                        </p:tgtEl>
                                        <p:attrNameLst>
                                          <p:attrName>ppt_x</p:attrName>
                                          <p:attrName>ppt_y</p:attrName>
                                        </p:attrNameLst>
                                      </p:cBhvr>
                                      <p:rCtr x="-2669" y="20787"/>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15469 -0.39537 L 0.28568 -0.34352 " pathEditMode="relative" rAng="0" ptsTypes="AA">
                                      <p:cBhvr>
                                        <p:cTn id="36" dur="2000" fill="hold"/>
                                        <p:tgtEl>
                                          <p:spTgt spid="1036"/>
                                        </p:tgtEl>
                                        <p:attrNameLst>
                                          <p:attrName>ppt_x</p:attrName>
                                          <p:attrName>ppt_y</p:attrName>
                                        </p:attrNameLst>
                                      </p:cBhvr>
                                      <p:rCtr x="6549" y="2593"/>
                                    </p:animMotion>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73"/>
                                        </p:tgtEl>
                                      </p:cBhvr>
                                    </p:animEffect>
                                    <p:animScale>
                                      <p:cBhvr>
                                        <p:cTn id="41" dur="250" autoRev="1" fill="hold"/>
                                        <p:tgtEl>
                                          <p:spTgt spid="73"/>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2.22222E-6 L -0.15247 0.39028 " pathEditMode="relative" rAng="0" ptsTypes="AA">
                                      <p:cBhvr>
                                        <p:cTn id="45" dur="2000" fill="hold"/>
                                        <p:tgtEl>
                                          <p:spTgt spid="73"/>
                                        </p:tgtEl>
                                        <p:attrNameLst>
                                          <p:attrName>ppt_x</p:attrName>
                                          <p:attrName>ppt_y</p:attrName>
                                        </p:attrNameLst>
                                      </p:cBhvr>
                                      <p:rCtr x="-7630" y="19514"/>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0.28568 -0.34352 L 0.38125 -0.34074 " pathEditMode="relative" rAng="0" ptsTypes="AA">
                                      <p:cBhvr>
                                        <p:cTn id="49" dur="2000" fill="hold"/>
                                        <p:tgtEl>
                                          <p:spTgt spid="1036"/>
                                        </p:tgtEl>
                                        <p:attrNameLst>
                                          <p:attrName>ppt_x</p:attrName>
                                          <p:attrName>ppt_y</p:attrName>
                                        </p:attrNameLst>
                                      </p:cBhvr>
                                      <p:rCtr x="4779" y="139"/>
                                    </p:animMotion>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6"/>
                                        </p:tgtEl>
                                      </p:cBhvr>
                                    </p:animEffect>
                                    <p:animScale>
                                      <p:cBhvr>
                                        <p:cTn id="54" dur="250" autoRev="1" fill="hold"/>
                                        <p:tgtEl>
                                          <p:spTgt spid="56"/>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91667E-6 4.81481E-6 L -0.33724 0.49606 " pathEditMode="relative" rAng="0" ptsTypes="AA">
                                      <p:cBhvr>
                                        <p:cTn id="58" dur="2000" fill="hold"/>
                                        <p:tgtEl>
                                          <p:spTgt spid="56"/>
                                        </p:tgtEl>
                                        <p:attrNameLst>
                                          <p:attrName>ppt_x</p:attrName>
                                          <p:attrName>ppt_y</p:attrName>
                                        </p:attrNameLst>
                                      </p:cBhvr>
                                      <p:rCtr x="-16862" y="2479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16667E-7 -4.44444E-6 L -0.29792 -0.39027 " pathEditMode="relative" rAng="0" ptsTypes="AA">
                                      <p:cBhvr>
                                        <p:cTn id="62" dur="2000" fill="hold"/>
                                        <p:tgtEl>
                                          <p:spTgt spid="1038"/>
                                        </p:tgtEl>
                                        <p:attrNameLst>
                                          <p:attrName>ppt_x</p:attrName>
                                          <p:attrName>ppt_y</p:attrName>
                                        </p:attrNameLst>
                                      </p:cBhvr>
                                      <p:rCtr x="-14896" y="-19514"/>
                                    </p:animMotion>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4.58333E-6 -7.40741E-7 L 0.15 0.40278 " pathEditMode="relative" rAng="0" ptsTypes="AA">
                                      <p:cBhvr>
                                        <p:cTn id="71" dur="2000" fill="hold"/>
                                        <p:tgtEl>
                                          <p:spTgt spid="33"/>
                                        </p:tgtEl>
                                        <p:attrNameLst>
                                          <p:attrName>ppt_x</p:attrName>
                                          <p:attrName>ppt_y</p:attrName>
                                        </p:attrNameLst>
                                      </p:cBhvr>
                                      <p:rCtr x="7500" y="20139"/>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0.29792 -0.39027 L -0.47266 -0.39027 " pathEditMode="relative" rAng="0" ptsTypes="AA">
                                      <p:cBhvr>
                                        <p:cTn id="75" dur="2000" fill="hold"/>
                                        <p:tgtEl>
                                          <p:spTgt spid="1038"/>
                                        </p:tgtEl>
                                        <p:attrNameLst>
                                          <p:attrName>ppt_x</p:attrName>
                                          <p:attrName>ppt_y</p:attrName>
                                        </p:attrNameLst>
                                      </p:cBhvr>
                                      <p:rCtr x="-8737" y="0"/>
                                    </p:animMotion>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77"/>
                                        </p:tgtEl>
                                      </p:cBhvr>
                                    </p:animEffect>
                                    <p:animScale>
                                      <p:cBhvr>
                                        <p:cTn id="80" dur="250" autoRev="1" fill="hold"/>
                                        <p:tgtEl>
                                          <p:spTgt spid="7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2.91667E-6 -1.48148E-6 L 0.52644 0.42384 " pathEditMode="relative" rAng="0" ptsTypes="AA">
                                      <p:cBhvr>
                                        <p:cTn id="84" dur="2000" fill="hold"/>
                                        <p:tgtEl>
                                          <p:spTgt spid="77"/>
                                        </p:tgtEl>
                                        <p:attrNameLst>
                                          <p:attrName>ppt_x</p:attrName>
                                          <p:attrName>ppt_y</p:attrName>
                                        </p:attrNameLst>
                                      </p:cBhvr>
                                      <p:rCtr x="26315" y="21181"/>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47266 -0.39028 L -0.58034 -0.27638 " pathEditMode="relative" rAng="0" ptsTypes="AA">
                                      <p:cBhvr>
                                        <p:cTn id="88" dur="2000" fill="hold"/>
                                        <p:tgtEl>
                                          <p:spTgt spid="1038"/>
                                        </p:tgtEl>
                                        <p:attrNameLst>
                                          <p:attrName>ppt_x</p:attrName>
                                          <p:attrName>ppt_y</p:attrName>
                                        </p:attrNameLst>
                                      </p:cBhvr>
                                      <p:rCtr x="-4427" y="3958"/>
                                    </p:animMotion>
                                  </p:childTnLst>
                                </p:cTn>
                              </p:par>
                            </p:childTnLst>
                          </p:cTn>
                        </p:par>
                      </p:childTnLst>
                    </p:cTn>
                  </p:par>
                  <p:par>
                    <p:cTn id="89" fill="hold">
                      <p:stCondLst>
                        <p:cond delay="indefinite"/>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32"/>
                                        </p:tgtEl>
                                      </p:cBhvr>
                                    </p:animEffect>
                                    <p:animScale>
                                      <p:cBhvr>
                                        <p:cTn id="93" dur="250" autoRev="1" fill="hold"/>
                                        <p:tgtEl>
                                          <p:spTgt spid="32"/>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0.00664 -0.02731 L 0.42839 0.30232 " pathEditMode="relative" rAng="0" ptsTypes="AA">
                                      <p:cBhvr>
                                        <p:cTn id="97" dur="2000" fill="hold"/>
                                        <p:tgtEl>
                                          <p:spTgt spid="32"/>
                                        </p:tgtEl>
                                        <p:attrNameLst>
                                          <p:attrName>ppt_x</p:attrName>
                                          <p:attrName>ppt_y</p:attrName>
                                        </p:attrNameLst>
                                      </p:cBhvr>
                                      <p:rCtr x="21745" y="16481"/>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0.57825 -0.35625 L -0.47266 -0.39028 " pathEditMode="relative" rAng="0" ptsTypes="AA">
                                      <p:cBhvr>
                                        <p:cTn id="101" dur="2000" fill="hold"/>
                                        <p:tgtEl>
                                          <p:spTgt spid="1038"/>
                                        </p:tgtEl>
                                        <p:attrNameLst>
                                          <p:attrName>ppt_x</p:attrName>
                                          <p:attrName>ppt_y</p:attrName>
                                        </p:attrNameLst>
                                      </p:cBhvr>
                                      <p:rCtr x="3646" y="-949"/>
                                    </p:animMotion>
                                  </p:childTnLst>
                                </p:cTn>
                              </p:par>
                            </p:childTnLst>
                          </p:cTn>
                        </p:par>
                      </p:childTnLst>
                    </p:cTn>
                  </p:par>
                  <p:par>
                    <p:cTn id="102" fill="hold">
                      <p:stCondLst>
                        <p:cond delay="indefinite"/>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55"/>
                                        </p:tgtEl>
                                      </p:cBhvr>
                                    </p:animEffect>
                                    <p:animScale>
                                      <p:cBhvr>
                                        <p:cTn id="106" dur="250" autoRev="1" fill="hold"/>
                                        <p:tgtEl>
                                          <p:spTgt spid="55"/>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nodeType="clickEffect">
                                  <p:stCondLst>
                                    <p:cond delay="0"/>
                                  </p:stCondLst>
                                  <p:childTnLst>
                                    <p:animEffect transition="out" filter="fade">
                                      <p:cBhvr>
                                        <p:cTn id="110" dur="500" tmFilter="0, 0; .2, .5; .8, .5; 1, 0"/>
                                        <p:tgtEl>
                                          <p:spTgt spid="55"/>
                                        </p:tgtEl>
                                      </p:cBhvr>
                                    </p:animEffect>
                                    <p:animScale>
                                      <p:cBhvr>
                                        <p:cTn id="111" dur="250" autoRev="1" fill="hold"/>
                                        <p:tgtEl>
                                          <p:spTgt spid="55"/>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5E-6 -4.07407E-6 L 0.55977 0.48542 " pathEditMode="relative" rAng="0" ptsTypes="AA">
                                      <p:cBhvr>
                                        <p:cTn id="115" dur="2000" fill="hold"/>
                                        <p:tgtEl>
                                          <p:spTgt spid="55"/>
                                        </p:tgtEl>
                                        <p:attrNameLst>
                                          <p:attrName>ppt_x</p:attrName>
                                          <p:attrName>ppt_y</p:attrName>
                                        </p:attrNameLst>
                                      </p:cBhvr>
                                      <p:rCtr x="27982" y="2425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6"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27569852"/>
      </p:ext>
    </p:extLst>
  </p:cSld>
  <p:clrMapOvr>
    <a:masterClrMapping/>
  </p:clrMapOvr>
  <mc:AlternateContent xmlns:mc="http://schemas.openxmlformats.org/markup-compatibility/2006" xmlns:p14="http://schemas.microsoft.com/office/powerpoint/2010/main">
    <mc:Choice Requires="p14">
      <p:transition spd="slow" p14:dur="900" advTm="23874">
        <p14:warp dir="in"/>
      </p:transition>
    </mc:Choice>
    <mc:Fallback xmlns="">
      <p:transition spd="slow" advTm="23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0.4|2|1.9|0.6|1.2|1.3|2.4|0.2|1.7|2|0.4|1.7|2|0.5|1.6|2.1|0.5|1.7|0.2|2|0.5|1.9|0.4|1.5|1.3"/>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TotalTime>
  <Words>43</Words>
  <Application>Microsoft Office PowerPoint</Application>
  <PresentationFormat>Widescreen</PresentationFormat>
  <Paragraphs>8</Paragraphs>
  <Slides>4</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.VnAvant</vt:lpstr>
      <vt:lpstr>Arial</vt:lpstr>
      <vt:lpstr>Calibri</vt:lpstr>
      <vt:lpstr>Calibri Light</vt:lpstr>
      <vt:lpstr>Tahoma</vt:lpstr>
      <vt:lpstr>VNI-Avo</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hp4431s</dc:creator>
  <cp:lastModifiedBy>hp4431s</cp:lastModifiedBy>
  <cp:revision>115</cp:revision>
  <dcterms:created xsi:type="dcterms:W3CDTF">2021-11-23T16:54:11Z</dcterms:created>
  <dcterms:modified xsi:type="dcterms:W3CDTF">2023-08-08T15:59:29Z</dcterms:modified>
</cp:coreProperties>
</file>