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media1.WAV" ContentType="audio/x-wav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5" r:id="rId6"/>
    <p:sldId id="266" r:id="rId7"/>
    <p:sldId id="274" r:id="rId8"/>
    <p:sldId id="270" r:id="rId9"/>
    <p:sldId id="297" r:id="rId10"/>
    <p:sldId id="298" r:id="rId11"/>
    <p:sldId id="296" r:id="rId12"/>
    <p:sldId id="286" r:id="rId13"/>
    <p:sldId id="287" r:id="rId14"/>
    <p:sldId id="288" r:id="rId15"/>
    <p:sldId id="289" r:id="rId16"/>
    <p:sldId id="290" r:id="rId17"/>
    <p:sldId id="291" r:id="rId18"/>
    <p:sldId id="294" r:id="rId19"/>
    <p:sldId id="295" r:id="rId20"/>
    <p:sldId id="282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9" autoAdjust="0"/>
    <p:restoredTop sz="94537"/>
  </p:normalViewPr>
  <p:slideViewPr>
    <p:cSldViewPr>
      <p:cViewPr varScale="1">
        <p:scale>
          <a:sx n="107" d="100"/>
          <a:sy n="107" d="100"/>
        </p:scale>
        <p:origin x="17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3-23T08:28:12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 0,'-25'0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/Users/User/Downloads/EmTapLaiOTo-VA-4397802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/Users/User/Downloads/Em%20Di%20Choi%20Thuyen%20-%20Be%20Bao%20Ngu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emf"/><Relationship Id="rId5" Type="http://schemas.openxmlformats.org/officeDocument/2006/relationships/customXml" Target="../ink/ink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0" y="-63859"/>
            <a:ext cx="9161930" cy="6858000"/>
          </a:xfrm>
          <a:prstGeom prst="rect">
            <a:avLst/>
          </a:prstGeom>
        </p:spPr>
      </p:pic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2000250" y="4191001"/>
            <a:ext cx="7010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en-US" sz="2800" b="1" dirty="0">
                <a:solidFill>
                  <a:srgbClr val="0000CC"/>
                </a:solidFill>
              </a:rPr>
              <a:t>Đề tài : Khám phá thuyền trên biển</a:t>
            </a:r>
          </a:p>
          <a:p>
            <a:pPr>
              <a:spcBef>
                <a:spcPct val="0"/>
              </a:spcBef>
            </a:pPr>
            <a:r>
              <a:rPr lang="it-IT" altLang="en-US" sz="2800" b="1" dirty="0">
                <a:solidFill>
                  <a:srgbClr val="0000CC"/>
                </a:solidFill>
              </a:rPr>
              <a:t>Lớp</a:t>
            </a:r>
            <a:r>
              <a:rPr lang="it-IT" altLang="en-US" sz="2800" b="1">
                <a:solidFill>
                  <a:srgbClr val="0000CC"/>
                </a:solidFill>
              </a:rPr>
              <a:t>: MGB C</a:t>
            </a:r>
            <a:endParaRPr lang="it-IT" altLang="en-US" sz="2800" b="1" dirty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</a:pPr>
            <a:r>
              <a:rPr lang="it-IT" altLang="en-US" sz="2800" b="1" dirty="0" err="1">
                <a:solidFill>
                  <a:srgbClr val="0000CC"/>
                </a:solidFill>
              </a:rPr>
              <a:t>Người</a:t>
            </a:r>
            <a:r>
              <a:rPr lang="it-IT" altLang="en-US" sz="2800" b="1" dirty="0">
                <a:solidFill>
                  <a:srgbClr val="0000CC"/>
                </a:solidFill>
              </a:rPr>
              <a:t> </a:t>
            </a:r>
            <a:r>
              <a:rPr lang="it-IT" altLang="en-US" sz="2800" b="1" dirty="0" err="1">
                <a:solidFill>
                  <a:srgbClr val="0000CC"/>
                </a:solidFill>
              </a:rPr>
              <a:t>dạy</a:t>
            </a:r>
            <a:r>
              <a:rPr lang="it-IT" altLang="en-US" sz="2800" b="1" dirty="0">
                <a:solidFill>
                  <a:srgbClr val="0000CC"/>
                </a:solidFill>
              </a:rPr>
              <a:t>: LÊ THỊ HƯƠNG</a:t>
            </a:r>
          </a:p>
        </p:txBody>
      </p:sp>
      <p:sp>
        <p:nvSpPr>
          <p:cNvPr id="14" name="WordArt 139"/>
          <p:cNvSpPr>
            <a:spLocks noChangeArrowheads="1" noChangeShapeType="1" noTextEdit="1"/>
          </p:cNvSpPr>
          <p:nvPr/>
        </p:nvSpPr>
        <p:spPr bwMode="auto">
          <a:xfrm>
            <a:off x="2000250" y="2491365"/>
            <a:ext cx="5391150" cy="9376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Khám</a:t>
            </a:r>
            <a:r>
              <a:rPr lang="en-US" sz="3600" b="1" kern="10" dirty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kern="10" dirty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b="1" kern="10" dirty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endParaRPr lang="en-US" sz="3600" b="1" kern="10" dirty="0">
              <a:ln w="19050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381000"/>
            <a:ext cx="4871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TRƯỜNG MẦM NON NẮNG MAI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B377A7-D20A-0643-B167-0C811B499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15" y="904220"/>
            <a:ext cx="1271239" cy="1242438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lh3.googleusercontent.com/ruggldvNTWRGvEgg-cCmDn_VcCeJisL4LtyD-WJHiwbePWTp8AEeaHz_Qb5AX0yTJjlnKOQBYl-R7UKVwnqvplqoG9qwG66YZJx4h9XoIHuFamF78PEtDKdc2mPX4z2OqF3_4wtmeARpMCYuQ2GdZLbfnSrIwfrbhA2HHVE_N0cbhLTNh424N2pIHkBlXIhJzMGgVdVsSvhUu6Lfm1NmJgbTEGm-64E4KRZfMWsCuyxCXutVUl5FuJaB76TBV2qblBVn-jKxKBeP0kz1_ZXjxV9EuCg-HNuINB7LDP0Y0znZj8yEr1pKB1zdDy8nzZCoJ4kf4vFOm7lUl-8k_JFU0qZrbnhO3wc38phRgLfGu4BCWuwGTL9J3O2G2M6DsTbzjmf3AQOVex0bICB51WoDdrTSgg7wo6FdZf119J15eJiulhtLojYkWpC0-yuwpe2eG3wtl4v8IIXPzwrFwSu-1hwrFwdV7cWlbdYkT3mV9ayGVVMpEiqyZnSeMUdX-Cm5QzI0qdhUvPOz01RXcESNGu7kBq1UX_4lHWKbOcykcWaOSWigDnaWGCPPOh00G1XpON9CfhAfNCquZc4Ri7LzhEYJUG5bCaAqOtDDUlHM_yUVeBLmd-sRHA-HH6rE-VGtzh--wPaKnYjeZ0AShk7G3C8DXbOHszPhug=w961-h620-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94263" y="0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002060"/>
                </a:solidFill>
              </a:rPr>
              <a:t>Tàu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cảnh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sát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biển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64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6019"/>
            <a:ext cx="8229600" cy="1272382"/>
          </a:xfrm>
        </p:spPr>
        <p:txBody>
          <a:bodyPr/>
          <a:lstStyle/>
          <a:p>
            <a:r>
              <a:rPr lang="en-US" dirty="0"/>
              <a:t>Cho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PTGT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80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FF00"/>
              </a:solidFill>
              <a:latin typeface=".VnArabia"/>
            </a:endParaRP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3581400" y="437148"/>
            <a:ext cx="4114800" cy="1696452"/>
          </a:xfrm>
          <a:prstGeom prst="wedgeEllipseCallout">
            <a:avLst>
              <a:gd name="adj1" fmla="val 82805"/>
              <a:gd name="adj2" fmla="val -6152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quan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sát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cô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PTGT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nào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330116" y="326642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962400"/>
            <a:ext cx="6477000" cy="289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1200" y="3200400"/>
            <a:ext cx="1434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thủy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9074"/>
            <a:ext cx="2257926" cy="2257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80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FF00"/>
              </a:solidFill>
              <a:latin typeface=".VnArabia"/>
            </a:endParaRP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82805"/>
              <a:gd name="adj2" fmla="val 13146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quan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sát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cô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PTGT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nào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080544" y="3672681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6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4444" y="3733272"/>
            <a:ext cx="5339556" cy="320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7300"/>
            <a:ext cx="3231753" cy="3231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8960" y="3211016"/>
            <a:ext cx="1910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Thuyền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buồm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62163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91372"/>
              <a:gd name="adj2" fmla="val 152168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971800" y="3266571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572000" y="2809371"/>
            <a:ext cx="41910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phà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7" descr="Can-gio-diem-hen-ly-tuong-cho-ngay-cuoi-tuan-Sai-Gon-ivivu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025" y="4187898"/>
            <a:ext cx="5823757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600200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105781"/>
              <a:gd name="adj2" fmla="val 140046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590800" y="3027218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121727" y="2341418"/>
            <a:ext cx="50292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551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Cano</a:t>
            </a:r>
          </a:p>
        </p:txBody>
      </p:sp>
      <p:pic>
        <p:nvPicPr>
          <p:cNvPr id="8" name="Picture 2" descr="Có nên thuê cano du lịch tham quan Vịnh Hạ Long hay khô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73" y="4000500"/>
            <a:ext cx="6705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" y="-76199"/>
            <a:ext cx="8944483" cy="6934200"/>
          </a:xfrm>
          <a:prstGeom prst="rect">
            <a:avLst/>
          </a:prstGeom>
        </p:spPr>
      </p:pic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2362200" y="1524000"/>
            <a:ext cx="45720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 ĐỘNG 1</a:t>
            </a:r>
          </a:p>
        </p:txBody>
      </p:sp>
      <p:sp>
        <p:nvSpPr>
          <p:cNvPr id="5131" name="WordArt 22"/>
          <p:cNvSpPr>
            <a:spLocks noChangeArrowheads="1" noChangeShapeType="1" noTextEdit="1"/>
          </p:cNvSpPr>
          <p:nvPr/>
        </p:nvSpPr>
        <p:spPr bwMode="auto">
          <a:xfrm>
            <a:off x="1676400" y="2664996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vận động bài hát " </a:t>
            </a:r>
            <a:r>
              <a:rPr lang="en-US" sz="3600" kern="10" spc="-36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em</a:t>
            </a:r>
            <a:r>
              <a:rPr lang="en-US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tập</a:t>
            </a:r>
            <a:r>
              <a:rPr lang="en-US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lái</a:t>
            </a:r>
            <a:r>
              <a:rPr lang="en-US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ô </a:t>
            </a:r>
            <a:r>
              <a:rPr lang="en-US" sz="3600" kern="10" spc="-36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tô</a:t>
            </a:r>
            <a:r>
              <a:rPr lang="vi-VN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"</a:t>
            </a:r>
            <a:endParaRPr lang="en-US" sz="3600" kern="10" spc="-36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EmTapLaiOTo-VA-43978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640305" y="4417595"/>
            <a:ext cx="883920" cy="7620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48dbbe54e2d6d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 " Thi ai nhanh" 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9940" name="Picture 4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</p:spPr>
      </p:pic>
      <p:pic>
        <p:nvPicPr>
          <p:cNvPr id="39941" name="Picture 5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724400"/>
            <a:ext cx="2133600" cy="2133600"/>
          </a:xfrm>
          <a:prstGeom prst="rect">
            <a:avLst/>
          </a:prstGeom>
          <a:noFill/>
        </p:spPr>
      </p:pic>
      <p:pic>
        <p:nvPicPr>
          <p:cNvPr id="7" name="Em Di Choi Thuyen - Be Bao Ng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810000" y="2133600"/>
            <a:ext cx="20574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96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99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48dd1002eefe5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A7F22"/>
            </a:solidFill>
            <a:miter lim="800000"/>
            <a:headEnd/>
            <a:tailEnd/>
          </a:ln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143000" y="9144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 chúc các cô mạnh khỏe hạnh phúc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81200" y="2133600"/>
            <a:ext cx="4876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2</a:t>
            </a:r>
          </a:p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002060"/>
                </a:solidFill>
                <a:latin typeface="Arial" charset="0"/>
              </a:rPr>
              <a:t>Quan</a:t>
            </a:r>
            <a:r>
              <a:rPr lang="en-US" sz="3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charset="0"/>
              </a:rPr>
              <a:t>sát</a:t>
            </a:r>
            <a:r>
              <a:rPr lang="en-US" sz="3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charset="0"/>
              </a:rPr>
              <a:t>các</a:t>
            </a:r>
            <a:r>
              <a:rPr lang="en-US" sz="3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charset="0"/>
              </a:rPr>
              <a:t>loại</a:t>
            </a:r>
            <a:r>
              <a:rPr lang="en-US" sz="3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charset="0"/>
              </a:rPr>
              <a:t>thuyền</a:t>
            </a:r>
            <a:endParaRPr lang="en-US" sz="3600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886200" y="57150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err="1">
                <a:latin typeface="Tahoma" pitchFamily="34" charset="0"/>
              </a:rPr>
              <a:t>Tàu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thủy</a:t>
            </a:r>
            <a:endParaRPr lang="en-US" sz="3200" dirty="0">
              <a:latin typeface="Tahoma" pitchFamily="34" charset="0"/>
            </a:endParaRPr>
          </a:p>
        </p:txBody>
      </p:sp>
      <p:pic>
        <p:nvPicPr>
          <p:cNvPr id="5131" name="Picture 1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10" descr="Pi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152400"/>
            <a:ext cx="807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5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</p:childTnLst>
        </p:cTn>
      </p:par>
    </p:tnLst>
    <p:bldLst>
      <p:bldP spid="153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4572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pic>
        <p:nvPicPr>
          <p:cNvPr id="6149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ictur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57200"/>
            <a:ext cx="6864927" cy="454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24212" y="57912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ahoma" pitchFamily="34" charset="0"/>
              </a:rPr>
              <a:t>Thuyền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buồm</a:t>
            </a:r>
            <a:r>
              <a:rPr lang="en-US" sz="2800" dirty="0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6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6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5538" y="3894138"/>
              <a:ext cx="9525" cy="1587"/>
            </p14:xfrm>
          </p:contentPart>
        </mc:Choice>
        <mc:Fallback xmlns="">
          <p:pic>
            <p:nvPicPr>
              <p:cNvPr id="1026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6013" y="3852876"/>
                <a:ext cx="28575" cy="84111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4959"/>
            <a:ext cx="8229600" cy="1143000"/>
          </a:xfrm>
        </p:spPr>
        <p:txBody>
          <a:bodyPr/>
          <a:lstStyle/>
          <a:p>
            <a:r>
              <a:rPr lang="en-US" dirty="0"/>
              <a:t>So </a:t>
            </a:r>
            <a:r>
              <a:rPr lang="en-US" dirty="0" err="1"/>
              <a:t>sánh</a:t>
            </a:r>
            <a:r>
              <a:rPr lang="en-US" dirty="0"/>
              <a:t> </a:t>
            </a:r>
            <a:r>
              <a:rPr lang="en-US" dirty="0" err="1"/>
              <a:t>tàu</a:t>
            </a:r>
            <a:r>
              <a:rPr lang="en-US" dirty="0"/>
              <a:t> </a:t>
            </a:r>
            <a:r>
              <a:rPr lang="en-US" dirty="0" err="1"/>
              <a:t>thủy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̀ </a:t>
            </a:r>
            <a:r>
              <a:rPr lang="en-US" dirty="0" err="1"/>
              <a:t>thuyền</a:t>
            </a:r>
            <a:r>
              <a:rPr lang="en-US" dirty="0"/>
              <a:t> </a:t>
            </a:r>
            <a:r>
              <a:rPr lang="en-US" dirty="0" err="1"/>
              <a:t>buồm</a:t>
            </a:r>
            <a:endParaRPr lang="en-US" dirty="0"/>
          </a:p>
        </p:txBody>
      </p:sp>
      <p:pic>
        <p:nvPicPr>
          <p:cNvPr id="10" name="Picture 6" descr="Picture4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6300" y="2652355"/>
            <a:ext cx="4038600" cy="242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0" descr="Pi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57200" y="2910126"/>
            <a:ext cx="4038600" cy="190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7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DSC02890%20[]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33400" y="56388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chemeClr val="bg1"/>
                </a:solidFill>
              </a:rPr>
              <a:t>phà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Phà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an-gio-diem-hen-ly-tuong-cho-ngay-cuoi-tuan-Sai-Gon-ivivu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 nên thuê cano du lịch tham quan Vịnh Hạ Long hay khô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" y="20782"/>
            <a:ext cx="9123218" cy="68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34492" y="5410200"/>
            <a:ext cx="44958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Cano</a:t>
            </a:r>
          </a:p>
        </p:txBody>
      </p:sp>
    </p:spTree>
    <p:extLst>
      <p:ext uri="{BB962C8B-B14F-4D97-AF65-F5344CB8AC3E}">
        <p14:creationId xmlns:p14="http://schemas.microsoft.com/office/powerpoint/2010/main" val="2011038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174</Words>
  <Application>Microsoft Macintosh PowerPoint</Application>
  <PresentationFormat>On-screen Show (4:3)</PresentationFormat>
  <Paragraphs>37</Paragraphs>
  <Slides>21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.VnArabia</vt:lpstr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sánh tàu thủy và thuyền buồm</vt:lpstr>
      <vt:lpstr>PowerPoint Presentation</vt:lpstr>
      <vt:lpstr>Phà</vt:lpstr>
      <vt:lpstr>Cano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thảo thu</cp:lastModifiedBy>
  <cp:revision>55</cp:revision>
  <dcterms:created xsi:type="dcterms:W3CDTF">2016-11-23T13:34:46Z</dcterms:created>
  <dcterms:modified xsi:type="dcterms:W3CDTF">2023-08-08T15:12:15Z</dcterms:modified>
</cp:coreProperties>
</file>