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5" r:id="rId2"/>
    <p:sldId id="434" r:id="rId3"/>
    <p:sldId id="406" r:id="rId4"/>
    <p:sldId id="408" r:id="rId5"/>
    <p:sldId id="409" r:id="rId6"/>
    <p:sldId id="410" r:id="rId7"/>
    <p:sldId id="411" r:id="rId8"/>
    <p:sldId id="414" r:id="rId9"/>
    <p:sldId id="417" r:id="rId10"/>
    <p:sldId id="422" r:id="rId11"/>
    <p:sldId id="424" r:id="rId12"/>
    <p:sldId id="425" r:id="rId13"/>
    <p:sldId id="428" r:id="rId14"/>
    <p:sldId id="404" r:id="rId15"/>
    <p:sldId id="429" r:id="rId16"/>
    <p:sldId id="430" r:id="rId17"/>
    <p:sldId id="431" r:id="rId18"/>
    <p:sldId id="4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5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B4A9-3631-4002-9456-564F73D4579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D4F6-07DF-4D3E-BCE1-C2C467B65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3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3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7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B868-C9BE-4BE0-9C66-4555422D88E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2C67-C81F-40B1-9D60-BC2228B3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3238500" y="-762000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>
              <a:solidFill>
                <a:srgbClr val="FF0066"/>
              </a:solidFill>
              <a:latin typeface="VNI-Ariston" pitchFamily="2" charset="0"/>
            </a:endParaRPr>
          </a:p>
        </p:txBody>
      </p: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4210050" y="304800"/>
            <a:ext cx="3557588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3551488" y="3991006"/>
            <a:ext cx="5630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99606" y="79396"/>
            <a:ext cx="77869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NẮNG MAI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70563" y="2975297"/>
            <a:ext cx="8350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NHẬN THỨC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74" y="952890"/>
            <a:ext cx="1959251" cy="1957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12413"/>
      </p:ext>
    </p:extLst>
  </p:cSld>
  <p:clrMapOvr>
    <a:masterClrMapping/>
  </p:clrMapOvr>
  <p:transition advTm="3348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9" y="0"/>
            <a:ext cx="971774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118" y="569989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7308" y="569989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35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2" y="0"/>
            <a:ext cx="9825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94271" y="2225614"/>
            <a:ext cx="6076517" cy="317452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13220" y="931658"/>
            <a:ext cx="664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9900"/>
                </a:solidFill>
                <a:latin typeface="Times New Roman" pitchFamily="18" charset="0"/>
              </a:rPr>
              <a:t>Giáo dục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3241" y="2843378"/>
            <a:ext cx="5338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con ạ! </a:t>
            </a:r>
            <a:r>
              <a:rPr lang="en-US" sz="2000" b="1" dirty="0" err="1">
                <a:latin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dịp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</a:rPr>
              <a:t> sum </a:t>
            </a:r>
            <a:r>
              <a:rPr lang="en-US" sz="2000" b="1" dirty="0" err="1">
                <a:latin typeface="Times New Roman" pitchFamily="18" charset="0"/>
              </a:rPr>
              <a:t>họp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dành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tốt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đẹp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nhất</a:t>
            </a:r>
            <a:r>
              <a:rPr lang="en-US" sz="2000" b="1" dirty="0">
                <a:latin typeface="Times New Roman" pitchFamily="18" charset="0"/>
              </a:rPr>
              <a:t>! </a:t>
            </a:r>
            <a:r>
              <a:rPr lang="en-US" sz="2000" b="1" dirty="0" err="1">
                <a:latin typeface="Times New Roman" pitchFamily="18" charset="0"/>
              </a:rPr>
              <a:t>Vì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vậy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dù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Tết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đâu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luôn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biết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</a:rPr>
              <a:t> cha </a:t>
            </a:r>
            <a:r>
              <a:rPr lang="en-US" sz="2000" b="1" dirty="0" err="1">
                <a:latin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</a:rPr>
              <a:t>ngoan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ngoãn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giỏi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</a:rPr>
              <a:t> cha </a:t>
            </a:r>
            <a:r>
              <a:rPr lang="en-US" sz="2000" b="1" dirty="0" err="1">
                <a:latin typeface="Times New Roman" pitchFamily="18" charset="0"/>
              </a:rPr>
              <a:t>mẹ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vui</a:t>
            </a:r>
            <a:r>
              <a:rPr lang="en-US" sz="2000" b="1" dirty="0">
                <a:latin typeface="Times New Roman" pitchFamily="18" charset="0"/>
              </a:rPr>
              <a:t> long </a:t>
            </a:r>
            <a:r>
              <a:rPr lang="en-US" sz="2000" b="1" dirty="0" err="1">
                <a:latin typeface="Times New Roman" pitchFamily="18" charset="0"/>
              </a:rPr>
              <a:t>nhé</a:t>
            </a:r>
            <a:r>
              <a:rPr lang="en-US" sz="2000" b="1" dirty="0"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35394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439856" y="2442475"/>
            <a:ext cx="664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</a:rPr>
              <a:t>Trò chơi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81083" y="3797644"/>
            <a:ext cx="5001530" cy="11419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458173" y="3953100"/>
            <a:ext cx="664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</a:rPr>
              <a:t>Ai thông minh nhất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1321" y="98955"/>
            <a:ext cx="723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Các con đón Tết vào mùa nào?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520" y="2442201"/>
            <a:ext cx="791327" cy="779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1589" y="2442107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1413" y="5600409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865" y="5634684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168" y="5600409"/>
            <a:ext cx="754254" cy="743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7621" y="5629144"/>
            <a:ext cx="33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2255" y="6278094"/>
            <a:ext cx="20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thu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90042" y="6278094"/>
            <a:ext cx="18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xuân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57717" y="3088936"/>
            <a:ext cx="186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Mùa hè</a:t>
            </a:r>
            <a:endParaRPr lang="en-US" sz="2800" b="1" dirty="0"/>
          </a:p>
        </p:txBody>
      </p:sp>
      <p:pic>
        <p:nvPicPr>
          <p:cNvPr id="18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777865" y="1423373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4937" y="5415010"/>
            <a:ext cx="961511" cy="889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40747"/>
            <a:ext cx="3375487" cy="2241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6" y="3963409"/>
            <a:ext cx="3375487" cy="2314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31" y="4002941"/>
            <a:ext cx="3375487" cy="22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0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4" grpId="0"/>
      <p:bldP spid="6" grpId="0"/>
      <p:bldP spid="8" grpId="0" animBg="1"/>
      <p:bldP spid="9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2399" b="234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541" y="738322"/>
            <a:ext cx="8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Đâu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Tết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nông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thôn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6148" y="4785047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416" y="4740702"/>
            <a:ext cx="754254" cy="743651"/>
          </a:xfrm>
          <a:prstGeom prst="rect">
            <a:avLst/>
          </a:prstGeom>
        </p:spPr>
      </p:pic>
      <p:pic>
        <p:nvPicPr>
          <p:cNvPr id="17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346148" y="738322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139" y="4576565"/>
            <a:ext cx="961511" cy="8899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13113" y="4758584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052" y="4758584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7" y="2597956"/>
            <a:ext cx="3974863" cy="3040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03" y="2597955"/>
            <a:ext cx="3974863" cy="30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5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10" grpId="0" animBg="1"/>
      <p:bldP spid="20" grpId="0"/>
      <p:bldP spid="20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2399" b="234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7482" y="795176"/>
            <a:ext cx="848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Tết</a:t>
            </a:r>
            <a:r>
              <a:rPr lang="en-US" sz="3600" b="1" dirty="0">
                <a:solidFill>
                  <a:srgbClr val="FF0000"/>
                </a:solidFill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phố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511" y="4623961"/>
            <a:ext cx="767765" cy="7421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789" y="4623961"/>
            <a:ext cx="754254" cy="743651"/>
          </a:xfrm>
          <a:prstGeom prst="rect">
            <a:avLst/>
          </a:prstGeom>
        </p:spPr>
      </p:pic>
      <p:pic>
        <p:nvPicPr>
          <p:cNvPr id="17" name="đồng hồ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748" r="20600"/>
          <a:stretch/>
        </p:blipFill>
        <p:spPr>
          <a:xfrm>
            <a:off x="352609" y="720393"/>
            <a:ext cx="1286044" cy="1254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880486" y="4623961"/>
            <a:ext cx="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609" y="4623961"/>
            <a:ext cx="41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12" y="2528048"/>
            <a:ext cx="4187614" cy="2894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97" y="2528048"/>
            <a:ext cx="4177512" cy="2894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0789" y="4532951"/>
            <a:ext cx="961511" cy="8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5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10" grpId="0" animBg="1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5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8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57601" y="2725949"/>
            <a:ext cx="5011947" cy="12335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839899" y="2958017"/>
            <a:ext cx="6647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phố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4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8561294" cy="6858000"/>
          </a:xfrm>
          <a:prstGeom prst="rect">
            <a:avLst/>
          </a:prstGeom>
        </p:spPr>
      </p:pic>
      <p:pic>
        <p:nvPicPr>
          <p:cNvPr id="6" name="Picture 5" descr="C:\Users\ThinkKING\Downloads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2593"/>
            <a:ext cx="1336486" cy="12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hinkKING\Downloads\unnam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9" y="4763264"/>
            <a:ext cx="889063" cy="8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hinkKING\Downloads\unnamed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18" y="5622593"/>
            <a:ext cx="1336486" cy="12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inkKING\Downloads\unnam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98" y="4763264"/>
            <a:ext cx="889063" cy="8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2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155</Words>
  <Application>Microsoft Office PowerPoint</Application>
  <PresentationFormat>Widescreen</PresentationFormat>
  <Paragraphs>22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hp4431s</cp:lastModifiedBy>
  <cp:revision>618</cp:revision>
  <dcterms:created xsi:type="dcterms:W3CDTF">2020-04-21T13:42:34Z</dcterms:created>
  <dcterms:modified xsi:type="dcterms:W3CDTF">2023-08-08T16:50:08Z</dcterms:modified>
</cp:coreProperties>
</file>