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348" r:id="rId3"/>
    <p:sldId id="354" r:id="rId4"/>
    <p:sldId id="349" r:id="rId5"/>
    <p:sldId id="365" r:id="rId6"/>
    <p:sldId id="366" r:id="rId7"/>
    <p:sldId id="367" r:id="rId8"/>
    <p:sldId id="368" r:id="rId9"/>
    <p:sldId id="369" r:id="rId10"/>
    <p:sldId id="370" r:id="rId11"/>
    <p:sldId id="359" r:id="rId12"/>
    <p:sldId id="360" r:id="rId13"/>
    <p:sldId id="361" r:id="rId14"/>
    <p:sldId id="362" r:id="rId15"/>
    <p:sldId id="363" r:id="rId16"/>
    <p:sldId id="364" r:id="rId17"/>
    <p:sldId id="341" r:id="rId18"/>
    <p:sldId id="343" r:id="rId19"/>
    <p:sldId id="345" r:id="rId20"/>
    <p:sldId id="346" r:id="rId21"/>
    <p:sldId id="34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5388" autoAdjust="0"/>
  </p:normalViewPr>
  <p:slideViewPr>
    <p:cSldViewPr snapToGrid="0">
      <p:cViewPr varScale="1">
        <p:scale>
          <a:sx n="88" d="100"/>
          <a:sy n="88" d="100"/>
        </p:scale>
        <p:origin x="32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0B19A-ED4E-4829-9412-92289F069B5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BE2CD-3668-4AF1-BC11-9E25B29B5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84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D465-FBBF-404E-843C-4154EFA822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00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D465-FBBF-404E-843C-4154EFA822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41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D465-FBBF-404E-843C-4154EFA822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62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5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5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99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7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13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28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81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8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39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23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23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C05B4-D877-4A39-8D54-4BFB601323A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9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video" Target="../media/media3.mp4"/><Relationship Id="rId7" Type="http://schemas.openxmlformats.org/officeDocument/2006/relationships/image" Target="../media/image21.png"/><Relationship Id="rId2" Type="http://schemas.microsoft.com/office/2007/relationships/media" Target="../media/media3.mp4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3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video" Target="../media/media3.mp4"/><Relationship Id="rId7" Type="http://schemas.openxmlformats.org/officeDocument/2006/relationships/image" Target="../media/image26.jpg"/><Relationship Id="rId2" Type="http://schemas.microsoft.com/office/2007/relationships/media" Target="../media/media3.mp4"/><Relationship Id="rId1" Type="http://schemas.openxmlformats.org/officeDocument/2006/relationships/tags" Target="../tags/tag4.xml"/><Relationship Id="rId6" Type="http://schemas.openxmlformats.org/officeDocument/2006/relationships/image" Target="../media/image25.jpg"/><Relationship Id="rId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video" Target="../media/media3.mp4"/><Relationship Id="rId7" Type="http://schemas.openxmlformats.org/officeDocument/2006/relationships/image" Target="../media/image22.png"/><Relationship Id="rId2" Type="http://schemas.microsoft.com/office/2007/relationships/media" Target="../media/media3.mp4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11" Type="http://schemas.openxmlformats.org/officeDocument/2006/relationships/image" Target="../media/image30.jpg"/><Relationship Id="rId5" Type="http://schemas.openxmlformats.org/officeDocument/2006/relationships/notesSlide" Target="../notesSlides/notesSlide3.xml"/><Relationship Id="rId10" Type="http://schemas.microsoft.com/office/2007/relationships/hdphoto" Target="../media/hdphoto3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1.gif"/><Relationship Id="rId7" Type="http://schemas.openxmlformats.org/officeDocument/2006/relationships/image" Target="../media/image3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Relationship Id="rId9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60676" y="110837"/>
            <a:ext cx="5674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MẦM NON 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MAI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66086" y="2881746"/>
            <a:ext cx="869064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10414" y="3943575"/>
            <a:ext cx="88158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en-US" sz="2800" b="1" cap="none" spc="0" dirty="0">
              <a:ln/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34" y="813430"/>
            <a:ext cx="2053087" cy="18067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396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562">
        <p:circle/>
      </p:transition>
    </mc:Choice>
    <mc:Fallback xmlns="">
      <p:transition spd="slow" advTm="456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2" y="754912"/>
            <a:ext cx="6758966" cy="45218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9805" y="5255179"/>
            <a:ext cx="4118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Hình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tam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giác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571" y="1810049"/>
            <a:ext cx="33289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Có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3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cạnh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92D05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12574" y="3099762"/>
            <a:ext cx="4632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 </a:t>
            </a:r>
            <a:r>
              <a:rPr lang="en-US" sz="48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Không</a:t>
            </a:r>
            <a:r>
              <a:rPr lang="en-US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lăn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được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92D05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64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79374" y="1951113"/>
            <a:ext cx="819487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  <a:p>
            <a:pPr algn="ctr"/>
            <a:r>
              <a:rPr lang="vi-VN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dạng giống </a:t>
            </a:r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6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83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946" y="0"/>
            <a:ext cx="8209503" cy="594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93583" y="5943600"/>
            <a:ext cx="29402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endParaRPr lang="en-US" sz="6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45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782" y="0"/>
            <a:ext cx="7877909" cy="59235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30721" y="5923503"/>
            <a:ext cx="38811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6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4320808"/>
      </p:ext>
    </p:extLst>
  </p:cSld>
  <p:clrMapOvr>
    <a:masterClrMapping/>
  </p:clrMapOvr>
  <p:transition spd="slow" advTm="15126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52" y="0"/>
            <a:ext cx="7023798" cy="59335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14875" y="5933552"/>
            <a:ext cx="38603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47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74" y="0"/>
            <a:ext cx="6189786" cy="61244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05320" y="6009715"/>
            <a:ext cx="25138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endParaRPr lang="en-US" sz="6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342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75523" y="5738409"/>
            <a:ext cx="33682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endParaRPr lang="en-US" sz="60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72" y="0"/>
            <a:ext cx="5961888" cy="573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30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695" y="130174"/>
            <a:ext cx="1266610" cy="89773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94866" y="3291842"/>
            <a:ext cx="6478468" cy="225987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noAutofit/>
          </a:bodyPr>
          <a:lstStyle/>
          <a:p>
            <a:pPr algn="ctr"/>
            <a:r>
              <a:rPr lang="en-US" sz="4800" b="1" dirty="0" smtClean="0">
                <a:ln w="0">
                  <a:solidFill>
                    <a:srgbClr val="FFFF00"/>
                  </a:solidFill>
                </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  <a:effectLst>
                  <a:glow rad="127000">
                    <a:srgbClr val="0070C0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TÌM  ĐÚNG ĐỒ VẬT !</a:t>
            </a:r>
            <a:endParaRPr lang="en-US" sz="4800" b="1" dirty="0">
              <a:ln w="0">
                <a:solidFill>
                  <a:srgbClr val="FFFF00"/>
                </a:solidFill>
              </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effectLst>
                <a:glow rad="127000">
                  <a:srgbClr val="0070C0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51480" y="1027906"/>
            <a:ext cx="54168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7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7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7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</a:p>
        </p:txBody>
      </p:sp>
      <p:pic>
        <p:nvPicPr>
          <p:cNvPr id="2" name="Various Artists - Anpan Man's Mar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0869" y="6847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00">
        <p:fade/>
      </p:transition>
    </mc:Choice>
    <mc:Fallback xmlns="">
      <p:transition spd="med" advTm="8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24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90863" y="2074867"/>
            <a:ext cx="771375" cy="9319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3860">
            <a:off x="928791" y="2062799"/>
            <a:ext cx="908017" cy="108776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2961" y="2311165"/>
            <a:ext cx="522613" cy="9236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62584" y="2085367"/>
            <a:ext cx="980885" cy="9869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86514" y="2370324"/>
            <a:ext cx="522613" cy="9236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73335" y="5559915"/>
            <a:ext cx="895079" cy="9319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H="1">
            <a:off x="3473974" y="5764685"/>
            <a:ext cx="5136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71442" y="20897"/>
            <a:ext cx="79624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42138" y="4813554"/>
            <a:ext cx="1157471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endParaRPr lang="en-US" sz="13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374740" y="3053141"/>
            <a:ext cx="18830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Quyển</a:t>
            </a:r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vở</a:t>
            </a:r>
            <a:endParaRPr lang="en-US" sz="3200" b="0" cap="none" spc="0" dirty="0">
              <a:ln w="0"/>
              <a:solidFill>
                <a:srgbClr val="1418B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442128" y="4152436"/>
            <a:ext cx="2042421" cy="2705564"/>
            <a:chOff x="4441242" y="4127953"/>
            <a:chExt cx="2042421" cy="2705564"/>
          </a:xfrm>
        </p:grpSpPr>
        <p:pic>
          <p:nvPicPr>
            <p:cNvPr id="40" name="Picture 2" descr="Kết quả hình ảnh cho đồ vật có dạng hình tròn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111" b="94667" l="8000" r="955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1" t="5727" r="7654" b="5282"/>
            <a:stretch/>
          </p:blipFill>
          <p:spPr bwMode="auto">
            <a:xfrm>
              <a:off x="4441242" y="4127953"/>
              <a:ext cx="2042421" cy="2160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/>
          </p:nvSpPr>
          <p:spPr>
            <a:xfrm>
              <a:off x="4703271" y="6248742"/>
              <a:ext cx="151836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dirty="0" err="1" smtClean="0">
                  <a:ln w="0"/>
                  <a:solidFill>
                    <a:srgbClr val="1418B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Cái</a:t>
              </a:r>
              <a:r>
                <a:rPr lang="en-US" sz="3200" dirty="0" smtClean="0">
                  <a:ln w="0"/>
                  <a:solidFill>
                    <a:srgbClr val="1418B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200" dirty="0" err="1" smtClean="0">
                  <a:ln w="0"/>
                  <a:solidFill>
                    <a:srgbClr val="1418B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thớt</a:t>
              </a:r>
              <a:endParaRPr lang="en-US" sz="3200" b="0" cap="none" spc="0" dirty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1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57884" y="153964"/>
            <a:ext cx="1766356" cy="1091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7" y="704026"/>
            <a:ext cx="3434752" cy="310937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369129" y="3216200"/>
            <a:ext cx="22361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Khung</a:t>
            </a:r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endParaRPr lang="en-US" sz="3200" b="0" cap="none" spc="0" dirty="0">
              <a:ln w="0"/>
              <a:solidFill>
                <a:srgbClr val="1418B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755" y="712427"/>
            <a:ext cx="2521455" cy="247037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554493" y="1336131"/>
            <a:ext cx="1193581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endParaRPr lang="en-US" sz="13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334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64">
        <p14:ferris dir="l"/>
      </p:transition>
    </mc:Choice>
    <mc:Fallback xmlns="">
      <p:transition spd="slow" advTm="409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24" grpId="0"/>
      <p:bldP spid="30" grpId="0"/>
    </p:bldLst>
  </p:timing>
  <p:extLst mod="1">
    <p:ext uri="{E180D4A7-C9FB-4DFB-919C-405C955672EB}">
      <p14:showEvtLst xmlns:p14="http://schemas.microsoft.com/office/powerpoint/2010/main">
        <p14:playEvt time="16632" objId="2"/>
        <p14:stopEvt time="23225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48569" y="1846161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9192" y="1695056"/>
            <a:ext cx="729073" cy="10744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63292" y="1717747"/>
            <a:ext cx="717617" cy="10567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803483" y="95791"/>
            <a:ext cx="77059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.Đồ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42111" y="1770608"/>
            <a:ext cx="7400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7884" y="153964"/>
            <a:ext cx="1766356" cy="1091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AutoShape 6" descr="Kết quả hình ảnh cho khung tranh hình vu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Kết quả hình ảnh cho khung tranh hình vuô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Khung tranh vuô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Kết quả hình ảnh cho khung tranh hình vuô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Kết quả hình ảnh cho khung tranh hình vuô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0" t="3700" r="18115" b="6814"/>
          <a:stretch/>
        </p:blipFill>
        <p:spPr>
          <a:xfrm>
            <a:off x="2381195" y="845542"/>
            <a:ext cx="2534468" cy="22514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t="3064" r="12548"/>
          <a:stretch/>
        </p:blipFill>
        <p:spPr>
          <a:xfrm>
            <a:off x="5656461" y="4124064"/>
            <a:ext cx="2344991" cy="2033942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3872825" y="5234676"/>
            <a:ext cx="7654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40" b="90451" l="22308" r="82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34" t="6423" r="20453" b="7565"/>
          <a:stretch/>
        </p:blipFill>
        <p:spPr>
          <a:xfrm>
            <a:off x="8266925" y="591100"/>
            <a:ext cx="2638697" cy="2325189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5829300" y="6077408"/>
            <a:ext cx="17135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Đĩa</a:t>
            </a:r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VCD</a:t>
            </a:r>
            <a:endParaRPr lang="en-US" sz="3200" b="0" cap="none" spc="0" dirty="0">
              <a:ln w="0"/>
              <a:solidFill>
                <a:srgbClr val="1418B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75" y="1787546"/>
            <a:ext cx="830482" cy="1040559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4606030" y="5074948"/>
            <a:ext cx="1050431" cy="10024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7829222" y="2855812"/>
            <a:ext cx="35141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Biển</a:t>
            </a:r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báo</a:t>
            </a:r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giao</a:t>
            </a:r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thông</a:t>
            </a:r>
            <a:endParaRPr lang="en-US" sz="3200" b="0" cap="none" spc="0" dirty="0">
              <a:ln w="0"/>
              <a:solidFill>
                <a:srgbClr val="1418B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797074" y="2937915"/>
            <a:ext cx="17027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Chiếc</a:t>
            </a:r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đĩa</a:t>
            </a:r>
            <a:endParaRPr lang="en-US" sz="3200" b="0" cap="none" spc="0" dirty="0">
              <a:ln w="0"/>
              <a:solidFill>
                <a:srgbClr val="1418B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774318" y="4337209"/>
            <a:ext cx="74611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endParaRPr lang="en-US" sz="13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43416" y="1048315"/>
            <a:ext cx="74611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endParaRPr lang="en-US" sz="13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26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919">
        <p:split orient="vert"/>
      </p:transition>
    </mc:Choice>
    <mc:Fallback xmlns="">
      <p:transition spd="slow" advTm="3391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9" grpId="0"/>
      <p:bldP spid="31" grpId="0"/>
    </p:bldLst>
  </p:timing>
  <p:extLst mod="1">
    <p:ext uri="{E180D4A7-C9FB-4DFB-919C-405C955672EB}">
      <p14:showEvtLst xmlns:p14="http://schemas.microsoft.com/office/powerpoint/2010/main">
        <p14:playEvt time="17047" objId="3"/>
        <p14:stopEvt time="23676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403363578562606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9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34068" y="2356993"/>
            <a:ext cx="771375" cy="9319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5407" y="2577219"/>
            <a:ext cx="522613" cy="9236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61" y="2356993"/>
            <a:ext cx="830482" cy="104055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87405" y="2266479"/>
            <a:ext cx="980885" cy="9869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386094" y="2555192"/>
            <a:ext cx="522613" cy="9236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44784" y="5499751"/>
            <a:ext cx="895079" cy="9319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H="1">
            <a:off x="4110327" y="5761191"/>
            <a:ext cx="5136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71446" y="20897"/>
            <a:ext cx="79624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7048" y="772949"/>
            <a:ext cx="1353929" cy="9671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2" name="Group 31"/>
          <p:cNvGrpSpPr/>
          <p:nvPr/>
        </p:nvGrpSpPr>
        <p:grpSpPr>
          <a:xfrm>
            <a:off x="5645362" y="3964687"/>
            <a:ext cx="2004075" cy="2910842"/>
            <a:chOff x="2068743" y="3958332"/>
            <a:chExt cx="2004075" cy="2910842"/>
          </a:xfrm>
        </p:grpSpPr>
        <p:sp>
          <p:nvSpPr>
            <p:cNvPr id="37" name="Rectangle 36"/>
            <p:cNvSpPr/>
            <p:nvPr/>
          </p:nvSpPr>
          <p:spPr>
            <a:xfrm>
              <a:off x="2068743" y="6284399"/>
              <a:ext cx="200407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dirty="0" smtClean="0">
                  <a:ln w="0"/>
                  <a:solidFill>
                    <a:srgbClr val="1418B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200" dirty="0" err="1" smtClean="0">
                  <a:ln w="0"/>
                  <a:solidFill>
                    <a:srgbClr val="1418B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Điện</a:t>
              </a:r>
              <a:r>
                <a:rPr lang="en-US" sz="3200" dirty="0" smtClean="0">
                  <a:ln w="0"/>
                  <a:solidFill>
                    <a:srgbClr val="1418B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200" dirty="0" err="1" smtClean="0">
                  <a:ln w="0"/>
                  <a:solidFill>
                    <a:srgbClr val="1418B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thoại</a:t>
              </a:r>
              <a:endParaRPr lang="en-US" sz="3200" b="0" cap="none" spc="0" dirty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8" t="7233" r="5202" b="4313"/>
            <a:stretch/>
          </p:blipFill>
          <p:spPr>
            <a:xfrm>
              <a:off x="2468008" y="3958332"/>
              <a:ext cx="1158897" cy="2352387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80" b="99507" l="1433" r="977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92" y="728783"/>
            <a:ext cx="2955913" cy="2574778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215299" y="3186413"/>
            <a:ext cx="24314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Mặt</a:t>
            </a:r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hồ</a:t>
            </a:r>
            <a:endParaRPr lang="en-US" sz="3200" b="0" cap="none" spc="0" dirty="0">
              <a:ln w="0"/>
              <a:solidFill>
                <a:srgbClr val="1418B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5647" r="5863" b="1995"/>
          <a:stretch/>
        </p:blipFill>
        <p:spPr>
          <a:xfrm>
            <a:off x="7942288" y="1096972"/>
            <a:ext cx="3433883" cy="221599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9298207" y="3064863"/>
            <a:ext cx="9460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rgbClr val="1418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 vi </a:t>
            </a:r>
            <a:endParaRPr lang="en-US" sz="3200" b="0" cap="none" spc="0" dirty="0">
              <a:ln w="0"/>
              <a:solidFill>
                <a:srgbClr val="1418B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826393" y="4682344"/>
            <a:ext cx="74611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endParaRPr lang="en-US" sz="13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004791" y="1555197"/>
            <a:ext cx="74611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endParaRPr lang="en-US" sz="13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65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091">
        <p:split orient="vert"/>
      </p:transition>
    </mc:Choice>
    <mc:Fallback xmlns="">
      <p:transition spd="slow" advTm="3609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8" grpId="0"/>
      <p:bldP spid="41" grpId="0"/>
    </p:bldLst>
  </p:timing>
  <p:extLst mod="1">
    <p:ext uri="{E180D4A7-C9FB-4DFB-919C-405C955672EB}">
      <p14:showEvtLst xmlns:p14="http://schemas.microsoft.com/office/powerpoint/2010/main">
        <p14:playEvt time="16697" objId="2"/>
        <p14:stopEvt time="23258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3"/>
          <p:cNvGrpSpPr>
            <a:grpSpLocks/>
          </p:cNvGrpSpPr>
          <p:nvPr/>
        </p:nvGrpSpPr>
        <p:grpSpPr bwMode="auto">
          <a:xfrm>
            <a:off x="49733" y="3163274"/>
            <a:ext cx="4648201" cy="3657600"/>
            <a:chOff x="192" y="1968"/>
            <a:chExt cx="2928" cy="2304"/>
          </a:xfrm>
        </p:grpSpPr>
        <p:pic>
          <p:nvPicPr>
            <p:cNvPr id="39953" name="Picture 4" descr="N7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4" name="Picture 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939" name="Group 6"/>
          <p:cNvGrpSpPr>
            <a:grpSpLocks/>
          </p:cNvGrpSpPr>
          <p:nvPr/>
        </p:nvGrpSpPr>
        <p:grpSpPr bwMode="auto">
          <a:xfrm rot="10800000">
            <a:off x="7505700" y="-60325"/>
            <a:ext cx="4648200" cy="3657601"/>
            <a:chOff x="192" y="1968"/>
            <a:chExt cx="2928" cy="2304"/>
          </a:xfrm>
        </p:grpSpPr>
        <p:pic>
          <p:nvPicPr>
            <p:cNvPr id="39951" name="Picture 7" descr="N7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2" name="Picture 8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40" name="Picture 9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4625">
            <a:off x="600208" y="291971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15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13711" y="2933700"/>
            <a:ext cx="6858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6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4" y="-516731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7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6740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8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55871" y="2895600"/>
            <a:ext cx="6858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20" descr="cay dung đu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585" y="5343841"/>
            <a:ext cx="1676400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7" name="Picture 21" descr="Picture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927" y="5213349"/>
            <a:ext cx="13716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1" descr="chimn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169" y="544250"/>
            <a:ext cx="2057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 descr="chimn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59346" y="115892"/>
            <a:ext cx="2057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42550" y="2475487"/>
            <a:ext cx="77069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tạm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biệt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hẹn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bạn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ở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học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sau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nhé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38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2192">
        <p:circle/>
      </p:transition>
    </mc:Choice>
    <mc:Fallback xmlns="">
      <p:transition spd="slow" advClick="0" advTm="1219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42866" y="1414732"/>
            <a:ext cx="6876691" cy="888431"/>
          </a:xfrm>
        </p:spPr>
        <p:txBody>
          <a:bodyPr>
            <a:norm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+mn-lt"/>
              </a:rPr>
              <a:t>Các</a:t>
            </a:r>
            <a:r>
              <a:rPr lang="en-US" sz="4800" dirty="0" smtClean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sz="4800" dirty="0" err="1" smtClean="0">
                <a:solidFill>
                  <a:srgbClr val="FF0000"/>
                </a:solidFill>
                <a:latin typeface="+mn-lt"/>
              </a:rPr>
              <a:t>vừa</a:t>
            </a:r>
            <a:r>
              <a:rPr 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+mn-lt"/>
              </a:rPr>
              <a:t>hát</a:t>
            </a:r>
            <a:r>
              <a:rPr 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+mn-lt"/>
              </a:rPr>
              <a:t>bài</a:t>
            </a:r>
            <a:r>
              <a:rPr 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+mn-lt"/>
              </a:rPr>
              <a:t>hát</a:t>
            </a:r>
            <a:r>
              <a:rPr 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+mn-lt"/>
              </a:rPr>
              <a:t>gì</a:t>
            </a:r>
            <a:r>
              <a:rPr lang="en-US" sz="4800" dirty="0" smtClean="0">
                <a:solidFill>
                  <a:srgbClr val="FF0000"/>
                </a:solidFill>
                <a:latin typeface="+mn-lt"/>
              </a:rPr>
              <a:t>?</a:t>
            </a:r>
            <a:endParaRPr 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6647" y="3594340"/>
            <a:ext cx="3449127" cy="88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err="1" smtClean="0">
                <a:solidFill>
                  <a:srgbClr val="0070C0"/>
                </a:solidFill>
                <a:latin typeface="+mn-lt"/>
              </a:rPr>
              <a:t>Nhà</a:t>
            </a:r>
            <a:r>
              <a:rPr lang="en-US" sz="48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+mn-lt"/>
              </a:rPr>
              <a:t>của</a:t>
            </a:r>
            <a:r>
              <a:rPr lang="en-US" sz="48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+mn-lt"/>
              </a:rPr>
              <a:t>tôi</a:t>
            </a:r>
            <a:endParaRPr lang="en-US" sz="48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759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5" y="119698"/>
            <a:ext cx="10058400" cy="6581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882" y="3410461"/>
            <a:ext cx="28236" cy="37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1990">
            <a:off x="6083573" y="681486"/>
            <a:ext cx="1489754" cy="49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04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347291" y="1304583"/>
            <a:ext cx="4746196" cy="3303483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65656" y="4966885"/>
            <a:ext cx="4118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Hình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tam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giác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936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347291" y="1304583"/>
            <a:ext cx="4746196" cy="3303483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9794" y="4978352"/>
            <a:ext cx="7067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Hình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tam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giác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màu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vàng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468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85" y="11514"/>
            <a:ext cx="8548778" cy="52501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91913" y="5822720"/>
            <a:ext cx="4118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Hình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tam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giác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00378">
            <a:off x="3896937" y="2341338"/>
            <a:ext cx="764582" cy="340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4024">
            <a:off x="7313028" y="2387937"/>
            <a:ext cx="764582" cy="3407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8680" y="5091328"/>
            <a:ext cx="764582" cy="3407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46870" y="1119602"/>
            <a:ext cx="6142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40759" y="1119602"/>
            <a:ext cx="6142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</a:rPr>
              <a:t>2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31597" y="4535980"/>
            <a:ext cx="6142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</a:rPr>
              <a:t>3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59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347291" y="1304583"/>
            <a:ext cx="4746196" cy="3303483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5656" y="4966885"/>
            <a:ext cx="4118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Hình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tam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giác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158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239467" y="995050"/>
            <a:ext cx="5518113" cy="3882885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 rot="7526809" flipV="1">
            <a:off x="2167721" y="2906602"/>
            <a:ext cx="4941238" cy="147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077753" y="2271714"/>
            <a:ext cx="1356971" cy="602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3276477" flipV="1">
            <a:off x="4965631" y="2905290"/>
            <a:ext cx="4941238" cy="147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800000">
            <a:off x="7490457" y="2298273"/>
            <a:ext cx="1268031" cy="602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86168" y="4878855"/>
            <a:ext cx="5626528" cy="156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6200000">
            <a:off x="5025920" y="5544723"/>
            <a:ext cx="1036798" cy="602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8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.9|1.5|2.7|6.4|6.6|5|1.1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.9|1.5|2.7|6.4|6.6|5|1.1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2601</TotalTime>
  <Words>176</Words>
  <Application>Microsoft Office PowerPoint</Application>
  <PresentationFormat>Widescreen</PresentationFormat>
  <Paragraphs>54</Paragraphs>
  <Slides>21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Các con vừa hát bài hát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 THI KIEU NGAN</cp:lastModifiedBy>
  <cp:revision>289</cp:revision>
  <dcterms:created xsi:type="dcterms:W3CDTF">2020-04-12T23:22:00Z</dcterms:created>
  <dcterms:modified xsi:type="dcterms:W3CDTF">2023-08-08T13:20:46Z</dcterms:modified>
</cp:coreProperties>
</file>