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7" r:id="rId3"/>
    <p:sldMasterId id="2147483709" r:id="rId4"/>
    <p:sldMasterId id="2147483721" r:id="rId5"/>
  </p:sldMasterIdLst>
  <p:notesMasterIdLst>
    <p:notesMasterId r:id="rId23"/>
  </p:notesMasterIdLst>
  <p:sldIdLst>
    <p:sldId id="461" r:id="rId6"/>
    <p:sldId id="287" r:id="rId7"/>
    <p:sldId id="476" r:id="rId8"/>
    <p:sldId id="477" r:id="rId9"/>
    <p:sldId id="478" r:id="rId10"/>
    <p:sldId id="272" r:id="rId11"/>
    <p:sldId id="269" r:id="rId12"/>
    <p:sldId id="344" r:id="rId13"/>
    <p:sldId id="284" r:id="rId14"/>
    <p:sldId id="353" r:id="rId15"/>
    <p:sldId id="479" r:id="rId16"/>
    <p:sldId id="303" r:id="rId17"/>
    <p:sldId id="313" r:id="rId18"/>
    <p:sldId id="306" r:id="rId19"/>
    <p:sldId id="307" r:id="rId20"/>
    <p:sldId id="308" r:id="rId21"/>
    <p:sldId id="298" r:id="rId22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531251-1D27-4635-8E8E-D38023076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1EE4B-DC96-4958-9792-10F644FC0C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E22617D-D0DF-400E-BA01-578EC8747C62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329BA18-3802-4864-8CFD-B573DC078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28A54CD-8CDB-4539-A84E-41EA7E8A8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A9676-0623-4E36-81AF-7F3F57AA7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14145-9DF1-4597-A898-E5311C1F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DF89E9-FA6F-4214-81EB-FCDC291E4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4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41F0908-4598-460E-A681-A5D53048A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F70A3C4-4E87-4512-83C9-15738226F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3EAB381-ADDE-440A-ABAE-C17848EE2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F226DC-8DBD-4252-B192-239A0807E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118592-C65F-44F1-8EB2-22C9B741C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CDFAB7-ACC1-4982-B7F9-5C17C5BE5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BA39-DC29-4813-8EC5-35570480F22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4846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6A00D-4ABD-4C42-B22A-05CF2056A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1242FA-F2D5-4D7B-A327-735FD0DDC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9DD183-77AB-4BBF-8CFE-DEEF8D7C7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AB97-F2EB-4E59-A91C-312B73D40C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300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507EB7-850C-417E-9576-CCC4ECBE1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C2641E-AD8C-4949-A53C-4907FFF11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06A0D-8C71-418F-8BD0-ECA85899E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45A3-9369-4B8C-93DE-2A07C7A72F3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425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8971A1-18CA-4225-9E66-C20E17E32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2932D-61D7-41F0-B41E-24B69AE73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7FF53-DCB4-4F20-868B-F53A277F8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B67F-B864-4AE9-9FBE-218D304FBC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734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A67E1D0-CA26-4F03-BF4F-F123FBE824D1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0B4AD2E1-D2CD-4757-BB50-4E5EBD39731D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EB2929F0-5751-4F9A-BCD6-DF5F9DEF0D8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624EA51D-624F-4D57-B5C8-D5DEB18A2E1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1860D41A-6FA4-4D96-B09A-7581A194FF5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C2F483BC-FC52-4639-8BD2-3BDDFC2B558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A14D79DB-AC41-434B-B885-2DF496A449D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2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6392B97-AEA4-4642-BF20-FCD0E570F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F8BEF4C-6804-42F4-A6F8-BC00BABD4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CA55CA41-D61E-4F88-A73C-90A9F593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46BEC-6592-4BBA-903F-D2771C4A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5654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33491FE-BA2C-4BE6-9783-E9D10E9C8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2791D98-625B-4C8F-8223-2B2BB31B5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0EB4-0200-4524-B91E-A66474354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691A-8669-4A06-80EA-AB5BB6E4F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723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C00E6A3-FDD5-4F34-95E8-F9C9361DA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610461D-6DDC-4DD5-B141-0C7BEB3F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3592-BFFE-477C-8FBF-37DAC4BAF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DD0-720B-40AF-BD42-81316CC2D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7944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78D97D2-6A92-491F-B51F-E2FFDAA01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12DE173-BF11-440C-A14C-2DADD18B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11B0649-0804-4CAF-8C5A-F8E57848C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516A-BD2E-441F-A27B-8881C9BFD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0321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AF6DCB4-3A41-4B2F-8ADE-9C8922858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DA885BB-E8B6-46DA-8D32-D6CA8499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9D26C0FF-5882-41D7-97B4-B72355616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8090-C355-4654-B2F5-089225582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27922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9BB6E98-376B-481C-BC3B-0962BB07D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8C68BE6-8025-48A9-B329-48D7EA4A1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267E59B-DDE7-48B1-A985-E8E594083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E24BE-9F13-418A-ACC9-F855352CA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19213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173D4B89-1934-4A43-AB6C-10002946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93ECC3C-8B61-4BCC-9CE2-60C505A91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E53C23A-65B7-4412-A17F-7C1888DE8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6F89-CA78-487A-8D8C-D4DAC52A6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8963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958BEE-7D00-4FB4-A74A-EDE45AF9C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C688E-E142-408D-82F4-1DDC176D7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E3845-AE9D-44EE-961A-0F1826A97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49B2-EC6A-4D2C-B972-203B14E727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730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7D1EBA2-5C4F-445A-945A-9D6B5A5A9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9235DCF-E9A0-44DD-9082-5F929D3AF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C7A4FD7-5AFD-4AA5-BF12-B988C534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E300-FCF0-4D70-8762-01317AEEC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49916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02E0F73-92DA-40D4-9B88-7D4B34B5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953050F-D16A-4976-81A7-5BE5BD7DF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160A5E-D68D-47FE-AA50-32F584F51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538A-9E21-424B-BD5D-FA33FB0A2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175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D0C3711-5777-4060-90EC-DBFA6E6A1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2D0D7EB-30C3-433A-B5F7-71C66EA9E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73C978-1396-4E0E-9655-718B1BA66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E846-0446-4097-8400-6CC3E04DC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649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89A4C85-70F2-4B7A-B32D-B1500D71B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EDF9251-3D39-4475-A9AE-277F21DB0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FC7EC89-CBC6-4891-A695-F3B969FC9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5907-F88D-49AB-AF48-17F3ABA2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220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75EEBB-A093-4D30-B24A-08E2A73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4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3D83B-70E8-494C-900A-E370C62A4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C3825-D394-4EA7-ADE7-65E1BB41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88109-1383-4830-9896-7BE436D1D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28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D78BEE-4561-43BF-B012-6EF143680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9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79EA55-2316-42F8-90CC-539831D6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78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1BE58F-ECBE-434C-BC92-858598DA1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14BC2E-50F3-420B-AA71-0C238C9B3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CC4FED-1A8C-4993-AA8B-66D83354A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497D4-6FD7-4F13-A813-399A61064B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30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0178F1-1EC8-4CF3-BF3A-AD36BB742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76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5E61F-62C5-4048-A63D-06A5E0AF8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0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06606E-3E80-4644-8B0C-43C5F14DD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300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00E07E-A38D-4DE4-877A-742C539D7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3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E9DDDF-5014-45BC-8EDA-245140546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33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4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11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93FCE3-5820-4864-8526-8CAAF9A28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DC12C-4FB4-43CD-B432-AEFEBFE67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76444-DB11-4D39-8306-F01D675DC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A303-327C-4718-9888-03F14663AE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0427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3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93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6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1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4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8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75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12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5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C9413F9-EE14-4218-AFA6-207EE2E6C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B4F553-1B26-436D-BC9C-36305038C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3BCA11-8074-4B2F-A098-DFD63674A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539F-378F-4B4B-B8FE-C413698242F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1807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59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91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73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6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4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5015F-A056-451F-ACAB-5FDFFED7F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C733DC-9EDC-49FB-9F0E-B7D32DCF0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55466B-5C78-4556-8A0A-D2CE8DEDB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5E42-F375-4AD6-AB5D-D23F8288116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184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568BEA-1698-48DF-B201-B5B820021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C0F94A-0B4D-462D-9467-253236389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58D2C7-D113-4C1A-81C1-6EC71B840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F5FA-3E5F-42E4-9F67-95B5D2CEE44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04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CF8A35-AA38-4272-A5B2-25CE4D74F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D1C19C-5307-495B-B1F6-D5D73CC9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71EDB-E40E-4B1B-B249-F7CD5717B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FB5-B980-4F05-8102-7F203AB84F0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932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AFD1D-6C10-4DCD-9EB2-AD30BA29C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BD8BCD-09FD-4E40-980D-ADC31C8D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F72ACC-88B6-4C90-B5E2-F36866404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8F93-538D-42AA-9FBA-DDE841403CB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7ABE15-22A8-449A-BE79-DA3BBBC8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907D5AA-2168-45A1-84F6-1996EDBF5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C9B63DF-476A-4E20-8645-01D9AE05CC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74A744-40F3-492B-B265-7822D4A0A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8B89F31-1773-4330-A734-5598BDFC17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CAA9D07-E718-48E7-AF36-C5F19101E98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4CBC96D7-4E2D-4632-A846-D00CED2EE353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id="{E51ED333-F700-453F-A82D-1C224265237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id="{711C4ED1-138B-43B1-8F5E-B2EA4968E48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id="{A53861AF-A138-4458-9D54-792CE6AFF66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id="{91E14A93-7C08-4D6E-8E40-620A4AE82C2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id="{1B9A660F-37D4-46D8-931B-B8E1BA4214D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id="{50D59593-4A71-4103-B15C-AEFAB1AC2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5" name="Rectangle 9">
            <a:extLst>
              <a:ext uri="{FF2B5EF4-FFF2-40B4-BE49-F238E27FC236}">
                <a16:creationId xmlns:a16="http://schemas.microsoft.com/office/drawing/2014/main" id="{9CA0B6D7-B0B9-4836-A829-4C6C55E12B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6" name="Rectangle 10">
            <a:extLst>
              <a:ext uri="{FF2B5EF4-FFF2-40B4-BE49-F238E27FC236}">
                <a16:creationId xmlns:a16="http://schemas.microsoft.com/office/drawing/2014/main" id="{45D4386A-85F2-4B5F-90F3-160E918D02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7" name="Rectangle 11">
            <a:extLst>
              <a:ext uri="{FF2B5EF4-FFF2-40B4-BE49-F238E27FC236}">
                <a16:creationId xmlns:a16="http://schemas.microsoft.com/office/drawing/2014/main" id="{FC4B22B2-F361-44BA-AD96-4C2290C500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E45B76C2-5FDD-4175-B253-0D6C37F34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12">
            <a:extLst>
              <a:ext uri="{FF2B5EF4-FFF2-40B4-BE49-F238E27FC236}">
                <a16:creationId xmlns:a16="http://schemas.microsoft.com/office/drawing/2014/main" id="{51A1F75A-DDC4-4883-A509-F6C13DEC0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C2D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5A5A9-3FFF-4418-97D4-41ACF8202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2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image" Target="../media/image25.gif"/><Relationship Id="rId10" Type="http://schemas.openxmlformats.org/officeDocument/2006/relationships/image" Target="../media/image10.png"/><Relationship Id="rId4" Type="http://schemas.openxmlformats.org/officeDocument/2006/relationships/image" Target="../media/image24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Relationship Id="rId9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25.gif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8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828800" y="1600200"/>
            <a:ext cx="8839201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Lĩnh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vực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phát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triển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nhận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thức</a:t>
            </a:r>
            <a:endParaRPr kumimoji="0" lang="en-US" sz="5400" b="1" i="0" u="none" strike="noStrike" kern="0" cap="none" spc="50" normalizeH="0" baseline="0" noProof="0" dirty="0">
              <a:ln w="11430">
                <a:solidFill>
                  <a:srgbClr val="0000FF"/>
                </a:solidFill>
              </a:ln>
              <a:solidFill>
                <a:srgbClr val="FF0000"/>
              </a:solidFill>
              <a:effectLst>
                <a:glow rad="63500">
                  <a:srgbClr val="333399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28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861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56296"/>
            <a:ext cx="12192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tài:Dạy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kern="0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200" b="1" kern="0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3200" b="1" kern="0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3 - 4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2022 - 2023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71959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</a:t>
            </a:r>
            <a:r>
              <a:rPr lang="en-US" b="1" u="sng" noProof="0" dirty="0">
                <a:solidFill>
                  <a:srgbClr val="FFFF00"/>
                </a:solidFill>
                <a:latin typeface="Times New Roman" panose="02020603050405020304" pitchFamily="18" charset="0"/>
              </a:rPr>
              <a:t>NẮNG MAI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981" y="0"/>
            <a:ext cx="1582877" cy="1202392"/>
          </a:xfrm>
          <a:prstGeom prst="rect">
            <a:avLst/>
          </a:prstGeom>
        </p:spPr>
      </p:pic>
    </p:spTree>
  </p:cSld>
  <p:clrMapOvr>
    <a:masterClrMapping/>
  </p:clrMapOvr>
  <p:transition spd="slow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28D440-D7ED-4237-8069-050D56EB39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15480" y="184828"/>
            <a:ext cx="9289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nhóm đối tượng có số lượng là 1 được gọi là 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BE8E7FE-A156-4C47-AB36-7244F992F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04" y="1124038"/>
            <a:ext cx="2084388" cy="1775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38EAA0-7A77-4D0D-AFCB-84E543E5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97" y="1141602"/>
            <a:ext cx="2378075" cy="17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459EC2-A995-499E-84F8-68216F5A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75" y="3787928"/>
            <a:ext cx="3495562" cy="206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465CAE-5F6B-E345-E593-58438080C1AC}"/>
              </a:ext>
            </a:extLst>
          </p:cNvPr>
          <p:cNvGrpSpPr/>
          <p:nvPr/>
        </p:nvGrpSpPr>
        <p:grpSpPr>
          <a:xfrm>
            <a:off x="560175" y="3713231"/>
            <a:ext cx="3600400" cy="2315334"/>
            <a:chOff x="3431704" y="1905754"/>
            <a:chExt cx="3600400" cy="23153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905027-4AE4-9D6A-FB5E-CF1C173C9C42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14" descr="93585m30">
              <a:extLst>
                <a:ext uri="{FF2B5EF4-FFF2-40B4-BE49-F238E27FC236}">
                  <a16:creationId xmlns:a16="http://schemas.microsoft.com/office/drawing/2014/main" id="{ECAB9A47-705A-FF92-2B35-02140AF3B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93585m30">
              <a:extLst>
                <a:ext uri="{FF2B5EF4-FFF2-40B4-BE49-F238E27FC236}">
                  <a16:creationId xmlns:a16="http://schemas.microsoft.com/office/drawing/2014/main" id="{39C82EE1-F5EE-C348-B3A6-6F7CD2DB3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93585m30">
              <a:extLst>
                <a:ext uri="{FF2B5EF4-FFF2-40B4-BE49-F238E27FC236}">
                  <a16:creationId xmlns:a16="http://schemas.microsoft.com/office/drawing/2014/main" id="{5F13E029-97C0-04ED-F931-DD7269749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93585m30">
              <a:extLst>
                <a:ext uri="{FF2B5EF4-FFF2-40B4-BE49-F238E27FC236}">
                  <a16:creationId xmlns:a16="http://schemas.microsoft.com/office/drawing/2014/main" id="{BEAB715A-2799-F9BF-B03B-B7F4B3E8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7538DEE-E02E-D459-C7C7-C9C706CBDB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66467" y="6093396"/>
            <a:ext cx="8870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các nhóm đối tượng có số lượng từ 2 trở lên được gọi là nhiều.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4A1E90-FE41-59CC-4407-0FD8ABED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4855472" y="1136892"/>
            <a:ext cx="2084388" cy="1796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15935A-BAA0-8ED9-B8A1-900E2D859214}"/>
              </a:ext>
            </a:extLst>
          </p:cNvPr>
          <p:cNvGrpSpPr/>
          <p:nvPr/>
        </p:nvGrpSpPr>
        <p:grpSpPr>
          <a:xfrm>
            <a:off x="4488739" y="3764199"/>
            <a:ext cx="3346440" cy="2100928"/>
            <a:chOff x="6744072" y="3789040"/>
            <a:chExt cx="3816424" cy="27363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7CB82F-9038-1B94-2104-30C1AAAEFD4A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D857A4-C3FC-A079-A958-270CC439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40D06D-74D4-B7EA-018D-B30B3D32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0099"/>
                </a:solidFill>
              </a:rPr>
              <a:t>TRÒ CHƠI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124201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66"/>
                </a:solidFill>
                <a:latin typeface="+mj-lt"/>
              </a:rPr>
              <a:t>BÉ HÃY CHỌN ĐÚNG</a:t>
            </a:r>
          </a:p>
        </p:txBody>
      </p:sp>
    </p:spTree>
    <p:extLst>
      <p:ext uri="{BB962C8B-B14F-4D97-AF65-F5344CB8AC3E}">
        <p14:creationId xmlns:p14="http://schemas.microsoft.com/office/powerpoint/2010/main" val="32246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5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695905-8A47-4ADB-BF8E-044E974C0CD8}"/>
              </a:ext>
            </a:extLst>
          </p:cNvPr>
          <p:cNvGrpSpPr/>
          <p:nvPr/>
        </p:nvGrpSpPr>
        <p:grpSpPr>
          <a:xfrm>
            <a:off x="541049" y="2958278"/>
            <a:ext cx="2878183" cy="2244169"/>
            <a:chOff x="444136" y="2958278"/>
            <a:chExt cx="2878183" cy="22441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813998" y="4802337"/>
              <a:ext cx="2090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1FAA3B-046A-48A7-93A1-CD0BCCD2BD52}"/>
                </a:ext>
              </a:extLst>
            </p:cNvPr>
            <p:cNvSpPr/>
            <p:nvPr/>
          </p:nvSpPr>
          <p:spPr>
            <a:xfrm>
              <a:off x="444136" y="2958278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9E8C43-88D7-4EDA-BA4E-4D8BCE004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760" y="3077858"/>
              <a:ext cx="1456690" cy="15003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E16D63-8F95-4C61-8338-5541E8F3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7730" y="3109577"/>
              <a:ext cx="1456690" cy="1500391"/>
            </a:xfrm>
            <a:prstGeom prst="rect">
              <a:avLst/>
            </a:prstGeom>
          </p:spPr>
        </p:pic>
      </p:grpSp>
      <p:sp>
        <p:nvSpPr>
          <p:cNvPr id="10" name="AutoShape 2" descr="Chảo chống dính Elmich cao cấp vân đá đáy từ 7104-D size 26cm">
            <a:extLst>
              <a:ext uri="{FF2B5EF4-FFF2-40B4-BE49-F238E27FC236}">
                <a16:creationId xmlns:a16="http://schemas.microsoft.com/office/drawing/2014/main" id="{1936F8FC-1FA3-48DC-890F-F12C6E0E4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C752F-A57D-45C7-9832-181D50451EA0}"/>
              </a:ext>
            </a:extLst>
          </p:cNvPr>
          <p:cNvSpPr txBox="1"/>
          <p:nvPr/>
        </p:nvSpPr>
        <p:spPr>
          <a:xfrm>
            <a:off x="4958137" y="4813648"/>
            <a:ext cx="204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65348-91A6-9D71-838E-CEF7BAA2BE7E}"/>
              </a:ext>
            </a:extLst>
          </p:cNvPr>
          <p:cNvGrpSpPr/>
          <p:nvPr/>
        </p:nvGrpSpPr>
        <p:grpSpPr>
          <a:xfrm>
            <a:off x="4289768" y="2946967"/>
            <a:ext cx="2998366" cy="1855370"/>
            <a:chOff x="4289768" y="2946967"/>
            <a:chExt cx="2998366" cy="1855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395ECA-5ACE-4009-A974-B805EFE0F4A8}"/>
                </a:ext>
              </a:extLst>
            </p:cNvPr>
            <p:cNvSpPr/>
            <p:nvPr/>
          </p:nvSpPr>
          <p:spPr>
            <a:xfrm>
              <a:off x="4289768" y="2946967"/>
              <a:ext cx="2998366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7AB00B-0D45-48D7-ACD3-F392FCE40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000" b="65625" l="10000" r="93875">
                          <a14:foregroundMark x1="90625" y1="42875" x2="93875" y2="42625"/>
                          <a14:foregroundMark x1="84500" y1="41125" x2="92625" y2="42125"/>
                        </a14:backgroundRemoval>
                      </a14:imgEffect>
                    </a14:imgLayer>
                  </a14:imgProps>
                </a:ext>
              </a:extLst>
            </a:blip>
            <a:srcRect t="24424" b="29720"/>
            <a:stretch/>
          </p:blipFill>
          <p:spPr>
            <a:xfrm>
              <a:off x="4497035" y="3095148"/>
              <a:ext cx="2791099" cy="15590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649840-8F37-4256-973E-22E9E191787B}"/>
              </a:ext>
            </a:extLst>
          </p:cNvPr>
          <p:cNvGrpSpPr/>
          <p:nvPr/>
        </p:nvGrpSpPr>
        <p:grpSpPr>
          <a:xfrm>
            <a:off x="8097412" y="2937377"/>
            <a:ext cx="2878183" cy="2296423"/>
            <a:chOff x="7571880" y="2923511"/>
            <a:chExt cx="2878183" cy="22964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425069" y="481982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9E5BC5-4633-46D9-B001-8FD8CD34315A}"/>
                </a:ext>
              </a:extLst>
            </p:cNvPr>
            <p:cNvSpPr/>
            <p:nvPr/>
          </p:nvSpPr>
          <p:spPr>
            <a:xfrm>
              <a:off x="7571880" y="2923511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27" descr="Chart, funnel chart&#10;&#10;Description automatically generated">
              <a:extLst>
                <a:ext uri="{FF2B5EF4-FFF2-40B4-BE49-F238E27FC236}">
                  <a16:creationId xmlns:a16="http://schemas.microsoft.com/office/drawing/2014/main" id="{3498A5A0-0186-4C12-AF2B-F9674EDD6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717498" y="3037094"/>
              <a:ext cx="1156408" cy="854682"/>
            </a:xfrm>
            <a:prstGeom prst="rect">
              <a:avLst/>
            </a:prstGeom>
          </p:spPr>
        </p:pic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EA546351-3D83-4215-92BE-A12EC63FB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101935" y="3051062"/>
              <a:ext cx="1137508" cy="840713"/>
            </a:xfrm>
            <a:prstGeom prst="rect">
              <a:avLst/>
            </a:prstGeom>
          </p:spPr>
        </p:pic>
        <p:pic>
          <p:nvPicPr>
            <p:cNvPr id="30" name="Picture 29" descr="Chart, funnel chart&#10;&#10;Description automatically generated">
              <a:extLst>
                <a:ext uri="{FF2B5EF4-FFF2-40B4-BE49-F238E27FC236}">
                  <a16:creationId xmlns:a16="http://schemas.microsoft.com/office/drawing/2014/main" id="{8AF0FBE2-0445-4043-952C-665E9A2C4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689612" y="3915906"/>
              <a:ext cx="1137508" cy="840713"/>
            </a:xfrm>
            <a:prstGeom prst="rect">
              <a:avLst/>
            </a:prstGeom>
          </p:spPr>
        </p:pic>
        <p:pic>
          <p:nvPicPr>
            <p:cNvPr id="31" name="Picture 30" descr="Chart, funnel chart&#10;&#10;Description automatically generated">
              <a:extLst>
                <a:ext uri="{FF2B5EF4-FFF2-40B4-BE49-F238E27FC236}">
                  <a16:creationId xmlns:a16="http://schemas.microsoft.com/office/drawing/2014/main" id="{FA8BCDAC-D81C-49D7-A331-7B815BA57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093230" y="3897023"/>
              <a:ext cx="1137508" cy="840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8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C0495E-D3A5-4099-A337-EDDE7EA7DC36}"/>
              </a:ext>
            </a:extLst>
          </p:cNvPr>
          <p:cNvGrpSpPr/>
          <p:nvPr/>
        </p:nvGrpSpPr>
        <p:grpSpPr>
          <a:xfrm>
            <a:off x="1991544" y="2967786"/>
            <a:ext cx="3422308" cy="2435897"/>
            <a:chOff x="514072" y="2723745"/>
            <a:chExt cx="3422308" cy="24358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395735" y="4759532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 3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ấm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ABD591-BF96-451D-9D1E-84BF2B7F45AB}"/>
                </a:ext>
              </a:extLst>
            </p:cNvPr>
            <p:cNvSpPr/>
            <p:nvPr/>
          </p:nvSpPr>
          <p:spPr>
            <a:xfrm>
              <a:off x="514072" y="2723745"/>
              <a:ext cx="3422308" cy="1972743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18711EA4-3CD9-4942-9B55-F666490F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72" y="3086362"/>
              <a:ext cx="1216143" cy="1216143"/>
            </a:xfrm>
            <a:prstGeom prst="rect">
              <a:avLst/>
            </a:prstGeom>
          </p:spPr>
        </p:pic>
        <p:pic>
          <p:nvPicPr>
            <p:cNvPr id="14" name="Picture 13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8F9A4736-CD96-445B-AE87-959B41944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348" y="3099444"/>
              <a:ext cx="1216143" cy="1216143"/>
            </a:xfrm>
            <a:prstGeom prst="rect">
              <a:avLst/>
            </a:prstGeom>
          </p:spPr>
        </p:pic>
        <p:pic>
          <p:nvPicPr>
            <p:cNvPr id="15" name="Picture 14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B146CF99-9842-466D-AF06-C18310F1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24" y="3113195"/>
              <a:ext cx="1216143" cy="121614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C6EBF9-B810-4A64-B65D-F2B434A0CF9F}"/>
              </a:ext>
            </a:extLst>
          </p:cNvPr>
          <p:cNvGrpSpPr/>
          <p:nvPr/>
        </p:nvGrpSpPr>
        <p:grpSpPr>
          <a:xfrm>
            <a:off x="6716073" y="2961863"/>
            <a:ext cx="3484383" cy="2346274"/>
            <a:chOff x="8194846" y="3028200"/>
            <a:chExt cx="3422308" cy="23796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6CA81E-8CB5-423B-9265-1A37EB36768D}"/>
                </a:ext>
              </a:extLst>
            </p:cNvPr>
            <p:cNvGrpSpPr/>
            <p:nvPr/>
          </p:nvGrpSpPr>
          <p:grpSpPr>
            <a:xfrm>
              <a:off x="8194846" y="3028200"/>
              <a:ext cx="3422308" cy="2379691"/>
              <a:chOff x="8289484" y="2652501"/>
              <a:chExt cx="3422308" cy="237969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78CC58-5C85-4F4E-BD49-75562476E54C}"/>
                  </a:ext>
                </a:extLst>
              </p:cNvPr>
              <p:cNvSpPr txBox="1"/>
              <p:nvPr/>
            </p:nvSpPr>
            <p:spPr>
              <a:xfrm>
                <a:off x="9232674" y="4626383"/>
                <a:ext cx="1658982" cy="40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ấm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36746B0-EB6A-4F0F-8405-7A13126FB057}"/>
                  </a:ext>
                </a:extLst>
              </p:cNvPr>
              <p:cNvSpPr/>
              <p:nvPr/>
            </p:nvSpPr>
            <p:spPr>
              <a:xfrm>
                <a:off x="8289484" y="2652501"/>
                <a:ext cx="3422308" cy="1972743"/>
              </a:xfrm>
              <a:prstGeom prst="rect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EB173E5C-EC23-4702-8DD6-F3C56B6A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532" y="3382506"/>
              <a:ext cx="1216143" cy="1216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1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397618" y="1969613"/>
            <a:ext cx="99097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FB1AFA9-FDAB-4934-8D29-0CFFC70E57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4192859" y="2625543"/>
            <a:ext cx="2040673" cy="2852402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FFD1E4FC-9FA7-4F92-9B4D-73779170B4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5973337" y="2625543"/>
            <a:ext cx="2040673" cy="2852402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E08082A9-14A4-4658-B086-673F62A8CC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7903427" y="2648148"/>
            <a:ext cx="2040673" cy="28524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581D86A-D9D3-E80D-28C9-66327A08FEDE}"/>
              </a:ext>
            </a:extLst>
          </p:cNvPr>
          <p:cNvGrpSpPr/>
          <p:nvPr/>
        </p:nvGrpSpPr>
        <p:grpSpPr>
          <a:xfrm>
            <a:off x="306766" y="2779222"/>
            <a:ext cx="2639203" cy="1569913"/>
            <a:chOff x="306766" y="2779222"/>
            <a:chExt cx="2639203" cy="15699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306766" y="342900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24BFAB-DBD5-5840-46D6-32F6763F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52" y="2779222"/>
              <a:ext cx="2093217" cy="15699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4EF08E-FC6F-FF59-CC23-BDFD8716B622}"/>
              </a:ext>
            </a:extLst>
          </p:cNvPr>
          <p:cNvGrpSpPr/>
          <p:nvPr/>
        </p:nvGrpSpPr>
        <p:grpSpPr>
          <a:xfrm>
            <a:off x="306766" y="4478888"/>
            <a:ext cx="2340599" cy="1201730"/>
            <a:chOff x="306766" y="4478888"/>
            <a:chExt cx="2340599" cy="12017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306766" y="486916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Sai</a:t>
              </a:r>
            </a:p>
          </p:txBody>
        </p:sp>
        <p:pic>
          <p:nvPicPr>
            <p:cNvPr id="31" name="Picture 3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FB16F9-C733-EE08-1E33-53A1115A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304" y="4478888"/>
              <a:ext cx="1432061" cy="1201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0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A337B1-C5D2-4E47-9E4A-0A2802B6EAB0}"/>
              </a:ext>
            </a:extLst>
          </p:cNvPr>
          <p:cNvGrpSpPr/>
          <p:nvPr/>
        </p:nvGrpSpPr>
        <p:grpSpPr>
          <a:xfrm>
            <a:off x="552585" y="2916838"/>
            <a:ext cx="2838245" cy="2418402"/>
            <a:chOff x="512549" y="2458113"/>
            <a:chExt cx="2838245" cy="23690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082588" y="442703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nồi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F0D7E7F-416D-4C0E-A7D7-7D2C41E10D62}"/>
                </a:ext>
              </a:extLst>
            </p:cNvPr>
            <p:cNvGrpSpPr/>
            <p:nvPr/>
          </p:nvGrpSpPr>
          <p:grpSpPr>
            <a:xfrm>
              <a:off x="512549" y="2458113"/>
              <a:ext cx="2838245" cy="1968921"/>
              <a:chOff x="512549" y="2458113"/>
              <a:chExt cx="3405547" cy="22383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7C58A1-D82B-4552-87B4-05867232DFA4}"/>
                  </a:ext>
                </a:extLst>
              </p:cNvPr>
              <p:cNvSpPr/>
              <p:nvPr/>
            </p:nvSpPr>
            <p:spPr>
              <a:xfrm>
                <a:off x="512549" y="2458113"/>
                <a:ext cx="3405547" cy="2238375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A picture containing kitchenware, pot&#10;&#10;Description automatically generated">
                <a:extLst>
                  <a:ext uri="{FF2B5EF4-FFF2-40B4-BE49-F238E27FC236}">
                    <a16:creationId xmlns:a16="http://schemas.microsoft.com/office/drawing/2014/main" id="{586F5532-EB5A-4236-B92E-3D16AFBB6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244" b="75854" l="9756" r="92439">
                            <a14:foregroundMark x1="9878" y1="40854" x2="21707" y2="47805"/>
                            <a14:foregroundMark x1="23415" y1="41098" x2="36098" y2="40854"/>
                            <a14:foregroundMark x1="36098" y1="40854" x2="48780" y2="36098"/>
                            <a14:foregroundMark x1="48780" y1="36098" x2="73293" y2="42073"/>
                            <a14:foregroundMark x1="77561" y1="48293" x2="86585" y2="43049"/>
                            <a14:foregroundMark x1="86585" y1="43049" x2="76829" y2="44268"/>
                            <a14:foregroundMark x1="76829" y1="44268" x2="76829" y2="44268"/>
                            <a14:foregroundMark x1="90976" y1="39878" x2="92439" y2="42073"/>
                            <a14:foregroundMark x1="77195" y1="51829" x2="84634" y2="46220"/>
                            <a14:foregroundMark x1="39634" y1="35732" x2="33740" y2="36074"/>
                            <a14:foregroundMark x1="24874" y1="38929" x2="21220" y2="40488"/>
                            <a14:foregroundMark x1="59268" y1="36220" x2="76341" y2="40610"/>
                            <a14:foregroundMark x1="76341" y1="40610" x2="77195" y2="41341"/>
                            <a14:foregroundMark x1="59512" y1="35610" x2="67073" y2="36341"/>
                            <a14:foregroundMark x1="67073" y1="36341" x2="76341" y2="40976"/>
                            <a14:foregroundMark x1="25000" y1="38537" x2="35122" y2="365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22" t="18952" r="2222" b="17814"/>
              <a:stretch/>
            </p:blipFill>
            <p:spPr>
              <a:xfrm>
                <a:off x="874075" y="2595736"/>
                <a:ext cx="2635480" cy="166652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28972F-016F-2951-C68F-A956F3720142}"/>
              </a:ext>
            </a:extLst>
          </p:cNvPr>
          <p:cNvGrpSpPr/>
          <p:nvPr/>
        </p:nvGrpSpPr>
        <p:grpSpPr>
          <a:xfrm>
            <a:off x="4213534" y="2916837"/>
            <a:ext cx="2971461" cy="2442429"/>
            <a:chOff x="4213534" y="2916837"/>
            <a:chExt cx="2971461" cy="24424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4761571" y="4959156"/>
              <a:ext cx="20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473E85-107C-4BA7-9F85-6B04C77E2BE0}"/>
                </a:ext>
              </a:extLst>
            </p:cNvPr>
            <p:cNvSpPr/>
            <p:nvPr/>
          </p:nvSpPr>
          <p:spPr>
            <a:xfrm>
              <a:off x="4213534" y="2916837"/>
              <a:ext cx="2971461" cy="198592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0F237F30-06BB-423C-8799-C6901662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50" y="3312935"/>
              <a:ext cx="1701365" cy="108335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CB09FE-BEFF-4C48-A35E-1AE7166FD9E2}"/>
              </a:ext>
            </a:extLst>
          </p:cNvPr>
          <p:cNvGrpSpPr/>
          <p:nvPr/>
        </p:nvGrpSpPr>
        <p:grpSpPr>
          <a:xfrm>
            <a:off x="7963947" y="2920951"/>
            <a:ext cx="3370449" cy="2437235"/>
            <a:chOff x="8007700" y="2759833"/>
            <a:chExt cx="3370449" cy="23844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860089" y="4752869"/>
              <a:ext cx="1658982" cy="39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EBC4A9-DD97-4A49-9225-F4DB1AC286C4}"/>
                </a:ext>
              </a:extLst>
            </p:cNvPr>
            <p:cNvGrpSpPr/>
            <p:nvPr/>
          </p:nvGrpSpPr>
          <p:grpSpPr>
            <a:xfrm>
              <a:off x="8007700" y="2759833"/>
              <a:ext cx="3370449" cy="1968921"/>
              <a:chOff x="7966090" y="2490379"/>
              <a:chExt cx="3370449" cy="19689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483F42-C3BB-4DFB-9F8D-C6C2D70BAEF5}"/>
                  </a:ext>
                </a:extLst>
              </p:cNvPr>
              <p:cNvSpPr/>
              <p:nvPr/>
            </p:nvSpPr>
            <p:spPr>
              <a:xfrm>
                <a:off x="7966090" y="2490379"/>
                <a:ext cx="3351835" cy="1968921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34BBB407-02B9-4160-A77A-5916DF7E0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090" y="2706418"/>
                <a:ext cx="1348867" cy="1348867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E4FAE23C-E033-4B96-A5A0-3FBAC8018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7672" y="2729400"/>
                <a:ext cx="1348867" cy="13488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73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52932A8-6C50-4774-8495-E1076A10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0" y="757647"/>
            <a:ext cx="6385556" cy="35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F9124-EAA8-FED0-9C71-10ACF860F2FF}"/>
              </a:ext>
            </a:extLst>
          </p:cNvPr>
          <p:cNvSpPr txBox="1"/>
          <p:nvPr/>
        </p:nvSpPr>
        <p:spPr>
          <a:xfrm>
            <a:off x="1199456" y="-315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“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đếm</a:t>
            </a:r>
            <a:r>
              <a:rPr lang="en-US" sz="2800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y2mate.com - Bài hát thiếu nhi cho bé  Bé tập đếm_1080p">
            <a:hlinkClick r:id="" action="ppaction://media"/>
            <a:extLst>
              <a:ext uri="{FF2B5EF4-FFF2-40B4-BE49-F238E27FC236}">
                <a16:creationId xmlns:a16="http://schemas.microsoft.com/office/drawing/2014/main" id="{5EBC06F7-3DCA-1EDC-36A4-99EB250EE2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1" end="61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704" y="460200"/>
            <a:ext cx="11424592" cy="6426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id="{AAE3AD67-F208-97FA-8D40-787D67BD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0"/>
            <a:ext cx="11658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1.</a:t>
            </a:r>
            <a:endParaRPr lang="en-US" altLang="en-US" sz="9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43791" y="33808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65E5F7-DA5A-78A0-1590-FBC15A782D30}"/>
              </a:ext>
            </a:extLst>
          </p:cNvPr>
          <p:cNvGrpSpPr/>
          <p:nvPr/>
        </p:nvGrpSpPr>
        <p:grpSpPr>
          <a:xfrm>
            <a:off x="551384" y="4368178"/>
            <a:ext cx="3473582" cy="2238375"/>
            <a:chOff x="3853973" y="2806496"/>
            <a:chExt cx="3473582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3907782" y="2806496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973" y="3028706"/>
              <a:ext cx="1898763" cy="1063307"/>
            </a:xfrm>
            <a:prstGeom prst="rect">
              <a:avLst/>
            </a:prstGeom>
          </p:spPr>
        </p:pic>
        <p:pic>
          <p:nvPicPr>
            <p:cNvPr id="11" name="Picture 10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D790D135-6E6E-BBC7-CB73-B41A170C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92" y="3446800"/>
              <a:ext cx="1898763" cy="10633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EDD749-71FC-B103-B70F-90ADE77F7844}"/>
              </a:ext>
            </a:extLst>
          </p:cNvPr>
          <p:cNvGrpSpPr/>
          <p:nvPr/>
        </p:nvGrpSpPr>
        <p:grpSpPr>
          <a:xfrm>
            <a:off x="8338935" y="4368177"/>
            <a:ext cx="3282017" cy="2238374"/>
            <a:chOff x="210755" y="154148"/>
            <a:chExt cx="3351835" cy="2238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498315-7F6C-4DDC-67A8-88E2101D1CC5}"/>
                </a:ext>
              </a:extLst>
            </p:cNvPr>
            <p:cNvSpPr/>
            <p:nvPr/>
          </p:nvSpPr>
          <p:spPr>
            <a:xfrm>
              <a:off x="210755" y="154148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FC41A6A0-CDE6-99B6-C897-106CDE9A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4" y="194660"/>
              <a:ext cx="1790399" cy="1790399"/>
            </a:xfrm>
            <a:prstGeom prst="rect">
              <a:avLst/>
            </a:prstGeom>
          </p:spPr>
        </p:pic>
        <p:pic>
          <p:nvPicPr>
            <p:cNvPr id="15" name="Picture 14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7FC25E1E-A828-E886-CF4B-DF389F5F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91" y="214915"/>
              <a:ext cx="1790399" cy="17903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292DF-2481-6733-DED2-15F3366E14FF}"/>
              </a:ext>
            </a:extLst>
          </p:cNvPr>
          <p:cNvGrpSpPr/>
          <p:nvPr/>
        </p:nvGrpSpPr>
        <p:grpSpPr>
          <a:xfrm>
            <a:off x="4581174" y="4368177"/>
            <a:ext cx="3201553" cy="2238374"/>
            <a:chOff x="4583832" y="3789040"/>
            <a:chExt cx="3026462" cy="18815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DB7DC9-AB69-8729-BD75-F8990B75C502}"/>
                </a:ext>
              </a:extLst>
            </p:cNvPr>
            <p:cNvSpPr/>
            <p:nvPr/>
          </p:nvSpPr>
          <p:spPr>
            <a:xfrm>
              <a:off x="4583832" y="3789040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C805561B-8589-9518-BC67-358A3F9C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774" y="4005064"/>
              <a:ext cx="1450818" cy="14049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832DD9-A4A2-94C6-2C1A-12B85FE12659}"/>
              </a:ext>
            </a:extLst>
          </p:cNvPr>
          <p:cNvGrpSpPr/>
          <p:nvPr/>
        </p:nvGrpSpPr>
        <p:grpSpPr>
          <a:xfrm>
            <a:off x="8267070" y="1290940"/>
            <a:ext cx="3201553" cy="2062570"/>
            <a:chOff x="8515626" y="-31576"/>
            <a:chExt cx="3026462" cy="18815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498997-E36C-832B-2FEB-4CD69B8A9249}"/>
                </a:ext>
              </a:extLst>
            </p:cNvPr>
            <p:cNvSpPr/>
            <p:nvPr/>
          </p:nvSpPr>
          <p:spPr>
            <a:xfrm>
              <a:off x="8515626" y="-31576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7002A9-2827-92E8-A47D-C9D4B21F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6443" y="222031"/>
              <a:ext cx="2204827" cy="14719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CC68B2-5ED8-CB18-C2B8-693A0684B2BC}"/>
              </a:ext>
            </a:extLst>
          </p:cNvPr>
          <p:cNvGrpSpPr/>
          <p:nvPr/>
        </p:nvGrpSpPr>
        <p:grpSpPr>
          <a:xfrm>
            <a:off x="640925" y="1260038"/>
            <a:ext cx="3201553" cy="2062570"/>
            <a:chOff x="3208426" y="367608"/>
            <a:chExt cx="3026462" cy="1881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20B68D-A868-8357-49B7-7D36202803CE}"/>
                </a:ext>
              </a:extLst>
            </p:cNvPr>
            <p:cNvSpPr/>
            <p:nvPr/>
          </p:nvSpPr>
          <p:spPr>
            <a:xfrm>
              <a:off x="3208426" y="367608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BECBBC5-A4D0-ED11-C045-3F4945AF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853" y="539749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E30004-D51B-F3D8-CB35-75C965342A7B}"/>
              </a:ext>
            </a:extLst>
          </p:cNvPr>
          <p:cNvGrpSpPr/>
          <p:nvPr/>
        </p:nvGrpSpPr>
        <p:grpSpPr>
          <a:xfrm>
            <a:off x="4492080" y="1260038"/>
            <a:ext cx="3201553" cy="2062570"/>
            <a:chOff x="4492080" y="1260038"/>
            <a:chExt cx="3201553" cy="20625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492B9C-03C9-F294-CC6E-675FFF9AF878}"/>
                </a:ext>
              </a:extLst>
            </p:cNvPr>
            <p:cNvSpPr/>
            <p:nvPr/>
          </p:nvSpPr>
          <p:spPr>
            <a:xfrm>
              <a:off x="4492080" y="1260038"/>
              <a:ext cx="3201553" cy="2062570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4A5B2110-3236-689C-144A-571D0295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5070289" y="1537213"/>
              <a:ext cx="1968971" cy="1455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6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12290" y="42470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3C4C25-3B63-FCFC-3CAB-68B906F654F5}"/>
              </a:ext>
            </a:extLst>
          </p:cNvPr>
          <p:cNvGrpSpPr/>
          <p:nvPr/>
        </p:nvGrpSpPr>
        <p:grpSpPr>
          <a:xfrm>
            <a:off x="4482660" y="1370635"/>
            <a:ext cx="3405547" cy="2238375"/>
            <a:chOff x="605193" y="4368178"/>
            <a:chExt cx="3405547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605193" y="4368178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70" y="4734700"/>
              <a:ext cx="2555983" cy="143135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C498315-7F6C-4DDC-67A8-88E2101D1CC5}"/>
              </a:ext>
            </a:extLst>
          </p:cNvPr>
          <p:cNvSpPr/>
          <p:nvPr/>
        </p:nvSpPr>
        <p:spPr>
          <a:xfrm>
            <a:off x="8348470" y="4204956"/>
            <a:ext cx="3282017" cy="223837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7FC25E1E-A828-E886-CF4B-DF389F5F7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6750" l="10000" r="90000">
                        <a14:foregroundMark x1="32000" y1="9250" x2="59750" y2="6000"/>
                        <a14:foregroundMark x1="26750" y1="91250" x2="58500" y2="93000"/>
                        <a14:foregroundMark x1="58500" y1="93000" x2="69500" y2="90750"/>
                        <a14:foregroundMark x1="33000" y1="94000" x2="33500" y2="9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06" y="4383105"/>
            <a:ext cx="1753105" cy="17903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C19999-1A11-A7F5-A690-8F17C2D5ED25}"/>
              </a:ext>
            </a:extLst>
          </p:cNvPr>
          <p:cNvGrpSpPr/>
          <p:nvPr/>
        </p:nvGrpSpPr>
        <p:grpSpPr>
          <a:xfrm>
            <a:off x="743492" y="1318187"/>
            <a:ext cx="3351836" cy="2278645"/>
            <a:chOff x="3938588" y="154148"/>
            <a:chExt cx="3351836" cy="22786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7892F9-6CF4-191F-B27B-2D881A48A94F}"/>
                </a:ext>
              </a:extLst>
            </p:cNvPr>
            <p:cNvSpPr/>
            <p:nvPr/>
          </p:nvSpPr>
          <p:spPr>
            <a:xfrm>
              <a:off x="3938588" y="194418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2 cái quạt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endParaRPr>
            </a:p>
          </p:txBody>
        </p:sp>
        <p:pic>
          <p:nvPicPr>
            <p:cNvPr id="5" name="Picture 4" descr="A picture containing text, display, electronics&#10;&#10;Description automatically generated">
              <a:extLst>
                <a:ext uri="{FF2B5EF4-FFF2-40B4-BE49-F238E27FC236}">
                  <a16:creationId xmlns:a16="http://schemas.microsoft.com/office/drawing/2014/main" id="{9BEA7C25-65AF-5678-66F1-CC8BC21D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250" b="78417" l="5500" r="93250">
                          <a14:foregroundMark x1="9833" y1="25917" x2="7250" y2="71167"/>
                          <a14:foregroundMark x1="6167" y1="22667" x2="5500" y2="72250"/>
                          <a14:foregroundMark x1="8333" y1="72250" x2="27000" y2="69917"/>
                          <a14:foregroundMark x1="27000" y1="69917" x2="59750" y2="73333"/>
                          <a14:foregroundMark x1="59750" y1="73333" x2="93250" y2="70833"/>
                          <a14:foregroundMark x1="91417" y1="71167" x2="91750" y2="52167"/>
                          <a14:foregroundMark x1="31750" y1="73667" x2="21667" y2="77333"/>
                          <a14:foregroundMark x1="69083" y1="72250" x2="79167" y2="78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r="1204" b="17131"/>
            <a:stretch/>
          </p:blipFill>
          <p:spPr>
            <a:xfrm>
              <a:off x="4205550" y="154148"/>
              <a:ext cx="2807240" cy="19758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A16AE3-2ED1-CEFC-23BA-8D4DEF3293C2}"/>
              </a:ext>
            </a:extLst>
          </p:cNvPr>
          <p:cNvGrpSpPr/>
          <p:nvPr/>
        </p:nvGrpSpPr>
        <p:grpSpPr>
          <a:xfrm>
            <a:off x="8275540" y="1318187"/>
            <a:ext cx="3351836" cy="2238375"/>
            <a:chOff x="8097966" y="214915"/>
            <a:chExt cx="3351836" cy="2238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609F63-BBE4-ABB0-AF7C-BADCB36EAACB}"/>
                </a:ext>
              </a:extLst>
            </p:cNvPr>
            <p:cNvSpPr/>
            <p:nvPr/>
          </p:nvSpPr>
          <p:spPr>
            <a:xfrm>
              <a:off x="8097966" y="214915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D2FA210-A649-2AE9-E2FF-1ABB52AF7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8222607" y="275179"/>
              <a:ext cx="1497050" cy="1854802"/>
            </a:xfrm>
            <a:prstGeom prst="rect">
              <a:avLst/>
            </a:prstGeom>
          </p:spPr>
        </p:pic>
        <p:pic>
          <p:nvPicPr>
            <p:cNvPr id="17" name="Picture 1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64DE92D-944F-40C7-D560-87C6B13C6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9773884" y="299606"/>
              <a:ext cx="1497050" cy="195745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D713A2-68BF-EA5D-8268-66E44FD7139E}"/>
              </a:ext>
            </a:extLst>
          </p:cNvPr>
          <p:cNvGrpSpPr/>
          <p:nvPr/>
        </p:nvGrpSpPr>
        <p:grpSpPr>
          <a:xfrm>
            <a:off x="4573949" y="4183618"/>
            <a:ext cx="3282017" cy="2238374"/>
            <a:chOff x="4573949" y="4183618"/>
            <a:chExt cx="3282017" cy="22383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C6A147-0FAE-E77D-3FF1-ECF8FD955638}"/>
                </a:ext>
              </a:extLst>
            </p:cNvPr>
            <p:cNvSpPr/>
            <p:nvPr/>
          </p:nvSpPr>
          <p:spPr>
            <a:xfrm>
              <a:off x="4573949" y="4183618"/>
              <a:ext cx="3282017" cy="223837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51098977-F39F-A0F0-3C64-2B0DA09C4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6" y="4488001"/>
              <a:ext cx="1446677" cy="1446677"/>
            </a:xfrm>
            <a:prstGeom prst="rect">
              <a:avLst/>
            </a:prstGeom>
          </p:spPr>
        </p:pic>
        <p:pic>
          <p:nvPicPr>
            <p:cNvPr id="35" name="Picture 34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7F1BC6C4-B16A-26CA-B7AE-9675A6FAF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957" y="4482162"/>
              <a:ext cx="1452516" cy="145251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A0B25B4-F9CD-E09D-AFB5-2D51C024807E}"/>
              </a:ext>
            </a:extLst>
          </p:cNvPr>
          <p:cNvGrpSpPr/>
          <p:nvPr/>
        </p:nvGrpSpPr>
        <p:grpSpPr>
          <a:xfrm>
            <a:off x="760540" y="4160833"/>
            <a:ext cx="3351835" cy="2238375"/>
            <a:chOff x="365347" y="3958805"/>
            <a:chExt cx="3351835" cy="22383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4BE188-2B4E-5F41-570E-6FBD178B03F8}"/>
                </a:ext>
              </a:extLst>
            </p:cNvPr>
            <p:cNvSpPr/>
            <p:nvPr/>
          </p:nvSpPr>
          <p:spPr>
            <a:xfrm>
              <a:off x="365347" y="3958805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 descr="Diagram&#10;&#10;Description automatically generated">
              <a:extLst>
                <a:ext uri="{FF2B5EF4-FFF2-40B4-BE49-F238E27FC236}">
                  <a16:creationId xmlns:a16="http://schemas.microsoft.com/office/drawing/2014/main" id="{D737778E-ED84-0D48-F8EF-0BFDC8CB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47805" l="4268" r="39146">
                          <a14:foregroundMark x1="7683" y1="7317" x2="29512" y2="6463"/>
                          <a14:foregroundMark x1="29512" y1="6463" x2="29756" y2="6463"/>
                          <a14:foregroundMark x1="6707" y1="6585" x2="11951" y2="10854"/>
                          <a14:foregroundMark x1="12073" y1="10854" x2="38293" y2="10854"/>
                          <a14:foregroundMark x1="12561" y1="12317" x2="13902" y2="16220"/>
                          <a14:foregroundMark x1="16341" y1="14146" x2="21220" y2="14024"/>
                          <a14:foregroundMark x1="34146" y1="13049" x2="34146" y2="13049"/>
                          <a14:foregroundMark x1="28171" y1="10122" x2="38902" y2="8902"/>
                          <a14:foregroundMark x1="26098" y1="20976" x2="26098" y2="33415"/>
                          <a14:foregroundMark x1="18780" y1="21463" x2="18293" y2="29634"/>
                          <a14:foregroundMark x1="18293" y1="29634" x2="25854" y2="34756"/>
                          <a14:foregroundMark x1="25854" y1="34756" x2="33659" y2="32561"/>
                          <a14:foregroundMark x1="33659" y1="32561" x2="34634" y2="24390"/>
                          <a14:foregroundMark x1="34634" y1="24390" x2="28415" y2="18415"/>
                          <a14:foregroundMark x1="28415" y1="18415" x2="19390" y2="19756"/>
                          <a14:foregroundMark x1="19390" y1="19756" x2="18293" y2="22927"/>
                          <a14:foregroundMark x1="24512" y1="23659" x2="31829" y2="28659"/>
                          <a14:foregroundMark x1="31829" y1="28659" x2="24512" y2="23415"/>
                          <a14:foregroundMark x1="24512" y1="23415" x2="27927" y2="29756"/>
                          <a14:foregroundMark x1="27927" y1="29756" x2="24878" y2="26341"/>
                          <a14:foregroundMark x1="27439" y1="32439" x2="32927" y2="25000"/>
                          <a14:foregroundMark x1="32927" y1="25000" x2="28171" y2="19634"/>
                          <a14:foregroundMark x1="28171" y1="19634" x2="27805" y2="19634"/>
                          <a14:foregroundMark x1="34878" y1="26341" x2="34512" y2="29024"/>
                          <a14:foregroundMark x1="17195" y1="22561" x2="15488" y2="30244"/>
                          <a14:foregroundMark x1="15488" y1="30244" x2="20732" y2="35000"/>
                          <a14:foregroundMark x1="20732" y1="35000" x2="29634" y2="36463"/>
                          <a14:foregroundMark x1="29634" y1="36463" x2="36220" y2="31707"/>
                          <a14:foregroundMark x1="24390" y1="36829" x2="32317" y2="35488"/>
                          <a14:foregroundMark x1="32317" y1="35488" x2="34390" y2="34146"/>
                          <a14:foregroundMark x1="11098" y1="46463" x2="17927" y2="47805"/>
                          <a14:foregroundMark x1="17927" y1="47805" x2="37683" y2="4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89" b="50000"/>
            <a:stretch/>
          </p:blipFill>
          <p:spPr>
            <a:xfrm>
              <a:off x="1213181" y="4231595"/>
              <a:ext cx="1473100" cy="169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9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4AF3F981-8520-443B-B21E-06D961D5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989139"/>
            <a:ext cx="103691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nhóm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số lượng 1 và nhiều 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7817C0-12A9-46F7-8DFE-A185EC1A4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1541678" y="1683614"/>
            <a:ext cx="2977486" cy="2566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5B9940-C6C8-3B30-FD53-FB80D19EB332}"/>
              </a:ext>
            </a:extLst>
          </p:cNvPr>
          <p:cNvGrpSpPr/>
          <p:nvPr/>
        </p:nvGrpSpPr>
        <p:grpSpPr>
          <a:xfrm>
            <a:off x="5951984" y="1556792"/>
            <a:ext cx="4752528" cy="3240360"/>
            <a:chOff x="6744072" y="3789040"/>
            <a:chExt cx="3816424" cy="2736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DA27-372F-5068-7C7B-668A7181496D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33CBCF-3E51-2F95-CE72-9840F880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E37D1D-7EF1-FB9A-6B0A-DF9829DCC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D4999-B61C-4B45-B17A-1B8C7BBC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259941"/>
            <a:ext cx="4226356" cy="31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6910-3E32-45EB-9F26-6080F39C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4" y="1874217"/>
            <a:ext cx="4149347" cy="342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25EB6D68-7DA3-4377-B297-57D11E3A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79" y="1677088"/>
            <a:ext cx="23939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9C12AD-7C2F-05AD-C767-D04D373D1669}"/>
              </a:ext>
            </a:extLst>
          </p:cNvPr>
          <p:cNvGrpSpPr/>
          <p:nvPr/>
        </p:nvGrpSpPr>
        <p:grpSpPr>
          <a:xfrm>
            <a:off x="6888088" y="2132856"/>
            <a:ext cx="3600400" cy="2315334"/>
            <a:chOff x="3431704" y="1905754"/>
            <a:chExt cx="3600400" cy="2315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6F8AE0-1BAB-A4FD-5DDF-6FEF58CABA61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14" descr="93585m30">
              <a:extLst>
                <a:ext uri="{FF2B5EF4-FFF2-40B4-BE49-F238E27FC236}">
                  <a16:creationId xmlns:a16="http://schemas.microsoft.com/office/drawing/2014/main" id="{AC959C15-6284-2243-9385-3533BD205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93585m30">
              <a:extLst>
                <a:ext uri="{FF2B5EF4-FFF2-40B4-BE49-F238E27FC236}">
                  <a16:creationId xmlns:a16="http://schemas.microsoft.com/office/drawing/2014/main" id="{33D4B4C0-7B33-698E-76D3-BE14EFA72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93585m30">
              <a:extLst>
                <a:ext uri="{FF2B5EF4-FFF2-40B4-BE49-F238E27FC236}">
                  <a16:creationId xmlns:a16="http://schemas.microsoft.com/office/drawing/2014/main" id="{9485396A-FE43-0689-F185-5BB72BD85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93585m30">
              <a:extLst>
                <a:ext uri="{FF2B5EF4-FFF2-40B4-BE49-F238E27FC236}">
                  <a16:creationId xmlns:a16="http://schemas.microsoft.com/office/drawing/2014/main" id="{1AFC6E4C-3873-8DDF-10BF-07DBF3299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443</TotalTime>
  <Words>422</Words>
  <Application>Microsoft Office PowerPoint</Application>
  <PresentationFormat>Widescreen</PresentationFormat>
  <Paragraphs>69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Arima Madurai</vt:lpstr>
      <vt:lpstr>.VnTifani Heavy</vt:lpstr>
      <vt:lpstr>Arial</vt:lpstr>
      <vt:lpstr>Calibri</vt:lpstr>
      <vt:lpstr>Times New Roman</vt:lpstr>
      <vt:lpstr>Wingdings</vt:lpstr>
      <vt:lpstr>Default Design</vt:lpstr>
      <vt:lpstr>Watermark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VPTU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NDC</dc:creator>
  <cp:lastModifiedBy>Administrator</cp:lastModifiedBy>
  <cp:revision>50</cp:revision>
  <dcterms:created xsi:type="dcterms:W3CDTF">2018-10-20T02:47:09Z</dcterms:created>
  <dcterms:modified xsi:type="dcterms:W3CDTF">2023-08-08T14:17:51Z</dcterms:modified>
</cp:coreProperties>
</file>