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8" r:id="rId4"/>
    <p:sldId id="268" r:id="rId5"/>
    <p:sldId id="267" r:id="rId6"/>
    <p:sldId id="269" r:id="rId7"/>
    <p:sldId id="271" r:id="rId8"/>
    <p:sldId id="274" r:id="rId9"/>
    <p:sldId id="272" r:id="rId10"/>
    <p:sldId id="270" r:id="rId11"/>
    <p:sldId id="264" r:id="rId12"/>
    <p:sldId id="263" r:id="rId13"/>
    <p:sldId id="266" r:id="rId14"/>
    <p:sldId id="257" r:id="rId15"/>
    <p:sldId id="275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14" autoAdjust="0"/>
    <p:restoredTop sz="94660"/>
  </p:normalViewPr>
  <p:slideViewPr>
    <p:cSldViewPr>
      <p:cViewPr varScale="1">
        <p:scale>
          <a:sx n="97" d="100"/>
          <a:sy n="97" d="100"/>
        </p:scale>
        <p:origin x="121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998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51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4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806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720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3836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916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4660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4085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891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1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98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065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2159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908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184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895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005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2439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201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955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08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0197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124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8063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541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03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966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92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932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80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AE352-6083-426D-BD84-5C1433A47F39}" type="datetimeFigureOut">
              <a:rPr lang="en-US" smtClean="0"/>
              <a:t>8/9/2023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C4A5-4A4E-4BB7-8773-14D905C379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7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547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683AED-84A6-47D4-9423-40DD3FC8E2A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8/9/2023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CF843-3CBC-4782-9FB3-321449B5CE6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1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h hoat hinh mam non 0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86" y="0"/>
            <a:ext cx="907802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24000" y="2137809"/>
            <a:ext cx="6248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Khám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phá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xã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hội</a:t>
            </a:r>
            <a:endParaRPr lang="en-US" sz="3200" dirty="0" smtClean="0">
              <a:solidFill>
                <a:srgbClr val="8064A2">
                  <a:lumMod val="75000"/>
                </a:srgbClr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Chủ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đề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: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Cô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giáo</a:t>
            </a:r>
            <a:endParaRPr lang="en-US" sz="3200" dirty="0" smtClean="0">
              <a:solidFill>
                <a:srgbClr val="8064A2">
                  <a:lumMod val="75000"/>
                </a:srgbClr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Người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soạn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&amp;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dạy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: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Lâm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Thúy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</a:t>
            </a:r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Anh</a:t>
            </a:r>
            <a:endParaRPr lang="en-US" sz="3200" dirty="0" smtClean="0">
              <a:solidFill>
                <a:srgbClr val="8064A2">
                  <a:lumMod val="75000"/>
                </a:srgbClr>
              </a:solidFill>
            </a:endParaRPr>
          </a:p>
          <a:p>
            <a:pPr algn="ctr"/>
            <a:r>
              <a:rPr lang="en-US" sz="3200" dirty="0" err="1" smtClean="0">
                <a:solidFill>
                  <a:srgbClr val="8064A2">
                    <a:lumMod val="75000"/>
                  </a:srgbClr>
                </a:solidFill>
              </a:rPr>
              <a:t>Lớp</a:t>
            </a:r>
            <a:r>
              <a:rPr lang="en-US" sz="3200" dirty="0" smtClean="0">
                <a:solidFill>
                  <a:srgbClr val="8064A2">
                    <a:lumMod val="75000"/>
                  </a:srgbClr>
                </a:solidFill>
              </a:rPr>
              <a:t> : MGB C4</a:t>
            </a:r>
            <a:endParaRPr lang="en-US" sz="3200" dirty="0">
              <a:solidFill>
                <a:srgbClr val="8064A2">
                  <a:lumMod val="75000"/>
                </a:srgb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1078468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PHÒNG GD &amp; ĐT QUẬN LONG BIÊN</a:t>
            </a:r>
          </a:p>
          <a:p>
            <a:pPr algn="ctr"/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Mầm</a:t>
            </a:r>
            <a:r>
              <a:rPr lang="en-US" dirty="0" smtClean="0"/>
              <a:t> non </a:t>
            </a:r>
            <a:r>
              <a:rPr lang="en-US" dirty="0" err="1" smtClean="0"/>
              <a:t>Nắng</a:t>
            </a:r>
            <a:r>
              <a:rPr lang="en-US" dirty="0" smtClean="0"/>
              <a:t> Mai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04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8"/>
            <a:ext cx="4363182" cy="38075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2" y="0"/>
            <a:ext cx="4780817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8" y="3810000"/>
            <a:ext cx="4348434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182" y="3810000"/>
            <a:ext cx="478081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5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909" y="0"/>
            <a:ext cx="9214909" cy="6858000"/>
          </a:xfrm>
        </p:spPr>
      </p:pic>
      <p:pic>
        <p:nvPicPr>
          <p:cNvPr id="5" name="Co-Va-Me-Xuan-Ma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514600" y="41910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484671"/>
            <a:ext cx="320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/>
              <a:t>Hát: Cô và mẹ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33229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31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2123" y="-152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22860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" name="LoiMeCoBeat-V.A-417400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152400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/>
              <a:t>Củng cố: Dán hoa tặng cô</a:t>
            </a:r>
            <a:endParaRPr lang="en-US" sz="3600" b="1"/>
          </a:p>
        </p:txBody>
      </p:sp>
    </p:spTree>
    <p:extLst>
      <p:ext uri="{BB962C8B-B14F-4D97-AF65-F5344CB8AC3E}">
        <p14:creationId xmlns:p14="http://schemas.microsoft.com/office/powerpoint/2010/main" val="319639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41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5094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3" y="0"/>
            <a:ext cx="915578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1488251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Buổi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đến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đây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hết</a:t>
            </a:r>
            <a:r>
              <a:rPr lang="en-US" sz="3200" b="1" dirty="0" smtClean="0"/>
              <a:t>!</a:t>
            </a:r>
          </a:p>
          <a:p>
            <a:pPr algn="ctr"/>
            <a:r>
              <a:rPr lang="en-US" sz="3200" b="1" dirty="0" err="1" smtClean="0"/>
              <a:t>Kính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các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cô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khỏe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hạnh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phúc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 </a:t>
            </a:r>
            <a:r>
              <a:rPr lang="en-US" sz="3200" b="1" dirty="0" err="1" smtClean="0"/>
              <a:t>ngày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càng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xinh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đẹp</a:t>
            </a:r>
            <a:r>
              <a:rPr lang="en-US" sz="3200" b="1" dirty="0" smtClean="0"/>
              <a:t>!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8379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pic>
        <p:nvPicPr>
          <p:cNvPr id="3" name="Co-Giao-Mien-Xuoi-Nhac-Thieu-Nh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57300" y="89193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/>
              <a:t>Nghe hát: Cô giáo miền xuôi</a:t>
            </a:r>
            <a:endParaRPr lang="en-US" sz="4000" b="1"/>
          </a:p>
        </p:txBody>
      </p:sp>
    </p:spTree>
    <p:extLst>
      <p:ext uri="{BB962C8B-B14F-4D97-AF65-F5344CB8AC3E}">
        <p14:creationId xmlns:p14="http://schemas.microsoft.com/office/powerpoint/2010/main" val="10935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8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23" y="0"/>
            <a:ext cx="917352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371600"/>
            <a:ext cx="533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/>
              <a:t>Thảo luận: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smtClean="0"/>
              <a:t>Nhóm 1: Công việc của cô giáo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smtClean="0"/>
              <a:t>Nhóm 2: Những điều bé làm cô vui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b="1" smtClean="0"/>
              <a:t>Nhóm 3: Những điều bé làm cô buồn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142523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32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085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4" y="0"/>
            <a:ext cx="4476135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5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16"/>
            <a:ext cx="4572001" cy="68530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0"/>
            <a:ext cx="480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4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74"/>
            <a:ext cx="4572001" cy="685062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0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582" y="0"/>
            <a:ext cx="4444182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7206"/>
            <a:ext cx="47219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20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5" y="0"/>
            <a:ext cx="9094415" cy="6888232"/>
          </a:xfrm>
        </p:spPr>
      </p:pic>
      <p:sp>
        <p:nvSpPr>
          <p:cNvPr id="5" name="TextBox 4"/>
          <p:cNvSpPr txBox="1"/>
          <p:nvPr/>
        </p:nvSpPr>
        <p:spPr>
          <a:xfrm>
            <a:off x="2057400" y="2362200"/>
            <a:ext cx="525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/>
              <a:t>Những</a:t>
            </a:r>
            <a:r>
              <a:rPr lang="en-US" sz="4400" dirty="0" smtClean="0"/>
              <a:t> </a:t>
            </a:r>
            <a:r>
              <a:rPr lang="en-US" sz="4400" dirty="0" err="1" smtClean="0"/>
              <a:t>điều</a:t>
            </a:r>
            <a:r>
              <a:rPr lang="en-US" sz="4400" dirty="0" smtClean="0"/>
              <a:t> </a:t>
            </a:r>
            <a:r>
              <a:rPr lang="en-US" sz="4400" dirty="0" err="1" smtClean="0"/>
              <a:t>bé</a:t>
            </a:r>
            <a:r>
              <a:rPr lang="en-US" sz="4400" dirty="0" smtClean="0"/>
              <a:t> </a:t>
            </a:r>
            <a:r>
              <a:rPr lang="en-US" sz="4400" dirty="0" err="1" smtClean="0"/>
              <a:t>làm</a:t>
            </a:r>
            <a:endParaRPr lang="en-US" sz="4400" dirty="0" smtClean="0"/>
          </a:p>
          <a:p>
            <a:pPr algn="ctr"/>
            <a:r>
              <a:rPr lang="en-US" sz="4400" dirty="0" smtClean="0"/>
              <a:t> </a:t>
            </a:r>
            <a:r>
              <a:rPr lang="en-US" sz="4400" dirty="0" err="1" smtClean="0"/>
              <a:t>cô</a:t>
            </a:r>
            <a:r>
              <a:rPr lang="en-US" sz="4400" dirty="0" smtClean="0"/>
              <a:t> </a:t>
            </a:r>
            <a:r>
              <a:rPr lang="en-US" sz="4400" dirty="0" err="1" smtClean="0"/>
              <a:t>vui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8494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8&quot;/&gt;&lt;/object&gt;&lt;object type=&quot;3&quot; unique_id=&quot;10004&quot;&gt;&lt;property id=&quot;20148&quot; value=&quot;5&quot;/&gt;&lt;property id=&quot;20300&quot; value=&quot;Slide 2&quot;/&gt;&lt;property id=&quot;20307&quot; value=&quot;268&quot;/&gt;&lt;/object&gt;&lt;object type=&quot;3&quot; unique_id=&quot;10005&quot;&gt;&lt;property id=&quot;20148&quot; value=&quot;5&quot;/&gt;&lt;property id=&quot;20300&quot; value=&quot;Slide 3&quot;/&gt;&lt;property id=&quot;20307&quot; value=&quot;267&quot;/&gt;&lt;/object&gt;&lt;object type=&quot;3&quot; unique_id=&quot;10006&quot;&gt;&lt;property id=&quot;20148&quot; value=&quot;5&quot;/&gt;&lt;property id=&quot;20300&quot; value=&quot;Slide 4&quot;/&gt;&lt;property id=&quot;20307&quot; value=&quot;269&quot;/&gt;&lt;/object&gt;&lt;object type=&quot;3&quot; unique_id=&quot;10007&quot;&gt;&lt;property id=&quot;20148&quot; value=&quot;5&quot;/&gt;&lt;property id=&quot;20300&quot; value=&quot;Slide 5&quot;/&gt;&lt;property id=&quot;20307&quot; value=&quot;271&quot;/&gt;&lt;/object&gt;&lt;object type=&quot;3&quot; unique_id=&quot;10008&quot;&gt;&lt;property id=&quot;20148&quot; value=&quot;5&quot;/&gt;&lt;property id=&quot;20300&quot; value=&quot;Slide 6&quot;/&gt;&lt;property id=&quot;20307&quot; value=&quot;274&quot;/&gt;&lt;/object&gt;&lt;object type=&quot;3&quot; unique_id=&quot;10009&quot;&gt;&lt;property id=&quot;20148&quot; value=&quot;5&quot;/&gt;&lt;property id=&quot;20300&quot; value=&quot;Slide 7&quot;/&gt;&lt;property id=&quot;20307&quot; value=&quot;272&quot;/&gt;&lt;/object&gt;&lt;object type=&quot;3&quot; unique_id=&quot;10010&quot;&gt;&lt;property id=&quot;20148&quot; value=&quot;5&quot;/&gt;&lt;property id=&quot;20300&quot; value=&quot;Slide 8&quot;/&gt;&lt;property id=&quot;20307&quot; value=&quot;270&quot;/&gt;&lt;/object&gt;&lt;object type=&quot;3&quot; unique_id=&quot;10011&quot;&gt;&lt;property id=&quot;20148&quot; value=&quot;5&quot;/&gt;&lt;property id=&quot;20300&quot; value=&quot;Slide 9&quot;/&gt;&lt;property id=&quot;20307&quot; value=&quot;264&quot;/&gt;&lt;/object&gt;&lt;object type=&quot;3&quot; unique_id=&quot;10012&quot;&gt;&lt;property id=&quot;20148&quot; value=&quot;5&quot;/&gt;&lt;property id=&quot;20300&quot; value=&quot;Slide 10&quot;/&gt;&lt;property id=&quot;20307&quot; value=&quot;263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57&quot;/&gt;&lt;/object&gt;&lt;object type=&quot;3&quot; unique_id=&quot;10015&quot;&gt;&lt;property id=&quot;20148&quot; value=&quot;5&quot;/&gt;&lt;property id=&quot;20300&quot; value=&quot;Slide 13&quot;/&gt;&lt;property id=&quot;20307&quot; value=&quot;275&quot;/&gt;&lt;/object&gt;&lt;/object&gt;&lt;object type=&quot;8&quot; unique_id=&quot;10030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111</Words>
  <Application>Microsoft Office PowerPoint</Application>
  <PresentationFormat>On-screen Show (4:3)</PresentationFormat>
  <Paragraphs>18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saocodon</dc:creator>
  <cp:lastModifiedBy>Techsi.vn</cp:lastModifiedBy>
  <cp:revision>18</cp:revision>
  <dcterms:created xsi:type="dcterms:W3CDTF">2017-11-06T15:29:26Z</dcterms:created>
  <dcterms:modified xsi:type="dcterms:W3CDTF">2023-08-09T05:17:26Z</dcterms:modified>
</cp:coreProperties>
</file>