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84" r:id="rId4"/>
    <p:sldId id="286" r:id="rId5"/>
    <p:sldId id="267" r:id="rId6"/>
    <p:sldId id="269" r:id="rId7"/>
    <p:sldId id="271" r:id="rId8"/>
    <p:sldId id="272" r:id="rId9"/>
    <p:sldId id="273" r:id="rId10"/>
    <p:sldId id="281" r:id="rId11"/>
    <p:sldId id="282" r:id="rId12"/>
    <p:sldId id="268" r:id="rId13"/>
    <p:sldId id="270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BCCA-455E-4395-A64D-AE3334FA3A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96166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29FEA-C410-44C6-9BD1-298B0DD1C6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99508"/>
      </p:ext>
    </p:extLst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A25CF-1039-468B-9DC4-DD07C1C3E9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62816"/>
      </p:ext>
    </p:extLst>
  </p:cSld>
  <p:clrMapOvr>
    <a:masterClrMapping/>
  </p:clrMapOvr>
  <p:transition spd="med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FF89-3B19-413D-9167-823B4B24BA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9088"/>
      </p:ext>
    </p:extLst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9289-1A70-4A01-A6D5-4DBBA65692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86255"/>
      </p:ext>
    </p:extLst>
  </p:cSld>
  <p:clrMapOvr>
    <a:masterClrMapping/>
  </p:clrMapOvr>
  <p:transition spd="med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0A7F-E888-46CD-B3EF-072503EE60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26890"/>
      </p:ext>
    </p:extLst>
  </p:cSld>
  <p:clrMapOvr>
    <a:masterClrMapping/>
  </p:clrMapOvr>
  <p:transition spd="med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63D5-0BCB-4972-AAC9-0B1A931EA6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2508"/>
      </p:ext>
    </p:extLst>
  </p:cSld>
  <p:clrMapOvr>
    <a:masterClrMapping/>
  </p:clrMapOvr>
  <p:transition spd="med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2298F-1922-4D19-B067-136F9A3CD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03348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61653-9CE6-4BF0-A99C-0C0876CE5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93256"/>
      </p:ext>
    </p:extLst>
  </p:cSld>
  <p:clrMapOvr>
    <a:masterClrMapping/>
  </p:clrMapOvr>
  <p:transition spd="med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E1B2-18BF-47BC-A0CB-DD12B6E9D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4187"/>
      </p:ext>
    </p:extLst>
  </p:cSld>
  <p:clrMapOvr>
    <a:masterClrMapping/>
  </p:clrMapOvr>
  <p:transition spd="med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964B6-5AA3-4B62-ADA8-7F244CC5F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56791"/>
      </p:ext>
    </p:extLst>
  </p:cSld>
  <p:clrMapOvr>
    <a:masterClrMapping/>
  </p:clrMapOvr>
  <p:transition spd="med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45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80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2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2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6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1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90769-FB70-42A1-98B8-06D65466BC3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1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42025" y="2575595"/>
            <a:ext cx="6858000" cy="1195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al"/>
              </a:rPr>
              <a:t>¸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97216" y="4038600"/>
            <a:ext cx="6702536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: MGB </a:t>
            </a:r>
            <a:r>
              <a:rPr lang="en-US" sz="36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C1</a:t>
            </a:r>
            <a:endParaRPr lang="en-US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7245513" y="1085480"/>
            <a:ext cx="1447800" cy="381000"/>
          </a:xfrm>
          <a:prstGeom prst="cloudCallout">
            <a:avLst>
              <a:gd name="adj1" fmla="val 9208"/>
              <a:gd name="adj2" fmla="val 47083"/>
            </a:avLst>
          </a:prstGeom>
          <a:gradFill rotWithShape="1">
            <a:gsLst>
              <a:gs pos="0">
                <a:srgbClr val="FFCCFF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7" name="Picture 9" descr="spring-smiley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764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85800" y="1371600"/>
            <a:ext cx="2286000" cy="685800"/>
          </a:xfrm>
          <a:prstGeom prst="cloudCallout">
            <a:avLst>
              <a:gd name="adj1" fmla="val -12500"/>
              <a:gd name="adj2" fmla="val 48380"/>
            </a:avLst>
          </a:prstGeom>
          <a:gradFill rotWithShape="1">
            <a:gsLst>
              <a:gs pos="0">
                <a:srgbClr val="FFCCFF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4061275" y="1423712"/>
            <a:ext cx="1447800" cy="381000"/>
          </a:xfrm>
          <a:prstGeom prst="cloudCallout">
            <a:avLst>
              <a:gd name="adj1" fmla="val 9208"/>
              <a:gd name="adj2" fmla="val 47083"/>
            </a:avLst>
          </a:prstGeom>
          <a:gradFill rotWithShape="1">
            <a:gsLst>
              <a:gs pos="0">
                <a:srgbClr val="3399FF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90" name="Group 42"/>
          <p:cNvGrpSpPr>
            <a:grpSpLocks/>
          </p:cNvGrpSpPr>
          <p:nvPr/>
        </p:nvGrpSpPr>
        <p:grpSpPr bwMode="auto">
          <a:xfrm>
            <a:off x="7467600" y="4191000"/>
            <a:ext cx="381000" cy="381000"/>
            <a:chOff x="321" y="3696"/>
            <a:chExt cx="662" cy="624"/>
          </a:xfrm>
        </p:grpSpPr>
        <p:pic>
          <p:nvPicPr>
            <p:cNvPr id="2091" name="Picture 43" descr="Copy of flwr00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2" name="Picture 44" descr="Copy of flwr00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3" name="Picture 45" descr="Copy of flwr00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4" name="Group 46"/>
          <p:cNvGrpSpPr>
            <a:grpSpLocks/>
          </p:cNvGrpSpPr>
          <p:nvPr/>
        </p:nvGrpSpPr>
        <p:grpSpPr bwMode="auto">
          <a:xfrm>
            <a:off x="381000" y="3886200"/>
            <a:ext cx="1066800" cy="803275"/>
            <a:chOff x="321" y="3696"/>
            <a:chExt cx="662" cy="624"/>
          </a:xfrm>
        </p:grpSpPr>
        <p:pic>
          <p:nvPicPr>
            <p:cNvPr id="2095" name="Picture 47" descr="Copy of flwr00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6" name="Picture 48" descr="Copy of flwr0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7" name="Picture 49" descr="Copy of flwr00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98" name="Group 50"/>
          <p:cNvGrpSpPr>
            <a:grpSpLocks/>
          </p:cNvGrpSpPr>
          <p:nvPr/>
        </p:nvGrpSpPr>
        <p:grpSpPr bwMode="auto">
          <a:xfrm>
            <a:off x="4114800" y="3013075"/>
            <a:ext cx="1066800" cy="796925"/>
            <a:chOff x="321" y="3696"/>
            <a:chExt cx="662" cy="624"/>
          </a:xfrm>
        </p:grpSpPr>
        <p:pic>
          <p:nvPicPr>
            <p:cNvPr id="2099" name="Picture 51" descr="Copy of flwr00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0" name="Picture 52" descr="Copy of flwr0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1" name="Picture 53" descr="Copy of flwr00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02" name="Group 54"/>
          <p:cNvGrpSpPr>
            <a:grpSpLocks/>
          </p:cNvGrpSpPr>
          <p:nvPr/>
        </p:nvGrpSpPr>
        <p:grpSpPr bwMode="auto">
          <a:xfrm>
            <a:off x="3048000" y="5562600"/>
            <a:ext cx="1066800" cy="803275"/>
            <a:chOff x="321" y="3696"/>
            <a:chExt cx="662" cy="624"/>
          </a:xfrm>
        </p:grpSpPr>
        <p:pic>
          <p:nvPicPr>
            <p:cNvPr id="2103" name="Picture 55" descr="Copy of flwr00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4" name="Picture 56" descr="Copy of flwr0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5" name="Picture 57" descr="Copy of flwr00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6858000" y="5562600"/>
            <a:ext cx="1066800" cy="803275"/>
            <a:chOff x="321" y="3696"/>
            <a:chExt cx="662" cy="624"/>
          </a:xfrm>
        </p:grpSpPr>
        <p:pic>
          <p:nvPicPr>
            <p:cNvPr id="2107" name="Picture 59" descr="Copy of flwr00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8" name="Picture 60" descr="Copy of flwr0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" name="Picture 61" descr="Copy of flwr00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10" name="Picture 62" descr="3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9509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7461" y="283497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UBND QUẬN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LONG BIÊN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060656" y="66823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NẮNG MAI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029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40268"/>
            <a:ext cx="38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ĐẠP ĐIỆN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8" y="1849582"/>
            <a:ext cx="4150952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010890" cy="4343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198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Ngoài ra còn 1 số xe khác như: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42547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6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955" y="228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66FF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XE MÔTÔ</a:t>
            </a:r>
            <a:endParaRPr lang="en-US" sz="4000" b="1" dirty="0">
              <a:ln w="11430"/>
              <a:solidFill>
                <a:srgbClr val="66FF3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21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75478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 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410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BUÝT</a:t>
            </a:r>
            <a:endParaRPr lang="en-US" sz="40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6506180"/>
            <a:ext cx="423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CẤP CỨU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4373"/>
          <a:stretch/>
        </p:blipFill>
        <p:spPr>
          <a:xfrm>
            <a:off x="-36512" y="548680"/>
            <a:ext cx="4746298" cy="4754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0662" y="6444625"/>
            <a:ext cx="441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CẢNH SÁT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2" y="548680"/>
            <a:ext cx="4633338" cy="47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228599"/>
            <a:ext cx="830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tiện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bánh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3200" b="1" cap="all" dirty="0">
              <a:ln w="9000" cmpd="sng">
                <a:noFill/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66800"/>
            <a:ext cx="9144000" cy="5791200"/>
            <a:chOff x="457200" y="1516798"/>
            <a:chExt cx="8305799" cy="5174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16798"/>
              <a:ext cx="8305799" cy="51744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" y="17526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4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ĐẠP</a:t>
              </a:r>
              <a:endParaRPr lang="en-US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 SỐ LOẠI XE ĐẠP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72978"/>
            <a:ext cx="4571999" cy="2999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254"/>
            <a:ext cx="4606637" cy="2944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928254"/>
            <a:ext cx="4537364" cy="2944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72979"/>
            <a:ext cx="4572001" cy="29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597" y="60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MÁY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1910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6" y="625258"/>
            <a:ext cx="4394200" cy="4394200"/>
          </a:xfrm>
          <a:prstGeom prst="rect">
            <a:avLst/>
          </a:prstGeom>
        </p:spPr>
      </p:pic>
      <p:sp>
        <p:nvSpPr>
          <p:cNvPr id="6" name="Sun 5">
            <a:hlinkClick r:id="rId5" action="ppaction://hlinksldjump"/>
          </p:cNvPr>
          <p:cNvSpPr/>
          <p:nvPr/>
        </p:nvSpPr>
        <p:spPr>
          <a:xfrm>
            <a:off x="7476734" y="5448300"/>
            <a:ext cx="1229116" cy="990600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6633"/>
            <a:ext cx="9143999" cy="6741368"/>
            <a:chOff x="0" y="587940"/>
            <a:chExt cx="9143999" cy="62700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7940"/>
              <a:ext cx="9143999" cy="62700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0" y="9906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cap="all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ÔTÔ</a:t>
              </a:r>
              <a:endParaRPr lang="en-US" sz="40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2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000"/>
            <a:ext cx="914400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ÔTÔ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6134"/>
            <a:ext cx="4417940" cy="354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-27384"/>
            <a:ext cx="4715446" cy="331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548680"/>
            <a:ext cx="4644007" cy="3023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86134"/>
            <a:ext cx="4762486" cy="35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43474"/>
            <a:ext cx="4715446" cy="3745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260648"/>
            <a:ext cx="4644007" cy="3528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4438853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Giống nhau</a:t>
            </a:r>
            <a:r>
              <a:rPr lang="en-US" dirty="0" smtClean="0"/>
              <a:t>:</a:t>
            </a:r>
          </a:p>
          <a:p>
            <a:r>
              <a:rPr lang="en-US" dirty="0" smtClean="0"/>
              <a:t>Xe </a:t>
            </a:r>
            <a:r>
              <a:rPr lang="en-US" dirty="0"/>
              <a:t>đạp và xe ô tô đều là phương tiện giao thông đường bộ, đều dùng chở người và hàng </a:t>
            </a:r>
            <a:r>
              <a:rPr lang="en-US" dirty="0" smtClean="0"/>
              <a:t>hóa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716016" y="546729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đạp: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có hai bánh, đi được nhờ vào sức người từ đôi bàn chân người, có tiếng còi kinh coong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36" y="5590981"/>
            <a:ext cx="457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ô tô: có 4 bánh, chạy được nhờ vào động cơ, có tiếng còi bim bim.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5373216"/>
            <a:ext cx="0" cy="1017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97020" y="508518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+ Khác nhau: </a:t>
            </a:r>
            <a:endParaRPr lang="vi-VN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1115616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Ngoài xe ô tô và đạp, tàu lửa ra bạn nào còn biết các phương tiện nào nữa?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08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gay va dem">
  <a:themeElements>
    <a:clrScheme name="Ngay va de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gay va d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ay va d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164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.VnArial</vt:lpstr>
      <vt:lpstr>Arial</vt:lpstr>
      <vt:lpstr>Calibri</vt:lpstr>
      <vt:lpstr>Times New Roman</vt:lpstr>
      <vt:lpstr>Office Theme</vt:lpstr>
      <vt:lpstr>Ngay va dem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14</cp:revision>
  <dcterms:modified xsi:type="dcterms:W3CDTF">2023-08-09T06:06:07Z</dcterms:modified>
</cp:coreProperties>
</file>