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59" r:id="rId4"/>
    <p:sldId id="261" r:id="rId5"/>
    <p:sldId id="280" r:id="rId6"/>
    <p:sldId id="268" r:id="rId7"/>
    <p:sldId id="269" r:id="rId8"/>
    <p:sldId id="282" r:id="rId9"/>
    <p:sldId id="273" r:id="rId10"/>
    <p:sldId id="277" r:id="rId11"/>
    <p:sldId id="266" r:id="rId12"/>
    <p:sldId id="283" r:id="rId13"/>
    <p:sldId id="289" r:id="rId14"/>
    <p:sldId id="284" r:id="rId15"/>
    <p:sldId id="290" r:id="rId16"/>
    <p:sldId id="285" r:id="rId17"/>
    <p:sldId id="291" r:id="rId18"/>
    <p:sldId id="286" r:id="rId19"/>
    <p:sldId id="293" r:id="rId20"/>
    <p:sldId id="295" r:id="rId21"/>
    <p:sldId id="29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6C1"/>
    <a:srgbClr val="1FED38"/>
    <a:srgbClr val="E08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1F3AD5-874C-4228-8E21-62C932A38FBB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54865-3DD3-47C9-9E4D-8EA54E7A9D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4043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7141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953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8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654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9307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9755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342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11043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8227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33708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955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A5945-7ED7-44F5-B6E4-92147A6CB4FE}" type="datetimeFigureOut">
              <a:rPr lang="vi-VN" smtClean="0"/>
              <a:t>08/08/2023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C0C6A-97E3-40CF-8E39-2FCC8234AD3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53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tags" Target="../tags/tag6.xml"/><Relationship Id="rId7" Type="http://schemas.openxmlformats.org/officeDocument/2006/relationships/image" Target="../media/image3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.gif"/><Relationship Id="rId5" Type="http://schemas.openxmlformats.org/officeDocument/2006/relationships/image" Target="../media/image1.jp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png"/><Relationship Id="rId5" Type="http://schemas.microsoft.com/office/2007/relationships/media" Target="../media/media3.mp3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5" descr="Picture1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031" y="-1036422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icture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9526" y="-1091841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Picture1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5870" y="-1105694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3592" y="1124744"/>
            <a:ext cx="7488832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với tác phẩm văn học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Thơ “Đàn gà con”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tuổi: MGB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C4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viên: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Thoan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2022-2023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3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Robot_Chick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5" y="26064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92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04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731295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1297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3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1919536" y="1844824"/>
            <a:ext cx="6120680" cy="3600400"/>
          </a:xfrm>
          <a:prstGeom prst="cloud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80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4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063552" y="548680"/>
            <a:ext cx="7992888" cy="5256584"/>
          </a:xfrm>
          <a:prstGeom prst="cloudCallou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làm gì?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77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907" y="1211188"/>
            <a:ext cx="6645424" cy="443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1785" y="5818841"/>
            <a:ext cx="41750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gà ấp ủ</a:t>
            </a:r>
            <a:endParaRPr lang="vi-VN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25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70793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10911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47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724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711624" y="1124744"/>
            <a:ext cx="6984776" cy="4104456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ủ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92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6344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1076362"/>
            <a:ext cx="6580584" cy="415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39386" y="5373217"/>
            <a:ext cx="386836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 nay ra đủ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 chú gà con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06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8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2639616" y="836712"/>
            <a:ext cx="7056784" cy="4392488"/>
          </a:xfrm>
          <a:prstGeom prst="wedgeEllipseCallout">
            <a:avLst>
              <a:gd name="adj1" fmla="val -52607"/>
              <a:gd name="adj2" fmla="val 7725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164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35" y="1075680"/>
            <a:ext cx="6465168" cy="436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98" y="3284984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46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6" y="551723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19536" y="5534562"/>
            <a:ext cx="35910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mỏ tí hon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chân bé xíu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2620" y="5534562"/>
            <a:ext cx="43332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 vàng mát dịu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 đen sáng ngời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719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86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1"/>
            <a:ext cx="12192000" cy="684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loud 4"/>
          <p:cNvSpPr/>
          <p:nvPr/>
        </p:nvSpPr>
        <p:spPr>
          <a:xfrm>
            <a:off x="2927648" y="764704"/>
            <a:ext cx="6696744" cy="4464496"/>
          </a:xfrm>
          <a:prstGeom prst="cloud">
            <a:avLst/>
          </a:prstGeom>
          <a:solidFill>
            <a:srgbClr val="E084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09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Robot_Chicken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9616" y="1200150"/>
            <a:ext cx="6553200" cy="438909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8195" y="26064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92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304" y="6021288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00" y="3731295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321297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36967" y="5534562"/>
            <a:ext cx="3515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chú gà ơi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yêu chú lắm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60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343400" y="1828800"/>
            <a:ext cx="42608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600" b="1" dirty="0">
                <a:latin typeface="Times New Roman" pitchFamily="18" charset="0"/>
                <a:cs typeface="Times New Roman" pitchFamily="18" charset="0"/>
              </a:rPr>
              <a:t>Ổn định tổ chức</a:t>
            </a:r>
            <a:endParaRPr lang="vi-VN" altLang="vi-VN" sz="4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4" descr="cuctinhyeu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0" y="5709383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4" descr="cuctinhyeu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727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4" descr="cuctinhyeu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63" y="5709383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4" descr="cuctinhyeu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4" descr="cuctinhyeu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5715000"/>
            <a:ext cx="838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9966264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5" descr="Picture1"/>
          <p:cNvPicPr>
            <a:picLocks noChangeAspect="1" noChangeArrowheads="1" noCrop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01031" y="-1036422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5" descr="Picture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9526" y="-1091841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5" descr="Picture1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85870" y="-1105694"/>
            <a:ext cx="609600" cy="282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423592" y="1124744"/>
            <a:ext cx="74888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</a:t>
            </a:r>
          </a:p>
          <a:p>
            <a:pPr algn="ctr"/>
            <a:r>
              <a:rPr lang="en-US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 trẻ đọc thơ</a:t>
            </a:r>
            <a:endParaRPr lang="vi-VN" sz="6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756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87688" y="1559429"/>
            <a:ext cx="5688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thúc:</a:t>
            </a:r>
          </a:p>
          <a:p>
            <a:pPr algn="ctr"/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và vận động bài hát “Mười chú gà con”</a:t>
            </a:r>
            <a:endParaRPr lang="vi-VN" sz="4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Muoi chu ga con ( Nhac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9816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54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3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61912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61911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-7072"/>
            <a:ext cx="1600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52761" y="1988841"/>
            <a:ext cx="76081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algn="ctr"/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âm thanh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vật</a:t>
            </a:r>
            <a:endParaRPr lang="vi-VN" sz="4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tieng-cho-su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10751" y="4013200"/>
            <a:ext cx="609600" cy="609600"/>
          </a:xfrm>
          <a:prstGeom prst="rect">
            <a:avLst/>
          </a:prstGeom>
        </p:spPr>
      </p:pic>
      <p:pic>
        <p:nvPicPr>
          <p:cNvPr id="9" name="Appviet.Vn-Tiengmeoconke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67650" y="4013200"/>
            <a:ext cx="609600" cy="609600"/>
          </a:xfrm>
          <a:prstGeom prst="rect">
            <a:avLst/>
          </a:prstGeom>
        </p:spPr>
      </p:pic>
      <p:pic>
        <p:nvPicPr>
          <p:cNvPr id="10" name="Tiếng gà gáy (Nhạc Chuông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05576" y="4013200"/>
            <a:ext cx="609600" cy="609600"/>
          </a:xfrm>
          <a:prstGeom prst="rect">
            <a:avLst/>
          </a:prstGeom>
        </p:spPr>
      </p:pic>
      <p:pic>
        <p:nvPicPr>
          <p:cNvPr id="13" name="Picture 7" descr="Firewrk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8192" y="4782053"/>
            <a:ext cx="2082831" cy="212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 descr="Firewrk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5045" y="4801525"/>
            <a:ext cx="2082831" cy="212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785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8" descr="ga-ma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912" y="2924944"/>
            <a:ext cx="297180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45782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488179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943021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4652735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047" y="5457826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337" y="4181022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537" y="4210051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69" y="5352823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5352824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7" descr="ga-con-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550" y="3729807"/>
            <a:ext cx="142875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999657" y="908721"/>
            <a:ext cx="7560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</a:t>
            </a:r>
          </a:p>
          <a:p>
            <a:pPr algn="ctr"/>
            <a:r>
              <a:rPr lang="en-US" sz="4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đọc thơ “Đàn gà con”</a:t>
            </a:r>
            <a:endParaRPr lang="vi-VN" sz="4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Nhac doc tho Dan ga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85287" y="28636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97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6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34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59897" y="10527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3" name="Rectangle 2"/>
          <p:cNvSpPr/>
          <p:nvPr/>
        </p:nvSpPr>
        <p:spPr>
          <a:xfrm>
            <a:off x="4691046" y="960403"/>
            <a:ext cx="3493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 gà con</a:t>
            </a:r>
          </a:p>
        </p:txBody>
      </p:sp>
    </p:spTree>
    <p:extLst>
      <p:ext uri="{BB962C8B-B14F-4D97-AF65-F5344CB8AC3E}">
        <p14:creationId xmlns:p14="http://schemas.microsoft.com/office/powerpoint/2010/main" val="27917428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197" y="26166"/>
            <a:ext cx="9165974" cy="683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66"/>
            <a:ext cx="12192000" cy="6819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07968" y="7821488"/>
            <a:ext cx="21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Mười quả trứng tròn</a:t>
            </a:r>
            <a:endParaRPr lang="vi-VN" dirty="0"/>
          </a:p>
        </p:txBody>
      </p:sp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68" y="633968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957937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671" y="612047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5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0625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570793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384" y="3109119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047" y="54868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532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40" y="0"/>
            <a:ext cx="9188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0492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376" y="26344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287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82136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313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Kết quả hình ảnh cho nền đẹp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40" y="0"/>
            <a:ext cx="91507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998" y="3284984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446" y="5966041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786" y="5517232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STARS-P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332656"/>
            <a:ext cx="1447800" cy="103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31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BEB49C3F-3CC0-4CDC-90FA-C27FCE923322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UBSTITUTION_ID" val="{8E97CD47-44C5-415D-B3EE-916CA63CDD96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682</TotalTime>
  <Words>201</Words>
  <Application>Microsoft Office PowerPoint</Application>
  <PresentationFormat>Widescreen</PresentationFormat>
  <Paragraphs>34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Techsi.vn</cp:lastModifiedBy>
  <cp:revision>35</cp:revision>
  <dcterms:created xsi:type="dcterms:W3CDTF">2017-05-09T09:36:52Z</dcterms:created>
  <dcterms:modified xsi:type="dcterms:W3CDTF">2023-08-08T10:44:21Z</dcterms:modified>
</cp:coreProperties>
</file>