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68" r:id="rId3"/>
    <p:sldId id="264" r:id="rId4"/>
    <p:sldId id="256" r:id="rId5"/>
    <p:sldId id="257" r:id="rId6"/>
    <p:sldId id="261" r:id="rId7"/>
    <p:sldId id="262" r:id="rId8"/>
    <p:sldId id="263" r:id="rId9"/>
    <p:sldId id="275" r:id="rId10"/>
    <p:sldId id="272" r:id="rId11"/>
    <p:sldId id="274" r:id="rId12"/>
    <p:sldId id="271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9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CAFB-6ED7-4CCA-9A84-736B40B4FCC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8.xml"/><Relationship Id="rId4" Type="http://schemas.openxmlformats.org/officeDocument/2006/relationships/image" Target="../media/image10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1434" y="2333422"/>
            <a:ext cx="7826142" cy="1501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Thiết kế cây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95369"/>
            <a:ext cx="9144000" cy="3346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4505" y="24054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6305" y="25021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2500" y="24537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4854" y="25021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4074" y="24054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8" y="65315"/>
            <a:ext cx="1350264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8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11734"/>
            <a:ext cx="7940841" cy="3346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4219766" y="2022176"/>
            <a:ext cx="4589694" cy="2061410"/>
          </a:xfrm>
          <a:prstGeom prst="wedgeEllipse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69762" y="2462431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tưởng</a:t>
            </a:r>
          </a:p>
        </p:txBody>
      </p:sp>
    </p:spTree>
    <p:extLst>
      <p:ext uri="{BB962C8B-B14F-4D97-AF65-F5344CB8AC3E}">
        <p14:creationId xmlns:p14="http://schemas.microsoft.com/office/powerpoint/2010/main" val="292541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7791" y="18069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2634" y="187144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0561" y="18392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707" y="18553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6579" y="18553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" y="2107725"/>
            <a:ext cx="6608025" cy="479438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944798" y="2724299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24" y="2280025"/>
            <a:ext cx="1251326" cy="2470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17" y="3976152"/>
            <a:ext cx="1455504" cy="2582779"/>
          </a:xfrm>
          <a:prstGeom prst="rect">
            <a:avLst/>
          </a:prstGeom>
        </p:spPr>
      </p:pic>
      <p:pic>
        <p:nvPicPr>
          <p:cNvPr id="3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209" y="5575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5" y="3295597"/>
            <a:ext cx="1631432" cy="2894962"/>
          </a:xfrm>
          <a:prstGeom prst="rect">
            <a:avLst/>
          </a:prstGeom>
        </p:spPr>
      </p:pic>
      <p:pic>
        <p:nvPicPr>
          <p:cNvPr id="2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386" y="435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  <p:pic>
        <p:nvPicPr>
          <p:cNvPr id="10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130" y="538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06246"/>
            <a:ext cx="2793583" cy="2222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02" y="3258312"/>
            <a:ext cx="1251326" cy="2470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8" y="3146017"/>
            <a:ext cx="1455504" cy="2582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7429" y="1186662"/>
            <a:ext cx="5918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Kĩ sư nhí tài ba</a:t>
            </a:r>
          </a:p>
        </p:txBody>
      </p:sp>
      <p:pic>
        <p:nvPicPr>
          <p:cNvPr id="2" name="Anpan-Man-s-March-Various-Artist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367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089" y="2467848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UTM Banque" panose="02040603050506020204" pitchFamily="18" charset="0"/>
              </a:rPr>
              <a:t>Bức tranh bí ẩn</a:t>
            </a:r>
          </a:p>
        </p:txBody>
      </p:sp>
      <p:pic>
        <p:nvPicPr>
          <p:cNvPr id="7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9744" y="4898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7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28599"/>
            <a:ext cx="8696325" cy="6368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114" cy="3541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2" y="0"/>
            <a:ext cx="4445003" cy="3570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485"/>
            <a:ext cx="4688114" cy="3316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4" y="3541484"/>
            <a:ext cx="4455886" cy="3316514"/>
          </a:xfrm>
          <a:prstGeom prst="rect">
            <a:avLst/>
          </a:prstGeom>
        </p:spPr>
      </p:pic>
      <p:sp>
        <p:nvSpPr>
          <p:cNvPr id="20" name="Decagon 19">
            <a:hlinkClick r:id="rId7" action="ppaction://hlinksldjump"/>
          </p:cNvPr>
          <p:cNvSpPr/>
          <p:nvPr/>
        </p:nvSpPr>
        <p:spPr>
          <a:xfrm flipH="1">
            <a:off x="1860884" y="1269999"/>
            <a:ext cx="966346" cy="1001485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Decagon 20">
            <a:hlinkClick r:id="rId8" action="ppaction://hlinksldjump"/>
          </p:cNvPr>
          <p:cNvSpPr/>
          <p:nvPr/>
        </p:nvSpPr>
        <p:spPr>
          <a:xfrm>
            <a:off x="6415311" y="1291770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Decagon 21">
            <a:hlinkClick r:id="rId9" action="ppaction://hlinksldjump"/>
          </p:cNvPr>
          <p:cNvSpPr/>
          <p:nvPr/>
        </p:nvSpPr>
        <p:spPr>
          <a:xfrm>
            <a:off x="1741713" y="4706255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Decagon 22">
            <a:hlinkClick r:id="rId10" action="ppaction://hlinksldjump"/>
          </p:cNvPr>
          <p:cNvSpPr/>
          <p:nvPr/>
        </p:nvSpPr>
        <p:spPr>
          <a:xfrm>
            <a:off x="6415312" y="4711412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9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18" y="-56831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460" y="5022760"/>
            <a:ext cx="750509" cy="1213398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626542" y="4663337"/>
            <a:ext cx="1661032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(Anh, chị)</a:t>
            </a:r>
          </a:p>
          <a:p>
            <a:endParaRPr lang="en-US" altLang="zh-CN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en-US" altLang="zh-CN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132" y="1511402"/>
            <a:ext cx="6325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Người luôn dỗ dành khi em bé khóc,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Có đồ chơi đẹp, có bánh kẹo ngon,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Luôn luôn nhường em nhiều hơn một chút.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Không phải mẹ, cũng chẳng phải chaLuôn yêu thương em , không để em buồn.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( Là ai)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74" y="4232578"/>
            <a:ext cx="3138280" cy="1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705540" y="1665450"/>
            <a:ext cx="396134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Sinh con chào đời,</a:t>
            </a: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Dạy con sớm hôm,</a:t>
            </a: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Con ốm thì trông</a:t>
            </a: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 thì lo</a:t>
            </a: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con hết lòng (Là ai)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(Mẹ)</a:t>
            </a:r>
          </a:p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225" y="5364772"/>
            <a:ext cx="1018755" cy="750662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59" y="4019602"/>
            <a:ext cx="3110252" cy="24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679184" y="1709899"/>
            <a:ext cx="787526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Ai người tóc bạc,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Chăm bẵm cho cháu,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ăn, giấc ngủ,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Mọi thứ vẹn tròn ( Là ai)</a:t>
            </a:r>
          </a:p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14029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Ông, bà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26" y="3857571"/>
            <a:ext cx="2975504" cy="22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150580" y="1802134"/>
            <a:ext cx="53575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 </a:t>
            </a:r>
          </a:p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thì chúng mình phải như thế nào?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2416482" y="3358881"/>
            <a:ext cx="4596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thương và giúp đỡ nhau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166635" y="4801664"/>
            <a:ext cx="1445371" cy="146194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4002688"/>
            <a:ext cx="3778918" cy="19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61806"/>
            <a:ext cx="8229600" cy="6371005"/>
          </a:xfrm>
        </p:spPr>
      </p:pic>
    </p:spTree>
    <p:extLst>
      <p:ext uri="{BB962C8B-B14F-4D97-AF65-F5344CB8AC3E}">
        <p14:creationId xmlns:p14="http://schemas.microsoft.com/office/powerpoint/2010/main" val="250781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1643</TotalTime>
  <Words>212</Words>
  <Application>Microsoft Office PowerPoint</Application>
  <PresentationFormat>On-screen Show (4:3)</PresentationFormat>
  <Paragraphs>75</Paragraphs>
  <Slides>14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Banque</vt:lpstr>
      <vt:lpstr>方正少儿简体</vt:lpstr>
      <vt:lpstr>Office Theme</vt:lpstr>
      <vt:lpstr>Dự án: Thiết kế cây gia đình Giáo viên: Lâm Thúy Anh Lứa tuổi: 3-4 tuổi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Administrator</cp:lastModifiedBy>
  <cp:revision>34</cp:revision>
  <dcterms:created xsi:type="dcterms:W3CDTF">2018-12-04T01:57:02Z</dcterms:created>
  <dcterms:modified xsi:type="dcterms:W3CDTF">2023-08-08T14:15:48Z</dcterms:modified>
</cp:coreProperties>
</file>