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6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8/8/2023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5.gif"/><Relationship Id="rId10" Type="http://schemas.openxmlformats.org/officeDocument/2006/relationships/image" Target="../media/image10.png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25.gif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56296"/>
            <a:ext cx="12192000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3200" b="1" kern="0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200" b="1" kern="0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3200" b="1" kern="0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noProof="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lang="en-US" b="1" u="sng" noProof="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NẮNG MAI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981" y="0"/>
            <a:ext cx="1582877" cy="1202392"/>
          </a:xfrm>
          <a:prstGeom prst="rect">
            <a:avLst/>
          </a:prstGeom>
        </p:spPr>
      </p:pic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443</TotalTime>
  <Words>416</Words>
  <Application>Microsoft Office PowerPoint</Application>
  <PresentationFormat>Widescreen</PresentationFormat>
  <Paragraphs>69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Techsi.vn</cp:lastModifiedBy>
  <cp:revision>50</cp:revision>
  <dcterms:created xsi:type="dcterms:W3CDTF">2018-10-20T02:47:09Z</dcterms:created>
  <dcterms:modified xsi:type="dcterms:W3CDTF">2023-08-08T08:34:05Z</dcterms:modified>
</cp:coreProperties>
</file>