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5" r:id="rId3"/>
    <p:sldId id="276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831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462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5B33C-E135-442D-A3CC-CA7145D075D0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E723C3-63AF-4012-9F93-6D7A2E143A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40473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5B33C-E135-442D-A3CC-CA7145D075D0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E723C3-63AF-4012-9F93-6D7A2E143A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26509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5B33C-E135-442D-A3CC-CA7145D075D0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E723C3-63AF-4012-9F93-6D7A2E143A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8349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5B33C-E135-442D-A3CC-CA7145D075D0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E723C3-63AF-4012-9F93-6D7A2E143A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3915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5B33C-E135-442D-A3CC-CA7145D075D0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E723C3-63AF-4012-9F93-6D7A2E143A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57276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5B33C-E135-442D-A3CC-CA7145D075D0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E723C3-63AF-4012-9F93-6D7A2E143A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65279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5B33C-E135-442D-A3CC-CA7145D075D0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E723C3-63AF-4012-9F93-6D7A2E143A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7203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5B33C-E135-442D-A3CC-CA7145D075D0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E723C3-63AF-4012-9F93-6D7A2E143A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54309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5B33C-E135-442D-A3CC-CA7145D075D0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E723C3-63AF-4012-9F93-6D7A2E143A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21553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5B33C-E135-442D-A3CC-CA7145D075D0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E723C3-63AF-4012-9F93-6D7A2E143A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42023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5B33C-E135-442D-A3CC-CA7145D075D0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E723C3-63AF-4012-9F93-6D7A2E143A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15207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85B33C-E135-442D-A3CC-CA7145D075D0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E723C3-63AF-4012-9F93-6D7A2E143A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78551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.wav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13" y="8536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2070538" cy="19476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459420" y="34959"/>
            <a:ext cx="8198069" cy="227754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Ủy</a:t>
            </a:r>
            <a:r>
              <a:rPr lang="en-US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Ban </a:t>
            </a:r>
            <a:r>
              <a:rPr lang="en-US" sz="4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Nhân</a:t>
            </a:r>
            <a:r>
              <a:rPr lang="en-US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4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Dân</a:t>
            </a:r>
            <a:r>
              <a:rPr lang="en-US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4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Quận</a:t>
            </a:r>
            <a:r>
              <a:rPr lang="en-US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Long </a:t>
            </a:r>
            <a:r>
              <a:rPr lang="en-US" sz="4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Biên</a:t>
            </a:r>
            <a:endParaRPr lang="en-US" sz="4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  <a:p>
            <a:pPr algn="ctr"/>
            <a:r>
              <a:rPr lang="en-US" sz="4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Trường</a:t>
            </a:r>
            <a:r>
              <a:rPr lang="en-US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4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mầm</a:t>
            </a:r>
            <a:r>
              <a:rPr lang="en-US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Non </a:t>
            </a:r>
            <a:r>
              <a:rPr lang="en-US" sz="4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Nắng</a:t>
            </a:r>
            <a:r>
              <a:rPr lang="en-US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Mai</a:t>
            </a:r>
          </a:p>
          <a:p>
            <a:pPr algn="ctr"/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530981" y="1821709"/>
            <a:ext cx="8042423" cy="32316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Làm</a:t>
            </a:r>
            <a:r>
              <a:rPr lang="en-US" sz="4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44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Quen</a:t>
            </a:r>
            <a:r>
              <a:rPr lang="en-US" sz="4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44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Với</a:t>
            </a:r>
            <a:r>
              <a:rPr lang="en-US" sz="4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44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Tác</a:t>
            </a:r>
            <a:r>
              <a:rPr lang="en-US" sz="4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44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Phẩm</a:t>
            </a:r>
            <a:r>
              <a:rPr lang="en-US" sz="4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44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Văn</a:t>
            </a:r>
            <a:r>
              <a:rPr lang="en-US" sz="4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44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Học</a:t>
            </a:r>
            <a:r>
              <a:rPr lang="en-US" sz="4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:</a:t>
            </a:r>
          </a:p>
          <a:p>
            <a:pPr algn="ctr"/>
            <a:r>
              <a:rPr lang="en-US" sz="44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Truyện</a:t>
            </a:r>
            <a:r>
              <a:rPr lang="en-US" sz="4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44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Dê</a:t>
            </a:r>
            <a:r>
              <a:rPr lang="en-US" sz="4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Con </a:t>
            </a:r>
            <a:r>
              <a:rPr lang="en-US" sz="44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Nhanh</a:t>
            </a:r>
            <a:r>
              <a:rPr lang="en-US" sz="4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44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Trí</a:t>
            </a:r>
            <a:endParaRPr lang="en-US" sz="4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rgbClr val="7030A0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  <a:p>
            <a:pPr algn="ctr"/>
            <a:endParaRPr lang="en-US" sz="4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rgbClr val="7030A0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  <a:p>
            <a:pPr algn="ctr"/>
            <a:r>
              <a:rPr lang="en-US" sz="36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Giáo</a:t>
            </a:r>
            <a:r>
              <a:rPr lang="en-US" sz="3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36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Viên</a:t>
            </a:r>
            <a:r>
              <a:rPr lang="en-US" sz="3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: </a:t>
            </a:r>
            <a:r>
              <a:rPr lang="en-US" sz="36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Lâm</a:t>
            </a:r>
            <a:r>
              <a:rPr lang="en-US" sz="3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36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Thúy</a:t>
            </a:r>
            <a:r>
              <a:rPr lang="en-US" sz="3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36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Anh</a:t>
            </a:r>
            <a:endParaRPr lang="en-US" sz="3600" b="1" dirty="0">
              <a:ln w="13462">
                <a:solidFill>
                  <a:schemeClr val="bg1"/>
                </a:solidFill>
                <a:prstDash val="solid"/>
              </a:ln>
              <a:solidFill>
                <a:srgbClr val="0070C0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  <a:p>
            <a:pPr algn="ctr"/>
            <a:r>
              <a:rPr lang="en-US" sz="36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Lớp</a:t>
            </a:r>
            <a:r>
              <a:rPr lang="en-US" sz="3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: MGB C1</a:t>
            </a:r>
          </a:p>
        </p:txBody>
      </p:sp>
    </p:spTree>
    <p:extLst>
      <p:ext uri="{BB962C8B-B14F-4D97-AF65-F5344CB8AC3E}">
        <p14:creationId xmlns:p14="http://schemas.microsoft.com/office/powerpoint/2010/main" val="20878767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curtains"/>
        <p:sndAc>
          <p:stSnd>
            <p:snd r:embed="rId2" name="applause.wav"/>
          </p:stSnd>
        </p:sndAc>
      </p:transition>
    </mc:Choice>
    <mc:Fallback xmlns="">
      <p:transition>
        <p:fade/>
        <p:sndAc>
          <p:stSnd>
            <p:snd r:embed="rId5" name="applause.wav"/>
          </p:stSnd>
        </p:sndAc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028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0958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9008526"/>
      </p:ext>
    </p:extLst>
  </p:cSld>
  <p:clrMapOvr>
    <a:masterClrMapping/>
  </p:clrMapOvr>
  <p:transition spd="slow">
    <p:wheel spokes="1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0457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3715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1569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31227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7098227"/>
      </p:ext>
    </p:extLst>
  </p:cSld>
  <p:clrMapOvr>
    <a:masterClrMapping/>
  </p:clrMapOvr>
  <p:transition spd="med">
    <p:pull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238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587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3998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609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5614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187</TotalTime>
  <Words>35</Words>
  <Application>Microsoft Office PowerPoint</Application>
  <PresentationFormat>Widescreen</PresentationFormat>
  <Paragraphs>7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Linh</dc:creator>
  <cp:lastModifiedBy>Administrator</cp:lastModifiedBy>
  <cp:revision>12</cp:revision>
  <dcterms:created xsi:type="dcterms:W3CDTF">2022-04-04T23:30:56Z</dcterms:created>
  <dcterms:modified xsi:type="dcterms:W3CDTF">2023-08-08T14:18:33Z</dcterms:modified>
</cp:coreProperties>
</file>