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-49416"/>
            <a:ext cx="9144000" cy="7173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1" y="1196752"/>
            <a:ext cx="1873118" cy="1761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Nắng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Mai</a:t>
            </a: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Lâm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Thúy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Anh</a:t>
            </a:r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MGB C1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133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Techsi.vn</cp:lastModifiedBy>
  <cp:revision>15</cp:revision>
  <dcterms:created xsi:type="dcterms:W3CDTF">2022-12-06T13:50:25Z</dcterms:created>
  <dcterms:modified xsi:type="dcterms:W3CDTF">2023-08-09T05:10:42Z</dcterms:modified>
</cp:coreProperties>
</file>