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4B0ED-BEB2-47A2-A875-BF977CAB416D}"/>
              </a:ext>
            </a:extLst>
          </p:cNvPr>
          <p:cNvSpPr/>
          <p:nvPr/>
        </p:nvSpPr>
        <p:spPr>
          <a:xfrm>
            <a:off x="3648855" y="149491"/>
            <a:ext cx="48942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D9C77-487D-4716-961E-AF2D013ABC1E}"/>
              </a:ext>
            </a:extLst>
          </p:cNvPr>
          <p:cNvSpPr txBox="1"/>
          <p:nvPr/>
        </p:nvSpPr>
        <p:spPr>
          <a:xfrm>
            <a:off x="3144416" y="1744824"/>
            <a:ext cx="61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1E031-A539-4161-A0A9-0AB9CAB96D60}"/>
              </a:ext>
            </a:extLst>
          </p:cNvPr>
          <p:cNvSpPr txBox="1"/>
          <p:nvPr/>
        </p:nvSpPr>
        <p:spPr>
          <a:xfrm>
            <a:off x="3448160" y="3429000"/>
            <a:ext cx="62000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MGB C1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96EB6-F8EE-452B-833C-F94E348D2506}"/>
              </a:ext>
            </a:extLst>
          </p:cNvPr>
          <p:cNvSpPr txBox="1"/>
          <p:nvPr/>
        </p:nvSpPr>
        <p:spPr>
          <a:xfrm>
            <a:off x="2407297" y="662474"/>
            <a:ext cx="795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70E6F-6965-40EE-A748-7D0C23D29688}"/>
              </a:ext>
            </a:extLst>
          </p:cNvPr>
          <p:cNvSpPr txBox="1"/>
          <p:nvPr/>
        </p:nvSpPr>
        <p:spPr>
          <a:xfrm>
            <a:off x="4357396" y="2174033"/>
            <a:ext cx="2932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2F061-6505-49CD-ACD1-9E340E812EA0}"/>
              </a:ext>
            </a:extLst>
          </p:cNvPr>
          <p:cNvSpPr txBox="1"/>
          <p:nvPr/>
        </p:nvSpPr>
        <p:spPr>
          <a:xfrm>
            <a:off x="2845837" y="3167390"/>
            <a:ext cx="66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C9B1-A1E5-48F5-B229-772714FE411D}"/>
              </a:ext>
            </a:extLst>
          </p:cNvPr>
          <p:cNvSpPr txBox="1"/>
          <p:nvPr/>
        </p:nvSpPr>
        <p:spPr>
          <a:xfrm>
            <a:off x="4342496" y="507585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812DE4-1415-4BC0-AC11-F870819D0602}"/>
              </a:ext>
            </a:extLst>
          </p:cNvPr>
          <p:cNvSpPr txBox="1"/>
          <p:nvPr/>
        </p:nvSpPr>
        <p:spPr>
          <a:xfrm>
            <a:off x="2687216" y="1203648"/>
            <a:ext cx="7596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B4623-31F4-4609-AC10-5B435E9819BB}"/>
              </a:ext>
            </a:extLst>
          </p:cNvPr>
          <p:cNvSpPr txBox="1"/>
          <p:nvPr/>
        </p:nvSpPr>
        <p:spPr>
          <a:xfrm>
            <a:off x="5075853" y="2951946"/>
            <a:ext cx="266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0783B3-E374-4BC7-8E18-0A0A18A5686D}"/>
              </a:ext>
            </a:extLst>
          </p:cNvPr>
          <p:cNvSpPr txBox="1"/>
          <p:nvPr/>
        </p:nvSpPr>
        <p:spPr>
          <a:xfrm>
            <a:off x="1483567" y="1380576"/>
            <a:ext cx="954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8BC11-01F9-4CCF-876C-635763093419}"/>
              </a:ext>
            </a:extLst>
          </p:cNvPr>
          <p:cNvSpPr txBox="1"/>
          <p:nvPr/>
        </p:nvSpPr>
        <p:spPr>
          <a:xfrm>
            <a:off x="5211783" y="4821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0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7" y="3732244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C850BC-F501-467B-8E1D-84B88BC0CF21}"/>
              </a:ext>
            </a:extLst>
          </p:cNvPr>
          <p:cNvSpPr txBox="1"/>
          <p:nvPr/>
        </p:nvSpPr>
        <p:spPr>
          <a:xfrm>
            <a:off x="1614196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C503E-593F-4424-A170-B164BD93A4D0}"/>
              </a:ext>
            </a:extLst>
          </p:cNvPr>
          <p:cNvSpPr txBox="1"/>
          <p:nvPr/>
        </p:nvSpPr>
        <p:spPr>
          <a:xfrm>
            <a:off x="5601312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8ECBB-9840-4F45-9BDB-0743044887CA}"/>
              </a:ext>
            </a:extLst>
          </p:cNvPr>
          <p:cNvSpPr txBox="1"/>
          <p:nvPr/>
        </p:nvSpPr>
        <p:spPr>
          <a:xfrm>
            <a:off x="9185761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7AAECA-F79B-46A7-AD51-215C61038E00}"/>
              </a:ext>
            </a:extLst>
          </p:cNvPr>
          <p:cNvSpPr/>
          <p:nvPr/>
        </p:nvSpPr>
        <p:spPr>
          <a:xfrm>
            <a:off x="1847183" y="2967335"/>
            <a:ext cx="8497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018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0D662-9C0B-BA24-9F21-3F2F50109354}"/>
              </a:ext>
            </a:extLst>
          </p:cNvPr>
          <p:cNvSpPr/>
          <p:nvPr/>
        </p:nvSpPr>
        <p:spPr>
          <a:xfrm>
            <a:off x="3053404" y="1231841"/>
            <a:ext cx="6085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8FF90C-BE38-49A8-BEBE-8F77CDB576FA}"/>
              </a:ext>
            </a:extLst>
          </p:cNvPr>
          <p:cNvSpPr txBox="1"/>
          <p:nvPr/>
        </p:nvSpPr>
        <p:spPr>
          <a:xfrm>
            <a:off x="4217437" y="606489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131C4-B1C1-4EA4-A1FC-E67C4BD60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86" y="2136710"/>
            <a:ext cx="8393404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FBBEEA-8010-4B8D-AFC2-143A323F8D11}"/>
              </a:ext>
            </a:extLst>
          </p:cNvPr>
          <p:cNvSpPr txBox="1"/>
          <p:nvPr/>
        </p:nvSpPr>
        <p:spPr>
          <a:xfrm>
            <a:off x="2031970" y="643107"/>
            <a:ext cx="857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C5A9F-519A-4B2B-9221-ED23F3C61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22" b="94720" l="2889" r="96000">
                        <a14:foregroundMark x1="7778" y1="27950" x2="7778" y2="27950"/>
                        <a14:foregroundMark x1="7778" y1="27950" x2="7778" y2="27950"/>
                        <a14:foregroundMark x1="9556" y1="20497" x2="9556" y2="20497"/>
                        <a14:foregroundMark x1="9556" y1="20497" x2="9556" y2="20497"/>
                        <a14:foregroundMark x1="9778" y1="20497" x2="9778" y2="20497"/>
                        <a14:foregroundMark x1="9778" y1="20497" x2="9778" y2="20497"/>
                        <a14:foregroundMark x1="9778" y1="20497" x2="12667" y2="18634"/>
                        <a14:foregroundMark x1="14444" y1="18012" x2="30000" y2="22671"/>
                        <a14:foregroundMark x1="30000" y1="22671" x2="11333" y2="28261"/>
                        <a14:foregroundMark x1="11333" y1="28261" x2="12000" y2="28571"/>
                        <a14:foregroundMark x1="4222" y1="31366" x2="3111" y2="37267"/>
                        <a14:foregroundMark x1="19778" y1="7764" x2="19778" y2="7764"/>
                        <a14:foregroundMark x1="19556" y1="7143" x2="19556" y2="7143"/>
                        <a14:foregroundMark x1="19556" y1="6832" x2="19556" y2="6832"/>
                        <a14:foregroundMark x1="83778" y1="82298" x2="83778" y2="82298"/>
                        <a14:foregroundMark x1="83778" y1="81988" x2="83778" y2="81988"/>
                        <a14:foregroundMark x1="91778" y1="84783" x2="91778" y2="84783"/>
                        <a14:foregroundMark x1="92222" y1="84472" x2="92222" y2="84472"/>
                        <a14:foregroundMark x1="92444" y1="84472" x2="92444" y2="84472"/>
                        <a14:foregroundMark x1="94667" y1="84161" x2="94667" y2="84161"/>
                        <a14:foregroundMark x1="96222" y1="84783" x2="96222" y2="84783"/>
                        <a14:foregroundMark x1="76667" y1="94720" x2="76667" y2="94720"/>
                        <a14:foregroundMark x1="76222" y1="94720" x2="76222" y2="94720"/>
                        <a14:foregroundMark x1="84444" y1="94720" x2="84444" y2="94720"/>
                        <a14:foregroundMark x1="30000" y1="70186" x2="30000" y2="70186"/>
                        <a14:foregroundMark x1="30000" y1="70186" x2="30000" y2="70186"/>
                        <a14:foregroundMark x1="30000" y1="70497" x2="30000" y2="70497"/>
                        <a14:foregroundMark x1="31333" y1="72050" x2="31333" y2="72050"/>
                        <a14:foregroundMark x1="32000" y1="72050" x2="32000" y2="72050"/>
                        <a14:foregroundMark x1="24667" y1="49068" x2="24667" y2="49068"/>
                        <a14:foregroundMark x1="24889" y1="49068" x2="24889" y2="49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132" y="1558214"/>
            <a:ext cx="3636168" cy="2601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44199-FF26-4990-9749-FB5720D4AC0A}"/>
              </a:ext>
            </a:extLst>
          </p:cNvPr>
          <p:cNvSpPr txBox="1"/>
          <p:nvPr/>
        </p:nvSpPr>
        <p:spPr>
          <a:xfrm>
            <a:off x="1755170" y="4160094"/>
            <a:ext cx="127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15EC6-9F2A-4783-A87D-F74E7D6D0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219" r="90625">
                        <a14:foregroundMark x1="9375" y1="41719" x2="9375" y2="41719"/>
                        <a14:foregroundMark x1="9375" y1="41719" x2="9375" y2="41719"/>
                        <a14:foregroundMark x1="9219" y1="40938" x2="9219" y2="40938"/>
                        <a14:foregroundMark x1="9219" y1="40781" x2="9219" y2="40781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75000" y1="47344" x2="75000" y2="47344"/>
                        <a14:foregroundMark x1="75000" y1="47344" x2="75000" y2="47344"/>
                        <a14:foregroundMark x1="75000" y1="47344" x2="75625" y2="46719"/>
                        <a14:foregroundMark x1="82969" y1="47969" x2="82969" y2="47969"/>
                        <a14:foregroundMark x1="82969" y1="47969" x2="82969" y2="47969"/>
                        <a14:foregroundMark x1="82188" y1="59688" x2="82188" y2="59688"/>
                        <a14:foregroundMark x1="82188" y1="59688" x2="82188" y2="59688"/>
                        <a14:foregroundMark x1="90625" y1="71250" x2="90625" y2="71250"/>
                        <a14:foregroundMark x1="90625" y1="71250" x2="90625" y2="71250"/>
                        <a14:foregroundMark x1="82813" y1="71094" x2="82813" y2="71094"/>
                        <a14:foregroundMark x1="82813" y1="71094" x2="82813" y2="71094"/>
                        <a14:foregroundMark x1="73750" y1="60000" x2="73750" y2="60000"/>
                        <a14:foregroundMark x1="73750" y1="60000" x2="73750" y2="60000"/>
                        <a14:foregroundMark x1="68906" y1="53438" x2="68906" y2="53438"/>
                        <a14:foregroundMark x1="68906" y1="53438" x2="68906" y2="53438"/>
                        <a14:foregroundMark x1="57188" y1="56406" x2="57188" y2="56406"/>
                        <a14:foregroundMark x1="57188" y1="56406" x2="57188" y2="56406"/>
                        <a14:foregroundMark x1="49531" y1="54844" x2="49531" y2="54844"/>
                        <a14:foregroundMark x1="49531" y1="54844" x2="49531" y2="54844"/>
                        <a14:foregroundMark x1="41094" y1="58281" x2="41094" y2="58281"/>
                        <a14:foregroundMark x1="41094" y1="58281" x2="41094" y2="58281"/>
                        <a14:foregroundMark x1="33750" y1="49375" x2="33750" y2="49375"/>
                        <a14:foregroundMark x1="33750" y1="49375" x2="33750" y2="49375"/>
                        <a14:foregroundMark x1="27187" y1="51250" x2="27187" y2="51250"/>
                        <a14:foregroundMark x1="27187" y1="51250" x2="27187" y2="51250"/>
                        <a14:foregroundMark x1="19375" y1="56094" x2="19375" y2="56094"/>
                        <a14:foregroundMark x1="19375" y1="56094" x2="19375" y2="56094"/>
                        <a14:foregroundMark x1="17031" y1="67500" x2="17031" y2="67500"/>
                        <a14:foregroundMark x1="17188" y1="67500" x2="17188" y2="67500"/>
                        <a14:foregroundMark x1="25781" y1="63438" x2="25781" y2="63438"/>
                        <a14:foregroundMark x1="25781" y1="63438" x2="25781" y2="63438"/>
                        <a14:foregroundMark x1="32656" y1="62500" x2="32656" y2="62500"/>
                        <a14:foregroundMark x1="32656" y1="62500" x2="32656" y2="62500"/>
                        <a14:foregroundMark x1="40156" y1="71875" x2="40156" y2="71875"/>
                        <a14:foregroundMark x1="40156" y1="71875" x2="40156" y2="71875"/>
                        <a14:foregroundMark x1="33438" y1="72656" x2="33438" y2="72656"/>
                        <a14:foregroundMark x1="33438" y1="72656" x2="33438" y2="72656"/>
                        <a14:foregroundMark x1="26094" y1="78438" x2="26094" y2="78438"/>
                        <a14:foregroundMark x1="26250" y1="78281" x2="26250" y2="78281"/>
                        <a14:foregroundMark x1="49219" y1="68750" x2="49219" y2="68750"/>
                        <a14:foregroundMark x1="56250" y1="67188" x2="56250" y2="67188"/>
                        <a14:foregroundMark x1="67344" y1="66094" x2="67344" y2="66094"/>
                        <a14:foregroundMark x1="74844" y1="75469" x2="74844" y2="75469"/>
                        <a14:foregroundMark x1="64063" y1="77813" x2="64063" y2="77813"/>
                        <a14:foregroundMark x1="56094" y1="78594" x2="56094" y2="78594"/>
                        <a14:foregroundMark x1="49531" y1="83594" x2="49531" y2="83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1822" y="1358159"/>
            <a:ext cx="3817773" cy="3817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0770D-F3E0-492E-B798-28A93BA2B325}"/>
              </a:ext>
            </a:extLst>
          </p:cNvPr>
          <p:cNvSpPr txBox="1"/>
          <p:nvPr/>
        </p:nvSpPr>
        <p:spPr>
          <a:xfrm>
            <a:off x="8108301" y="4819917"/>
            <a:ext cx="122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1328E8-AD82-4385-8E0B-7ABD96FDD64A}"/>
              </a:ext>
            </a:extLst>
          </p:cNvPr>
          <p:cNvSpPr txBox="1"/>
          <p:nvPr/>
        </p:nvSpPr>
        <p:spPr>
          <a:xfrm>
            <a:off x="4215104" y="1260720"/>
            <a:ext cx="3958512" cy="538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3C780-F149-40FC-8E48-7BF7A5A4995C}"/>
              </a:ext>
            </a:extLst>
          </p:cNvPr>
          <p:cNvSpPr txBox="1"/>
          <p:nvPr/>
        </p:nvSpPr>
        <p:spPr>
          <a:xfrm>
            <a:off x="4683967" y="539879"/>
            <a:ext cx="4058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F23D36-C806-4A6A-8599-3D5C5E401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3" b="12857"/>
          <a:stretch/>
        </p:blipFill>
        <p:spPr>
          <a:xfrm>
            <a:off x="2677885" y="2537927"/>
            <a:ext cx="7277878" cy="4320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57383-4B3B-4858-9A44-1229EEACE418}"/>
              </a:ext>
            </a:extLst>
          </p:cNvPr>
          <p:cNvSpPr txBox="1"/>
          <p:nvPr/>
        </p:nvSpPr>
        <p:spPr>
          <a:xfrm>
            <a:off x="2563232" y="625151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29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EE02D9-5A06-41E5-9D69-0173709D6864}"/>
              </a:ext>
            </a:extLst>
          </p:cNvPr>
          <p:cNvSpPr txBox="1"/>
          <p:nvPr/>
        </p:nvSpPr>
        <p:spPr>
          <a:xfrm>
            <a:off x="3969091" y="2696547"/>
            <a:ext cx="458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CB735-8D5D-4E5C-ACAA-7C9DAB96CF74}"/>
              </a:ext>
            </a:extLst>
          </p:cNvPr>
          <p:cNvSpPr txBox="1"/>
          <p:nvPr/>
        </p:nvSpPr>
        <p:spPr>
          <a:xfrm>
            <a:off x="4974174" y="3881536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026F66-5D55-4018-877C-69550AF257E1}"/>
              </a:ext>
            </a:extLst>
          </p:cNvPr>
          <p:cNvSpPr txBox="1"/>
          <p:nvPr/>
        </p:nvSpPr>
        <p:spPr>
          <a:xfrm>
            <a:off x="3918160" y="438539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9EF3D-FC27-4AF0-BA68-3AF8FAD8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0" y="1186639"/>
            <a:ext cx="5355382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D3402-0C27-4018-ABD5-652C6467A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563" y1="10156" x2="51563" y2="10156"/>
                        <a14:foregroundMark x1="22754" y1="12793" x2="22754" y2="12793"/>
                        <a14:foregroundMark x1="22754" y1="12793" x2="22754" y2="12793"/>
                        <a14:foregroundMark x1="24512" y1="21191" x2="24512" y2="21191"/>
                        <a14:foregroundMark x1="43555" y1="42480" x2="43555" y2="42480"/>
                        <a14:foregroundMark x1="43555" y1="42480" x2="43555" y2="42480"/>
                        <a14:foregroundMark x1="43555" y1="42480" x2="43555" y2="42480"/>
                        <a14:foregroundMark x1="42090" y1="40430" x2="42090" y2="40430"/>
                        <a14:foregroundMark x1="42090" y1="40430" x2="42090" y2="40430"/>
                        <a14:foregroundMark x1="48047" y1="57031" x2="48047" y2="57031"/>
                        <a14:foregroundMark x1="48047" y1="56641" x2="48047" y2="56641"/>
                        <a14:foregroundMark x1="46973" y1="80176" x2="46973" y2="80176"/>
                        <a14:foregroundMark x1="46973" y1="80176" x2="46973" y2="80176"/>
                        <a14:foregroundMark x1="53613" y1="81543" x2="53613" y2="81543"/>
                        <a14:foregroundMark x1="53613" y1="81543" x2="53613" y2="81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73707">
            <a:off x="6742923" y="1161661"/>
            <a:ext cx="4534678" cy="4534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799EAA-C8B0-4D59-8848-233CB0E2734B}"/>
              </a:ext>
            </a:extLst>
          </p:cNvPr>
          <p:cNvSpPr txBox="1"/>
          <p:nvPr/>
        </p:nvSpPr>
        <p:spPr>
          <a:xfrm>
            <a:off x="1042410" y="5355772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255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Techsi.vn</cp:lastModifiedBy>
  <cp:revision>7</cp:revision>
  <dcterms:created xsi:type="dcterms:W3CDTF">2022-03-30T12:56:40Z</dcterms:created>
  <dcterms:modified xsi:type="dcterms:W3CDTF">2023-08-09T05:38:22Z</dcterms:modified>
</cp:coreProperties>
</file>