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5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D7822-3B45-41DD-9A36-F10CE21DFE15}" type="datetimeFigureOut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092A-C8AC-4DAC-BC8A-4CC4FC7631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027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D7822-3B45-41DD-9A36-F10CE21DFE15}" type="datetimeFigureOut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092A-C8AC-4DAC-BC8A-4CC4FC7631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556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D7822-3B45-41DD-9A36-F10CE21DFE15}" type="datetimeFigureOut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092A-C8AC-4DAC-BC8A-4CC4FC7631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575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D7822-3B45-41DD-9A36-F10CE21DFE15}" type="datetimeFigureOut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092A-C8AC-4DAC-BC8A-4CC4FC7631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79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D7822-3B45-41DD-9A36-F10CE21DFE15}" type="datetimeFigureOut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092A-C8AC-4DAC-BC8A-4CC4FC7631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38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D7822-3B45-41DD-9A36-F10CE21DFE15}" type="datetimeFigureOut">
              <a:rPr lang="en-US" smtClean="0"/>
              <a:t>8/9/2023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092A-C8AC-4DAC-BC8A-4CC4FC7631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933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D7822-3B45-41DD-9A36-F10CE21DFE15}" type="datetimeFigureOut">
              <a:rPr lang="en-US" smtClean="0"/>
              <a:t>8/9/2023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092A-C8AC-4DAC-BC8A-4CC4FC7631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339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D7822-3B45-41DD-9A36-F10CE21DFE15}" type="datetimeFigureOut">
              <a:rPr lang="en-US" smtClean="0"/>
              <a:t>8/9/2023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092A-C8AC-4DAC-BC8A-4CC4FC7631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177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D7822-3B45-41DD-9A36-F10CE21DFE15}" type="datetimeFigureOut">
              <a:rPr lang="en-US" smtClean="0"/>
              <a:t>8/9/2023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092A-C8AC-4DAC-BC8A-4CC4FC7631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106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D7822-3B45-41DD-9A36-F10CE21DFE15}" type="datetimeFigureOut">
              <a:rPr lang="en-US" smtClean="0"/>
              <a:t>8/9/2023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092A-C8AC-4DAC-BC8A-4CC4FC7631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19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D7822-3B45-41DD-9A36-F10CE21DFE15}" type="datetimeFigureOut">
              <a:rPr lang="en-US" smtClean="0"/>
              <a:t>8/9/2023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092A-C8AC-4DAC-BC8A-4CC4FC7631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361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D7822-3B45-41DD-9A36-F10CE21DFE15}" type="datetimeFigureOut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0092A-C8AC-4DAC-BC8A-4CC4FC7631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94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media1.m4a"/><Relationship Id="rId7" Type="http://schemas.microsoft.com/office/2007/relationships/hdphoto" Target="../media/hdphoto4.wdp"/><Relationship Id="rId2" Type="http://schemas.microsoft.com/office/2007/relationships/media" Target="../media/media1.m4a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jpg"/><Relationship Id="rId10" Type="http://schemas.openxmlformats.org/officeDocument/2006/relationships/image" Target="../media/image11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58491" y="0"/>
            <a:ext cx="57615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Roboto" panose="02000000000000000000" pitchFamily="2" charset="0"/>
                <a:ea typeface="Roboto" panose="02000000000000000000" pitchFamily="2" charset="0"/>
              </a:rPr>
              <a:t>Các</a:t>
            </a:r>
            <a:r>
              <a:rPr lang="en-US" sz="44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4400" b="1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Roboto" panose="02000000000000000000" pitchFamily="2" charset="0"/>
                <a:ea typeface="Roboto" panose="02000000000000000000" pitchFamily="2" charset="0"/>
              </a:rPr>
              <a:t>đồ</a:t>
            </a:r>
            <a:r>
              <a:rPr lang="en-US" sz="44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4400" b="1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Roboto" panose="02000000000000000000" pitchFamily="2" charset="0"/>
                <a:ea typeface="Roboto" panose="02000000000000000000" pitchFamily="2" charset="0"/>
              </a:rPr>
              <a:t>chơi</a:t>
            </a:r>
            <a:r>
              <a:rPr lang="en-US" sz="44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4400" b="1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Roboto" panose="02000000000000000000" pitchFamily="2" charset="0"/>
                <a:ea typeface="Roboto" panose="02000000000000000000" pitchFamily="2" charset="0"/>
              </a:rPr>
              <a:t>ngoài</a:t>
            </a:r>
            <a:r>
              <a:rPr lang="en-US" sz="44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4400" b="1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Roboto" panose="02000000000000000000" pitchFamily="2" charset="0"/>
                <a:ea typeface="Roboto" panose="02000000000000000000" pitchFamily="2" charset="0"/>
              </a:rPr>
              <a:t>trời</a:t>
            </a:r>
            <a:endParaRPr lang="en-US" sz="4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000" b="99500" l="167" r="99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600"/>
          <a:stretch/>
        </p:blipFill>
        <p:spPr>
          <a:xfrm>
            <a:off x="842555" y="875211"/>
            <a:ext cx="5715000" cy="52806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36" b="986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555" y="1279071"/>
            <a:ext cx="4876800" cy="4876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05208" y="5546351"/>
            <a:ext cx="29065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Bập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bênh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3682" y="5482641"/>
            <a:ext cx="3036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Cầu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trượt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1082269"/>
      </p:ext>
    </p:extLst>
  </p:cSld>
  <p:clrMapOvr>
    <a:masterClrMapping/>
  </p:clrMapOvr>
  <p:transition spd="slow" advTm="28375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0" t="6220" r="11148" b="11333"/>
          <a:stretch/>
        </p:blipFill>
        <p:spPr>
          <a:xfrm>
            <a:off x="953588" y="1254034"/>
            <a:ext cx="4481751" cy="45690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1" r="7769"/>
          <a:stretch/>
        </p:blipFill>
        <p:spPr>
          <a:xfrm>
            <a:off x="6792686" y="1254034"/>
            <a:ext cx="4360822" cy="45161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Rectangle 7"/>
          <p:cNvSpPr/>
          <p:nvPr/>
        </p:nvSpPr>
        <p:spPr>
          <a:xfrm>
            <a:off x="3058491" y="0"/>
            <a:ext cx="57615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Roboto" panose="02000000000000000000" pitchFamily="2" charset="0"/>
                <a:ea typeface="Roboto" panose="02000000000000000000" pitchFamily="2" charset="0"/>
              </a:rPr>
              <a:t>Các</a:t>
            </a:r>
            <a:r>
              <a:rPr lang="en-US" sz="44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4400" b="1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Roboto" panose="02000000000000000000" pitchFamily="2" charset="0"/>
                <a:ea typeface="Roboto" panose="02000000000000000000" pitchFamily="2" charset="0"/>
              </a:rPr>
              <a:t>đồ</a:t>
            </a:r>
            <a:r>
              <a:rPr lang="en-US" sz="44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4400" b="1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Roboto" panose="02000000000000000000" pitchFamily="2" charset="0"/>
                <a:ea typeface="Roboto" panose="02000000000000000000" pitchFamily="2" charset="0"/>
              </a:rPr>
              <a:t>chơi</a:t>
            </a:r>
            <a:r>
              <a:rPr lang="en-US" sz="44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4400" b="1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Roboto" panose="02000000000000000000" pitchFamily="2" charset="0"/>
                <a:ea typeface="Roboto" panose="02000000000000000000" pitchFamily="2" charset="0"/>
              </a:rPr>
              <a:t>ngoài</a:t>
            </a:r>
            <a:r>
              <a:rPr lang="en-US" sz="44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4400" b="1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Roboto" panose="02000000000000000000" pitchFamily="2" charset="0"/>
                <a:ea typeface="Roboto" panose="02000000000000000000" pitchFamily="2" charset="0"/>
              </a:rPr>
              <a:t>trời</a:t>
            </a:r>
            <a:endParaRPr lang="en-US" sz="4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36371" y="5878889"/>
            <a:ext cx="2916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Thú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nhún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91262" y="5793074"/>
            <a:ext cx="25574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Đu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quay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414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6907">
        <p14:prism/>
      </p:transition>
    </mc:Choice>
    <mc:Fallback xmlns="">
      <p:transition spd="slow" advTm="369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52659" y="-1658591"/>
            <a:ext cx="5429239" cy="102330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Down Arrow 2"/>
          <p:cNvSpPr/>
          <p:nvPr/>
        </p:nvSpPr>
        <p:spPr>
          <a:xfrm>
            <a:off x="5880295" y="1528353"/>
            <a:ext cx="272311" cy="7020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463040" y="5538651"/>
            <a:ext cx="757646" cy="3339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0800000">
            <a:off x="9760633" y="4624251"/>
            <a:ext cx="702715" cy="3121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6200000">
            <a:off x="5663251" y="5872256"/>
            <a:ext cx="706399" cy="2723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847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9578">
        <p14:conveyor dir="l"/>
      </p:transition>
    </mc:Choice>
    <mc:Fallback xmlns="">
      <p:transition spd="slow" advTm="695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17955" y="-88158"/>
            <a:ext cx="3174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Roboto" panose="02000000000000000000" pitchFamily="2" charset="0"/>
                <a:ea typeface="Roboto" panose="02000000000000000000" pitchFamily="2" charset="0"/>
              </a:rPr>
              <a:t>Chuẩn</a:t>
            </a:r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Roboto" panose="02000000000000000000" pitchFamily="2" charset="0"/>
                <a:ea typeface="Roboto" panose="02000000000000000000" pitchFamily="2" charset="0"/>
              </a:rPr>
              <a:t>bị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250600" y="747014"/>
            <a:ext cx="3383708" cy="3383708"/>
            <a:chOff x="2250600" y="747014"/>
            <a:chExt cx="3383708" cy="338370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0600" y="747014"/>
              <a:ext cx="3383708" cy="338370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2" name="Rectangle 11"/>
            <p:cNvSpPr/>
            <p:nvPr/>
          </p:nvSpPr>
          <p:spPr>
            <a:xfrm>
              <a:off x="3210980" y="3429000"/>
              <a:ext cx="1435009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</a:rPr>
                <a:t>Giấy</a:t>
              </a:r>
              <a:r>
                <a:rPr lang="en-US" sz="2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</a:rPr>
                <a:t> A4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827904" y="747014"/>
            <a:ext cx="3361735" cy="3383708"/>
            <a:chOff x="6827904" y="747014"/>
            <a:chExt cx="3361735" cy="338370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510"/>
            <a:stretch/>
          </p:blipFill>
          <p:spPr>
            <a:xfrm>
              <a:off x="6827904" y="747014"/>
              <a:ext cx="3361735" cy="338370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4" name="Rectangle 13"/>
            <p:cNvSpPr/>
            <p:nvPr/>
          </p:nvSpPr>
          <p:spPr>
            <a:xfrm>
              <a:off x="7720540" y="3347151"/>
              <a:ext cx="1677061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</a:rPr>
                <a:t>Giấy</a:t>
              </a:r>
              <a:r>
                <a:rPr lang="en-US" sz="2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8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</a:rPr>
                <a:t>màu</a:t>
              </a:r>
              <a:endPara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27280" y="3429000"/>
            <a:ext cx="3373438" cy="3373438"/>
            <a:chOff x="127280" y="3429000"/>
            <a:chExt cx="3373438" cy="337343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280" y="3429000"/>
              <a:ext cx="3373438" cy="337343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5" name="Rectangle 14"/>
            <p:cNvSpPr/>
            <p:nvPr/>
          </p:nvSpPr>
          <p:spPr>
            <a:xfrm>
              <a:off x="675163" y="5871900"/>
              <a:ext cx="2198038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</a:rPr>
                <a:t>Bút</a:t>
              </a:r>
              <a:r>
                <a:rPr lang="en-US" sz="28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8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</a:rPr>
                <a:t>sáp</a:t>
              </a:r>
              <a:r>
                <a:rPr lang="en-US" sz="28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8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</a:rPr>
                <a:t>màu</a:t>
              </a:r>
              <a:endPara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474877" y="3282531"/>
            <a:ext cx="3552797" cy="3552797"/>
            <a:chOff x="4443721" y="3305203"/>
            <a:chExt cx="3552797" cy="355279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3721" y="3305203"/>
              <a:ext cx="3552797" cy="355279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6" name="Rectangle 15"/>
            <p:cNvSpPr/>
            <p:nvPr/>
          </p:nvSpPr>
          <p:spPr>
            <a:xfrm>
              <a:off x="5472959" y="6022828"/>
              <a:ext cx="1494320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</a:rPr>
                <a:t>Keo</a:t>
              </a:r>
              <a:r>
                <a:rPr lang="en-US" sz="2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8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</a:rPr>
                <a:t>dán</a:t>
              </a:r>
              <a:endPara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694700" y="3608761"/>
            <a:ext cx="3394206" cy="3193677"/>
            <a:chOff x="8694700" y="3608761"/>
            <a:chExt cx="3394206" cy="319367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794964" y="3508497"/>
              <a:ext cx="3193677" cy="339420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7" name="Rectangle 16"/>
            <p:cNvSpPr/>
            <p:nvPr/>
          </p:nvSpPr>
          <p:spPr>
            <a:xfrm>
              <a:off x="9413413" y="5987137"/>
              <a:ext cx="2165978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</a:rPr>
                <a:t>Khăn</a:t>
              </a:r>
              <a:r>
                <a:rPr lang="en-US" sz="28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8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</a:rPr>
                <a:t>lau</a:t>
              </a:r>
              <a:r>
                <a:rPr lang="en-US" sz="28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8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</a:rPr>
                <a:t>tay</a:t>
              </a:r>
              <a:endPara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409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77">
        <p14:reveal/>
      </p:transition>
    </mc:Choice>
    <mc:Fallback xmlns="">
      <p:transition spd="slow" advTm="5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edia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95125" y="2187405"/>
            <a:ext cx="895629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Roboto" panose="02000000000000000000" pitchFamily="2" charset="0"/>
                <a:ea typeface="Roboto" panose="02000000000000000000" pitchFamily="2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26868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4221">
        <p14:flythrough/>
      </p:transition>
    </mc:Choice>
    <mc:Fallback xmlns="">
      <p:transition spd="slow" advTm="142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615" objId="8"/>
        <p14:stopEvt time="11324" objId="8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1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7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3|4.4|5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4.2|3.7|5.4|2.5|3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1589</TotalTime>
  <Words>36</Words>
  <Application>Microsoft Office PowerPoint</Application>
  <PresentationFormat>Widescreen</PresentationFormat>
  <Paragraphs>13</Paragraphs>
  <Slides>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Hoang Thuy Duong</cp:lastModifiedBy>
  <cp:revision>33</cp:revision>
  <dcterms:created xsi:type="dcterms:W3CDTF">2021-09-15T06:46:32Z</dcterms:created>
  <dcterms:modified xsi:type="dcterms:W3CDTF">2023-08-09T14:53:29Z</dcterms:modified>
</cp:coreProperties>
</file>