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4" r:id="rId2"/>
    <p:sldId id="258" r:id="rId3"/>
    <p:sldId id="265" r:id="rId4"/>
    <p:sldId id="286" r:id="rId5"/>
    <p:sldId id="264" r:id="rId6"/>
    <p:sldId id="288" r:id="rId7"/>
    <p:sldId id="266" r:id="rId8"/>
    <p:sldId id="272" r:id="rId9"/>
    <p:sldId id="277" r:id="rId10"/>
    <p:sldId id="273" r:id="rId11"/>
    <p:sldId id="269" r:id="rId12"/>
    <p:sldId id="274" r:id="rId13"/>
    <p:sldId id="276" r:id="rId14"/>
    <p:sldId id="275" r:id="rId15"/>
    <p:sldId id="271" r:id="rId16"/>
    <p:sldId id="282" r:id="rId17"/>
    <p:sldId id="280" r:id="rId18"/>
  </p:sldIdLst>
  <p:sldSz cx="18288000" cy="10287000"/>
  <p:notesSz cx="6858000" cy="9144000"/>
  <p:embeddedFontLst>
    <p:embeddedFont>
      <p:font typeface="Noto Serif Display Black" panose="020B0604020202020204"/>
      <p:regular r:id="rId19"/>
    </p:embeddedFont>
    <p:embeddedFont>
      <p:font typeface="Roboto Black" panose="020B0604020202020204" charset="0"/>
      <p:bold r:id="rId20"/>
      <p:boldItalic r:id="rId21"/>
    </p:embeddedFont>
    <p:embeddedFont>
      <p:font typeface="DejaVu Serif Bold" panose="020B0604020202020204" charset="0"/>
      <p:regular r:id="rId22"/>
    </p:embeddedFont>
    <p:embeddedFont>
      <p:font typeface="Noto Sans Italics" panose="020B0604020202020204" charset="0"/>
      <p:regular r:id="rId23"/>
    </p:embeddedFont>
    <p:embeddedFont>
      <p:font typeface="Tahoma" panose="020B0604030504040204" pitchFamily="34" charset="0"/>
      <p:regular r:id="rId24"/>
      <p:bold r:id="rId25"/>
    </p:embeddedFont>
    <p:embeddedFont>
      <p:font typeface="DejaVu Serif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Noto Sans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8E06"/>
    <a:srgbClr val="D32236"/>
    <a:srgbClr val="F1A1A3"/>
    <a:srgbClr val="89E4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22" autoAdjust="0"/>
  </p:normalViewPr>
  <p:slideViewPr>
    <p:cSldViewPr>
      <p:cViewPr varScale="1">
        <p:scale>
          <a:sx n="47" d="100"/>
          <a:sy n="47" d="100"/>
        </p:scale>
        <p:origin x="7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44.png"/><Relationship Id="rId18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image" Target="../media/image43.png"/><Relationship Id="rId17" Type="http://schemas.microsoft.com/office/2007/relationships/hdphoto" Target="../media/hdphoto10.wdp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6.png"/><Relationship Id="rId20" Type="http://schemas.openxmlformats.org/officeDocument/2006/relationships/audio" Target="../media/audio1.wav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11" Type="http://schemas.openxmlformats.org/officeDocument/2006/relationships/image" Target="../media/image42.png"/><Relationship Id="rId5" Type="http://schemas.openxmlformats.org/officeDocument/2006/relationships/image" Target="../media/image40.png"/><Relationship Id="rId15" Type="http://schemas.openxmlformats.org/officeDocument/2006/relationships/image" Target="../media/image45.png"/><Relationship Id="rId10" Type="http://schemas.openxmlformats.org/officeDocument/2006/relationships/image" Target="../media/image38.gif"/><Relationship Id="rId19" Type="http://schemas.microsoft.com/office/2007/relationships/hdphoto" Target="../media/hdphoto11.wdp"/><Relationship Id="rId4" Type="http://schemas.openxmlformats.org/officeDocument/2006/relationships/audio" Target="../media/audio2.wav"/><Relationship Id="rId9" Type="http://schemas.openxmlformats.org/officeDocument/2006/relationships/image" Target="../media/image34.gif"/><Relationship Id="rId1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0.png"/><Relationship Id="rId18" Type="http://schemas.openxmlformats.org/officeDocument/2006/relationships/image" Target="../media/image53.png"/><Relationship Id="rId3" Type="http://schemas.openxmlformats.org/officeDocument/2006/relationships/audio" Target="../media/audio1.wav"/><Relationship Id="rId7" Type="http://schemas.openxmlformats.org/officeDocument/2006/relationships/image" Target="../media/image49.gif"/><Relationship Id="rId12" Type="http://schemas.openxmlformats.org/officeDocument/2006/relationships/image" Target="../media/image38.gif"/><Relationship Id="rId17" Type="http://schemas.microsoft.com/office/2007/relationships/hdphoto" Target="../media/hdphoto14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2.png"/><Relationship Id="rId20" Type="http://schemas.openxmlformats.org/officeDocument/2006/relationships/audio" Target="../media/audio1.wav"/><Relationship Id="rId1" Type="http://schemas.openxmlformats.org/officeDocument/2006/relationships/tags" Target="../tags/tag9.xml"/><Relationship Id="rId6" Type="http://schemas.microsoft.com/office/2007/relationships/hdphoto" Target="../media/hdphoto12.wdp"/><Relationship Id="rId11" Type="http://schemas.openxmlformats.org/officeDocument/2006/relationships/image" Target="../media/image34.gif"/><Relationship Id="rId5" Type="http://schemas.openxmlformats.org/officeDocument/2006/relationships/image" Target="../media/image48.png"/><Relationship Id="rId15" Type="http://schemas.openxmlformats.org/officeDocument/2006/relationships/image" Target="../media/image51.png"/><Relationship Id="rId10" Type="http://schemas.openxmlformats.org/officeDocument/2006/relationships/image" Target="../media/image32.gif"/><Relationship Id="rId19" Type="http://schemas.microsoft.com/office/2007/relationships/hdphoto" Target="../media/hdphoto15.wdp"/><Relationship Id="rId4" Type="http://schemas.openxmlformats.org/officeDocument/2006/relationships/audio" Target="../media/audio2.wav"/><Relationship Id="rId9" Type="http://schemas.openxmlformats.org/officeDocument/2006/relationships/image" Target="../media/image27.png"/><Relationship Id="rId14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57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12" Type="http://schemas.openxmlformats.org/officeDocument/2006/relationships/image" Target="../media/image56.png"/><Relationship Id="rId17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6" Type="http://schemas.microsoft.com/office/2007/relationships/hdphoto" Target="../media/hdphoto16.wdp"/><Relationship Id="rId1" Type="http://schemas.openxmlformats.org/officeDocument/2006/relationships/tags" Target="../tags/tag10.xml"/><Relationship Id="rId6" Type="http://schemas.openxmlformats.org/officeDocument/2006/relationships/image" Target="../media/image28.png"/><Relationship Id="rId11" Type="http://schemas.openxmlformats.org/officeDocument/2006/relationships/image" Target="../media/image55.png"/><Relationship Id="rId5" Type="http://schemas.openxmlformats.org/officeDocument/2006/relationships/image" Target="../media/image54.jpg"/><Relationship Id="rId15" Type="http://schemas.openxmlformats.org/officeDocument/2006/relationships/image" Target="../media/image59.png"/><Relationship Id="rId10" Type="http://schemas.openxmlformats.org/officeDocument/2006/relationships/image" Target="../media/image38.gif"/><Relationship Id="rId4" Type="http://schemas.openxmlformats.org/officeDocument/2006/relationships/audio" Target="../media/audio2.wav"/><Relationship Id="rId9" Type="http://schemas.openxmlformats.org/officeDocument/2006/relationships/image" Target="../media/image34.gif"/><Relationship Id="rId1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7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2.m4a"/><Relationship Id="rId7" Type="http://schemas.openxmlformats.org/officeDocument/2006/relationships/image" Target="../media/image12.png"/><Relationship Id="rId2" Type="http://schemas.microsoft.com/office/2007/relationships/media" Target="../media/media2.m4a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11" Type="http://schemas.microsoft.com/office/2007/relationships/hdphoto" Target="../media/hdphoto5.wdp"/><Relationship Id="rId5" Type="http://schemas.microsoft.com/office/2007/relationships/hdphoto" Target="../media/hdphoto3.wdp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21.png"/><Relationship Id="rId7" Type="http://schemas.openxmlformats.org/officeDocument/2006/relationships/slide" Target="slide2.xml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slide" Target="slide3.xml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microsoft.com/office/2007/relationships/hdphoto" Target="../media/hdphoto7.wdp"/><Relationship Id="rId1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image" Target="../media/image35.png"/><Relationship Id="rId17" Type="http://schemas.openxmlformats.org/officeDocument/2006/relationships/image" Target="../media/image38.gif"/><Relationship Id="rId2" Type="http://schemas.openxmlformats.org/officeDocument/2006/relationships/slideLayout" Target="../slideLayouts/slideLayout2.xml"/><Relationship Id="rId16" Type="http://schemas.microsoft.com/office/2007/relationships/hdphoto" Target="../media/hdphoto8.wdp"/><Relationship Id="rId20" Type="http://schemas.openxmlformats.org/officeDocument/2006/relationships/audio" Target="../media/audio1.wav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11" Type="http://schemas.openxmlformats.org/officeDocument/2006/relationships/image" Target="../media/image34.gif"/><Relationship Id="rId5" Type="http://schemas.openxmlformats.org/officeDocument/2006/relationships/image" Target="../media/image30.jpg"/><Relationship Id="rId15" Type="http://schemas.openxmlformats.org/officeDocument/2006/relationships/image" Target="../media/image37.png"/><Relationship Id="rId10" Type="http://schemas.openxmlformats.org/officeDocument/2006/relationships/image" Target="../media/image33.gif"/><Relationship Id="rId4" Type="http://schemas.openxmlformats.org/officeDocument/2006/relationships/audio" Target="../media/audio2.wav"/><Relationship Id="rId9" Type="http://schemas.openxmlformats.org/officeDocument/2006/relationships/image" Target="../media/image32.gif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338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2"/>
    </mc:Choice>
    <mc:Fallback xmlns="">
      <p:transition spd="slow" advTm="111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072" y="2266010"/>
            <a:ext cx="7833491" cy="6936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179" y="1333500"/>
            <a:ext cx="8197276" cy="550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48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266">
        <p14:warp dir="in"/>
      </p:transition>
    </mc:Choice>
    <mc:Fallback xmlns="">
      <p:transition spd="slow" advTm="32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2712"/>
            <a:ext cx="18592800" cy="10339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1" y="7291262"/>
            <a:ext cx="2953769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4" y="6523098"/>
            <a:ext cx="3090941" cy="2075868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4876800" y="298246"/>
            <a:ext cx="9114933" cy="583656"/>
          </a:xfrm>
          <a:prstGeom prst="foldedCorner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 b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lang="en-US" sz="3600" b="1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600" b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600" b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3600" b="1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phía</a:t>
            </a:r>
            <a:r>
              <a:rPr lang="en-US" sz="3600" b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3600" b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Đôrêmi ?</a:t>
            </a:r>
            <a:endParaRPr lang="en-US" sz="3600" b="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243" y="7423723"/>
            <a:ext cx="1166967" cy="115296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2" y="5878556"/>
            <a:ext cx="742950" cy="6572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39" y="5733052"/>
            <a:ext cx="1071563" cy="17859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42452" y="4325981"/>
            <a:ext cx="3357349" cy="33573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100" y="5878556"/>
            <a:ext cx="2697799" cy="24703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375" b="94219" l="0" r="99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03" b="37676"/>
          <a:stretch/>
        </p:blipFill>
        <p:spPr>
          <a:xfrm rot="21292000" flipH="1">
            <a:off x="3963316" y="3949823"/>
            <a:ext cx="9918412" cy="29035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9217">
            <a:off x="7135441" y="1335662"/>
            <a:ext cx="3252636" cy="35691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5" b="89800" l="1169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75" t="2829" r="19754" b="17948"/>
          <a:stretch/>
        </p:blipFill>
        <p:spPr>
          <a:xfrm>
            <a:off x="15075789" y="5272196"/>
            <a:ext cx="2221661" cy="222166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37" b="100000" l="0" r="100000">
                        <a14:foregroundMark x1="82979" y1="6397" x2="90213" y2="18182"/>
                        <a14:foregroundMark x1="5532" y1="4714" x2="8936" y2="5724"/>
                        <a14:foregroundMark x1="8936" y1="2357" x2="2553" y2="6061"/>
                        <a14:backgroundMark x1="9362" y1="5051" x2="0" y2="5051"/>
                        <a14:backgroundMark x1="78298" y1="5387" x2="92766" y2="70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42865">
            <a:off x="949001" y="2858211"/>
            <a:ext cx="1881813" cy="23782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357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4378">
        <p14:flythrough/>
        <p:sndAc>
          <p:stSnd>
            <p:snd r:embed="rId3" name="chimes.wav"/>
          </p:stSnd>
        </p:sndAc>
      </p:transition>
    </mc:Choice>
    <mc:Fallback xmlns="">
      <p:transition spd="slow" advTm="44378">
        <p:fade/>
        <p:sndAc>
          <p:stSnd>
            <p:snd r:embed="rId2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7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8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8.64198E-7 L -0.0026 -0.2004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100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4" presetClass="path" presetSubtype="0" accel="50000" decel="5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0.00026 0.01482 L -0.00148 -0.29305 " pathEditMode="relative" rAng="0" ptsTypes="AA">
                                      <p:cBhvr>
                                        <p:cTn id="56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5401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36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</p:bldLst>
  </p:timing>
  <p:extLst mod="1">
    <p:ext uri="{E180D4A7-C9FB-4DFB-919C-405C955672EB}">
      <p14:showEvtLst xmlns:p14="http://schemas.microsoft.com/office/powerpoint/2010/main">
        <p14:triggerEvt type="onClick" time="31099" objId="7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546" y="2860394"/>
            <a:ext cx="6549272" cy="57990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337" y="1943100"/>
            <a:ext cx="6853418" cy="460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8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4587">
        <p14:warp dir="in"/>
      </p:transition>
    </mc:Choice>
    <mc:Fallback xmlns="">
      <p:transition spd="slow" advTm="45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68000">
              <a:schemeClr val="tx2">
                <a:lumMod val="60000"/>
                <a:lumOff val="40000"/>
              </a:schemeClr>
            </a:gs>
            <a:gs pos="90000">
              <a:schemeClr val="tx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3301"/>
            <a:ext cx="18440400" cy="6743700"/>
          </a:xfrm>
          <a:prstGeom prst="rect">
            <a:avLst/>
          </a:prstGeom>
        </p:spPr>
      </p:pic>
      <p:sp>
        <p:nvSpPr>
          <p:cNvPr id="8" name="Cloud 7"/>
          <p:cNvSpPr/>
          <p:nvPr/>
        </p:nvSpPr>
        <p:spPr>
          <a:xfrm>
            <a:off x="7010400" y="571500"/>
            <a:ext cx="3200400" cy="60960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8"/>
          <p:cNvSpPr/>
          <p:nvPr/>
        </p:nvSpPr>
        <p:spPr>
          <a:xfrm>
            <a:off x="2667000" y="1763780"/>
            <a:ext cx="1905000" cy="742124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9"/>
          <p:cNvSpPr/>
          <p:nvPr/>
        </p:nvSpPr>
        <p:spPr>
          <a:xfrm>
            <a:off x="15468600" y="457200"/>
            <a:ext cx="1524000" cy="95250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loud 10"/>
          <p:cNvSpPr/>
          <p:nvPr/>
        </p:nvSpPr>
        <p:spPr>
          <a:xfrm>
            <a:off x="1143000" y="1036154"/>
            <a:ext cx="1219200" cy="432352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11"/>
          <p:cNvSpPr/>
          <p:nvPr/>
        </p:nvSpPr>
        <p:spPr>
          <a:xfrm>
            <a:off x="12344400" y="2171699"/>
            <a:ext cx="1371600" cy="561563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7183" y="7285"/>
            <a:ext cx="1564843" cy="14964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8903" y="7255544"/>
            <a:ext cx="2994108" cy="26511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8442" y="6494748"/>
            <a:ext cx="3133154" cy="2104218"/>
          </a:xfrm>
          <a:prstGeom prst="rect">
            <a:avLst/>
          </a:prstGeom>
        </p:spPr>
      </p:pic>
      <p:sp>
        <p:nvSpPr>
          <p:cNvPr id="1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779584" y="462213"/>
            <a:ext cx="7440754" cy="921339"/>
          </a:xfrm>
          <a:prstGeom prst="foldedCorner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 b="1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Phía</a:t>
            </a:r>
            <a:r>
              <a:rPr lang="en-US" sz="3600" b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trước</a:t>
            </a:r>
            <a:r>
              <a:rPr lang="en-US" sz="3600" b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600" b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Jaian </a:t>
            </a:r>
            <a:r>
              <a:rPr lang="en-US" sz="3600" b="1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600" b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600" b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3759" y="6427269"/>
            <a:ext cx="995956" cy="10917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423" y="4322078"/>
            <a:ext cx="3066918" cy="33618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4835" y="5869580"/>
            <a:ext cx="753097" cy="6662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1105" y="5708662"/>
            <a:ext cx="1086197" cy="181032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61722" l="10000" r="100000">
                        <a14:foregroundMark x1="67538" y1="15568" x2="71846" y2="16117"/>
                        <a14:foregroundMark x1="76615" y1="14652" x2="78154" y2="11538"/>
                      </a14:backgroundRemoval>
                    </a14:imgEffect>
                  </a14:imgLayer>
                </a14:imgProps>
              </a:ext>
            </a:extLst>
          </a:blip>
          <a:srcRect l="53335" b="37183"/>
          <a:stretch/>
        </p:blipFill>
        <p:spPr>
          <a:xfrm rot="20947811" flipH="1">
            <a:off x="7417138" y="2050728"/>
            <a:ext cx="997266" cy="11288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79584" y="3876741"/>
            <a:ext cx="4730532" cy="42524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80" t="13579" r="28493" b="24369"/>
          <a:stretch/>
        </p:blipFill>
        <p:spPr>
          <a:xfrm>
            <a:off x="15320683" y="5567509"/>
            <a:ext cx="1905000" cy="16789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67" b="100000" l="64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942" y="7890912"/>
            <a:ext cx="3495657" cy="23304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351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6355">
        <p:circle/>
        <p:sndAc>
          <p:stSnd>
            <p:snd r:embed="rId3" name="chimes.wav"/>
          </p:stSnd>
        </p:sndAc>
      </p:transition>
    </mc:Choice>
    <mc:Fallback xmlns="">
      <p:transition spd="slow" advTm="46355">
        <p:circle/>
        <p:sndAc>
          <p:stSnd>
            <p:snd r:embed="rId2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9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4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9444E-6 -1.97531E-6 L 0.00868 -0.1291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-54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4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75E-6 4.93827E-7 L -3.75E-6 -0.25 " pathEditMode="relative" rAng="0" ptsTypes="AA">
                                      <p:cBhvr>
                                        <p:cTn id="52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Scale>
                                      <p:cBhvr>
                                        <p:cTn id="54" dur="18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</p:bldLst>
  </p:timing>
  <p:extLst mod="1">
    <p:ext uri="{E180D4A7-C9FB-4DFB-919C-405C955672EB}">
      <p14:showEvtLst xmlns:p14="http://schemas.microsoft.com/office/powerpoint/2010/main">
        <p14:triggerEvt type="onClick" time="34565" objId="15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761348"/>
            <a:ext cx="8270364" cy="73229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127" y="1761348"/>
            <a:ext cx="8654437" cy="581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05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530">
        <p14:flythrough/>
      </p:transition>
    </mc:Choice>
    <mc:Fallback xmlns="">
      <p:transition spd="slow" advTm="35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74"/>
            <a:ext cx="18288000" cy="102989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34" y="7402531"/>
            <a:ext cx="2953769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47" y="6634367"/>
            <a:ext cx="3090941" cy="2075868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715000" y="487638"/>
            <a:ext cx="8066127" cy="657301"/>
          </a:xfrm>
          <a:prstGeom prst="foldedCorner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 b="1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Phía</a:t>
            </a:r>
            <a:r>
              <a:rPr lang="en-US" sz="3600" b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3600" b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600" b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Suneo</a:t>
            </a:r>
            <a:r>
              <a:rPr lang="en-US" sz="3600" b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600" b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600" b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3600" b="1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83" y="4940625"/>
            <a:ext cx="483115" cy="47731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87" y="6305754"/>
            <a:ext cx="742950" cy="6572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232" y="5844321"/>
            <a:ext cx="1071563" cy="17859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602" y="7472857"/>
            <a:ext cx="1790027" cy="26036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/>
          <a:srcRect l="7305" r="18074"/>
          <a:stretch/>
        </p:blipFill>
        <p:spPr>
          <a:xfrm flipH="1">
            <a:off x="8811436" y="3664426"/>
            <a:ext cx="4141874" cy="64683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922" y="4381499"/>
            <a:ext cx="1703212" cy="23402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0" y="7809119"/>
            <a:ext cx="2645779" cy="23413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38" t="11113" r="12909" b="24546"/>
          <a:stretch/>
        </p:blipFill>
        <p:spPr>
          <a:xfrm>
            <a:off x="951981" y="5594895"/>
            <a:ext cx="2362200" cy="16764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982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4687">
        <p:circle/>
        <p:sndAc>
          <p:stSnd>
            <p:snd r:embed="rId3" name="chimes.wav"/>
          </p:stSnd>
        </p:sndAc>
      </p:transition>
    </mc:Choice>
    <mc:Fallback xmlns="">
      <p:transition spd="slow" advTm="34687">
        <p:circle/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9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9444E-6 -3.33333E-6 L -0.00199 -0.1205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-66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3.33333E-6 1.35802E-6 L 3.33333E-6 -0.26914 " pathEditMode="relative" rAng="0" ptsTypes="AA">
                                      <p:cBhvr>
                                        <p:cTn id="54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45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1" animBg="1"/>
    </p:bldLst>
  </p:timing>
  <p:extLst mod="1">
    <p:ext uri="{E180D4A7-C9FB-4DFB-919C-405C955672EB}">
      <p14:showEvtLst xmlns:p14="http://schemas.microsoft.com/office/powerpoint/2010/main">
        <p14:triggerEvt type="onClick" time="24971" objId="7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367" y="-285750"/>
            <a:ext cx="9858086" cy="98641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3733800" cy="10287000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79000">
                <a:schemeClr val="tx2">
                  <a:lumMod val="75000"/>
                </a:schemeClr>
              </a:gs>
              <a:gs pos="47000">
                <a:schemeClr val="tx2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833321" y="-31173"/>
            <a:ext cx="3533931" cy="10287000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54000">
                <a:schemeClr val="tx2">
                  <a:lumMod val="60000"/>
                  <a:lumOff val="40000"/>
                </a:schemeClr>
              </a:gs>
              <a:gs pos="79000">
                <a:schemeClr val="tx2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nip Same Side Corner Rectangle 7"/>
          <p:cNvSpPr/>
          <p:nvPr/>
        </p:nvSpPr>
        <p:spPr>
          <a:xfrm>
            <a:off x="123893" y="6172200"/>
            <a:ext cx="18288000" cy="4205984"/>
          </a:xfrm>
          <a:custGeom>
            <a:avLst/>
            <a:gdLst>
              <a:gd name="connsiteX0" fmla="*/ 730265 w 18288000"/>
              <a:gd name="connsiteY0" fmla="*/ 0 h 4381500"/>
              <a:gd name="connsiteX1" fmla="*/ 17557735 w 18288000"/>
              <a:gd name="connsiteY1" fmla="*/ 0 h 4381500"/>
              <a:gd name="connsiteX2" fmla="*/ 18288000 w 18288000"/>
              <a:gd name="connsiteY2" fmla="*/ 730265 h 4381500"/>
              <a:gd name="connsiteX3" fmla="*/ 18288000 w 18288000"/>
              <a:gd name="connsiteY3" fmla="*/ 4381500 h 4381500"/>
              <a:gd name="connsiteX4" fmla="*/ 18288000 w 18288000"/>
              <a:gd name="connsiteY4" fmla="*/ 4381500 h 4381500"/>
              <a:gd name="connsiteX5" fmla="*/ 0 w 18288000"/>
              <a:gd name="connsiteY5" fmla="*/ 4381500 h 4381500"/>
              <a:gd name="connsiteX6" fmla="*/ 0 w 18288000"/>
              <a:gd name="connsiteY6" fmla="*/ 4381500 h 4381500"/>
              <a:gd name="connsiteX7" fmla="*/ 0 w 18288000"/>
              <a:gd name="connsiteY7" fmla="*/ 730265 h 4381500"/>
              <a:gd name="connsiteX8" fmla="*/ 730265 w 18288000"/>
              <a:gd name="connsiteY8" fmla="*/ 0 h 4381500"/>
              <a:gd name="connsiteX0" fmla="*/ 730265 w 18288000"/>
              <a:gd name="connsiteY0" fmla="*/ 0 h 4381500"/>
              <a:gd name="connsiteX1" fmla="*/ 14715145 w 18288000"/>
              <a:gd name="connsiteY1" fmla="*/ 0 h 4381500"/>
              <a:gd name="connsiteX2" fmla="*/ 18288000 w 18288000"/>
              <a:gd name="connsiteY2" fmla="*/ 730265 h 4381500"/>
              <a:gd name="connsiteX3" fmla="*/ 18288000 w 18288000"/>
              <a:gd name="connsiteY3" fmla="*/ 4381500 h 4381500"/>
              <a:gd name="connsiteX4" fmla="*/ 18288000 w 18288000"/>
              <a:gd name="connsiteY4" fmla="*/ 4381500 h 4381500"/>
              <a:gd name="connsiteX5" fmla="*/ 0 w 18288000"/>
              <a:gd name="connsiteY5" fmla="*/ 4381500 h 4381500"/>
              <a:gd name="connsiteX6" fmla="*/ 0 w 18288000"/>
              <a:gd name="connsiteY6" fmla="*/ 4381500 h 4381500"/>
              <a:gd name="connsiteX7" fmla="*/ 0 w 18288000"/>
              <a:gd name="connsiteY7" fmla="*/ 730265 h 4381500"/>
              <a:gd name="connsiteX8" fmla="*/ 730265 w 18288000"/>
              <a:gd name="connsiteY8" fmla="*/ 0 h 4381500"/>
              <a:gd name="connsiteX0" fmla="*/ 730265 w 18288000"/>
              <a:gd name="connsiteY0" fmla="*/ 0 h 4447499"/>
              <a:gd name="connsiteX1" fmla="*/ 14715145 w 18288000"/>
              <a:gd name="connsiteY1" fmla="*/ 0 h 4447499"/>
              <a:gd name="connsiteX2" fmla="*/ 18248243 w 18288000"/>
              <a:gd name="connsiteY2" fmla="*/ 4447499 h 4447499"/>
              <a:gd name="connsiteX3" fmla="*/ 18288000 w 18288000"/>
              <a:gd name="connsiteY3" fmla="*/ 4381500 h 4447499"/>
              <a:gd name="connsiteX4" fmla="*/ 18288000 w 18288000"/>
              <a:gd name="connsiteY4" fmla="*/ 4381500 h 4447499"/>
              <a:gd name="connsiteX5" fmla="*/ 0 w 18288000"/>
              <a:gd name="connsiteY5" fmla="*/ 4381500 h 4447499"/>
              <a:gd name="connsiteX6" fmla="*/ 0 w 18288000"/>
              <a:gd name="connsiteY6" fmla="*/ 4381500 h 4447499"/>
              <a:gd name="connsiteX7" fmla="*/ 0 w 18288000"/>
              <a:gd name="connsiteY7" fmla="*/ 730265 h 4447499"/>
              <a:gd name="connsiteX8" fmla="*/ 730265 w 18288000"/>
              <a:gd name="connsiteY8" fmla="*/ 0 h 4447499"/>
              <a:gd name="connsiteX0" fmla="*/ 3652370 w 18288000"/>
              <a:gd name="connsiteY0" fmla="*/ 59634 h 4447499"/>
              <a:gd name="connsiteX1" fmla="*/ 14715145 w 18288000"/>
              <a:gd name="connsiteY1" fmla="*/ 0 h 4447499"/>
              <a:gd name="connsiteX2" fmla="*/ 18248243 w 18288000"/>
              <a:gd name="connsiteY2" fmla="*/ 4447499 h 4447499"/>
              <a:gd name="connsiteX3" fmla="*/ 18288000 w 18288000"/>
              <a:gd name="connsiteY3" fmla="*/ 4381500 h 4447499"/>
              <a:gd name="connsiteX4" fmla="*/ 18288000 w 18288000"/>
              <a:gd name="connsiteY4" fmla="*/ 4381500 h 4447499"/>
              <a:gd name="connsiteX5" fmla="*/ 0 w 18288000"/>
              <a:gd name="connsiteY5" fmla="*/ 4381500 h 4447499"/>
              <a:gd name="connsiteX6" fmla="*/ 0 w 18288000"/>
              <a:gd name="connsiteY6" fmla="*/ 4381500 h 4447499"/>
              <a:gd name="connsiteX7" fmla="*/ 0 w 18288000"/>
              <a:gd name="connsiteY7" fmla="*/ 730265 h 4447499"/>
              <a:gd name="connsiteX8" fmla="*/ 3652370 w 18288000"/>
              <a:gd name="connsiteY8" fmla="*/ 59634 h 4447499"/>
              <a:gd name="connsiteX0" fmla="*/ 3652370 w 18288000"/>
              <a:gd name="connsiteY0" fmla="*/ 59634 h 4447499"/>
              <a:gd name="connsiteX1" fmla="*/ 14715145 w 18288000"/>
              <a:gd name="connsiteY1" fmla="*/ 0 h 4447499"/>
              <a:gd name="connsiteX2" fmla="*/ 18248243 w 18288000"/>
              <a:gd name="connsiteY2" fmla="*/ 4447499 h 4447499"/>
              <a:gd name="connsiteX3" fmla="*/ 18288000 w 18288000"/>
              <a:gd name="connsiteY3" fmla="*/ 4381500 h 4447499"/>
              <a:gd name="connsiteX4" fmla="*/ 18288000 w 18288000"/>
              <a:gd name="connsiteY4" fmla="*/ 4381500 h 4447499"/>
              <a:gd name="connsiteX5" fmla="*/ 0 w 18288000"/>
              <a:gd name="connsiteY5" fmla="*/ 4381500 h 4447499"/>
              <a:gd name="connsiteX6" fmla="*/ 0 w 18288000"/>
              <a:gd name="connsiteY6" fmla="*/ 4381500 h 4447499"/>
              <a:gd name="connsiteX7" fmla="*/ 59635 w 18288000"/>
              <a:gd name="connsiteY7" fmla="*/ 4288474 h 4447499"/>
              <a:gd name="connsiteX8" fmla="*/ 3652370 w 18288000"/>
              <a:gd name="connsiteY8" fmla="*/ 59634 h 4447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000" h="4447499">
                <a:moveTo>
                  <a:pt x="3652370" y="59634"/>
                </a:moveTo>
                <a:lnTo>
                  <a:pt x="14715145" y="0"/>
                </a:lnTo>
                <a:lnTo>
                  <a:pt x="18248243" y="4447499"/>
                </a:lnTo>
                <a:lnTo>
                  <a:pt x="18288000" y="4381500"/>
                </a:lnTo>
                <a:lnTo>
                  <a:pt x="18288000" y="4381500"/>
                </a:lnTo>
                <a:lnTo>
                  <a:pt x="0" y="4381500"/>
                </a:lnTo>
                <a:lnTo>
                  <a:pt x="0" y="4381500"/>
                </a:lnTo>
                <a:lnTo>
                  <a:pt x="59635" y="4288474"/>
                </a:lnTo>
                <a:lnTo>
                  <a:pt x="3652370" y="59634"/>
                </a:lnTo>
                <a:close/>
              </a:path>
            </a:pathLst>
          </a:cu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45000">
                <a:schemeClr val="tx2">
                  <a:lumMod val="60000"/>
                  <a:lumOff val="40000"/>
                </a:schemeClr>
              </a:gs>
              <a:gs pos="90000">
                <a:schemeClr val="tx2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4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78906" y="7351862"/>
            <a:ext cx="106362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5400" b="1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</a:t>
            </a:r>
            <a:r>
              <a:rPr lang="en-US" sz="5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</a:t>
            </a:r>
            <a:r>
              <a:rPr lang="vi-VN" sz="54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5400" b="1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2: AI NHANH NHẤT</a:t>
            </a:r>
            <a:endParaRPr lang="en-US" sz="54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918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57"/>
    </mc:Choice>
    <mc:Fallback xmlns="">
      <p:transition spd="slow" advTm="11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2.09877E-6 L -3.33333E-6 -0.07207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5400" y="2857500"/>
            <a:ext cx="16198611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Các con hãy tập xác định phía trên, phía dưới, </a:t>
            </a:r>
          </a:p>
          <a:p>
            <a:pPr algn="ctr"/>
            <a:r>
              <a:rPr lang="en-US" sz="5400" b="1" cap="none" spc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phía trước, phía sau của những người thân trong</a:t>
            </a:r>
          </a:p>
          <a:p>
            <a:pPr algn="ctr"/>
            <a:r>
              <a:rPr lang="en-US" sz="5400" b="1" cap="none" spc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gia đình mình xem có những đồ vật gì và nói </a:t>
            </a:r>
          </a:p>
          <a:p>
            <a:pPr algn="ctr"/>
            <a:r>
              <a:rPr lang="en-US" sz="5400" b="1" cap="none" spc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cho bố mẹ nghe nhé!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334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81"/>
    </mc:Choice>
    <mc:Fallback xmlns="">
      <p:transition spd="slow" advTm="18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8" r="10417"/>
          <a:stretch/>
        </p:blipFill>
        <p:spPr>
          <a:xfrm>
            <a:off x="0" y="0"/>
            <a:ext cx="18288000" cy="10266996"/>
          </a:xfrm>
          <a:prstGeom prst="rect">
            <a:avLst/>
          </a:prstGeom>
        </p:spPr>
      </p:pic>
      <p:pic>
        <p:nvPicPr>
          <p:cNvPr id="3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61010" y="2405115"/>
            <a:ext cx="1965979" cy="1487306"/>
          </a:xfrm>
          <a:prstGeom prst="rect">
            <a:avLst/>
          </a:prstGeom>
        </p:spPr>
      </p:pic>
      <p:pic>
        <p:nvPicPr>
          <p:cNvPr id="4" name="Picture 11"/>
          <p:cNvPicPr>
            <a:picLocks noChangeAspect="1"/>
          </p:cNvPicPr>
          <p:nvPr/>
        </p:nvPicPr>
        <p:blipFill>
          <a:blip r:embed="rId5"/>
          <a:srcRect l="34540" t="21929" r="34686" b="47403"/>
          <a:stretch>
            <a:fillRect/>
          </a:stretch>
        </p:blipFill>
        <p:spPr>
          <a:xfrm>
            <a:off x="12725400" y="5592739"/>
            <a:ext cx="2385031" cy="3163818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12"/>
          <p:cNvSpPr txBox="1"/>
          <p:nvPr/>
        </p:nvSpPr>
        <p:spPr>
          <a:xfrm>
            <a:off x="6470744" y="1336365"/>
            <a:ext cx="5622875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4"/>
              </a:lnSpc>
            </a:pPr>
            <a:r>
              <a:rPr lang="en-US" sz="2038" b="1" dirty="0" err="1">
                <a:solidFill>
                  <a:srgbClr val="004AAD"/>
                </a:solidFill>
                <a:latin typeface="Noto Serif Display Black"/>
              </a:rPr>
              <a:t>Phòng</a:t>
            </a:r>
            <a:r>
              <a:rPr lang="en-US" sz="2038" b="1">
                <a:solidFill>
                  <a:srgbClr val="004AAD"/>
                </a:solidFill>
                <a:latin typeface="Noto Serif Display Black"/>
              </a:rPr>
              <a:t> </a:t>
            </a:r>
            <a:r>
              <a:rPr lang="en-US" sz="2038" b="1" err="1">
                <a:solidFill>
                  <a:srgbClr val="004AAD"/>
                </a:solidFill>
                <a:latin typeface="Noto Serif Display Black"/>
              </a:rPr>
              <a:t>giáo</a:t>
            </a:r>
            <a:r>
              <a:rPr lang="en-US" sz="2038" b="1">
                <a:solidFill>
                  <a:srgbClr val="004AAD"/>
                </a:solidFill>
                <a:latin typeface="Noto Serif Display Black"/>
              </a:rPr>
              <a:t> </a:t>
            </a:r>
            <a:r>
              <a:rPr lang="en-US" sz="2038" b="1" err="1">
                <a:solidFill>
                  <a:srgbClr val="004AAD"/>
                </a:solidFill>
                <a:latin typeface="Noto Serif Display Black"/>
              </a:rPr>
              <a:t>dục</a:t>
            </a:r>
            <a:r>
              <a:rPr lang="en-US" sz="2038" b="1">
                <a:solidFill>
                  <a:srgbClr val="004AAD"/>
                </a:solidFill>
                <a:latin typeface="Noto Serif Display Black"/>
              </a:rPr>
              <a:t> </a:t>
            </a:r>
            <a:r>
              <a:rPr lang="en-US" sz="2038" b="1" err="1">
                <a:solidFill>
                  <a:srgbClr val="004AAD"/>
                </a:solidFill>
                <a:latin typeface="Noto Serif Display Black"/>
              </a:rPr>
              <a:t>và</a:t>
            </a:r>
            <a:r>
              <a:rPr lang="en-US" sz="2038" b="1">
                <a:solidFill>
                  <a:srgbClr val="004AAD"/>
                </a:solidFill>
                <a:latin typeface="Noto Serif Display Black"/>
              </a:rPr>
              <a:t> </a:t>
            </a:r>
            <a:r>
              <a:rPr lang="en-US" sz="2038" b="1" err="1">
                <a:solidFill>
                  <a:srgbClr val="004AAD"/>
                </a:solidFill>
                <a:latin typeface="Noto Serif Display Black"/>
              </a:rPr>
              <a:t>đào</a:t>
            </a:r>
            <a:r>
              <a:rPr lang="en-US" sz="2038" b="1">
                <a:solidFill>
                  <a:srgbClr val="004AAD"/>
                </a:solidFill>
                <a:latin typeface="Noto Serif Display Black"/>
              </a:rPr>
              <a:t> </a:t>
            </a:r>
            <a:r>
              <a:rPr lang="en-US" sz="2038" b="1" err="1">
                <a:solidFill>
                  <a:srgbClr val="004AAD"/>
                </a:solidFill>
                <a:latin typeface="Noto Serif Display Black"/>
              </a:rPr>
              <a:t>tạo</a:t>
            </a:r>
            <a:r>
              <a:rPr lang="en-US" sz="2038" b="1">
                <a:solidFill>
                  <a:srgbClr val="004AAD"/>
                </a:solidFill>
                <a:latin typeface="Noto Serif Display Black"/>
              </a:rPr>
              <a:t> </a:t>
            </a:r>
            <a:r>
              <a:rPr lang="en-US" sz="2038" b="1" err="1">
                <a:solidFill>
                  <a:srgbClr val="004AAD"/>
                </a:solidFill>
                <a:latin typeface="Noto Serif Display Black"/>
              </a:rPr>
              <a:t>quận</a:t>
            </a:r>
            <a:r>
              <a:rPr lang="en-US" sz="2038" b="1">
                <a:solidFill>
                  <a:srgbClr val="004AAD"/>
                </a:solidFill>
                <a:latin typeface="Noto Serif Display Black"/>
              </a:rPr>
              <a:t> Long </a:t>
            </a:r>
            <a:r>
              <a:rPr lang="en-US" sz="2038" b="1" err="1">
                <a:solidFill>
                  <a:srgbClr val="004AAD"/>
                </a:solidFill>
                <a:latin typeface="Noto Serif Display Black"/>
              </a:rPr>
              <a:t>Biên</a:t>
            </a:r>
            <a:endParaRPr lang="en-US" sz="2038" b="1">
              <a:solidFill>
                <a:srgbClr val="004AAD"/>
              </a:solidFill>
              <a:latin typeface="Noto Serif Display Black"/>
            </a:endParaRPr>
          </a:p>
          <a:p>
            <a:pPr algn="ctr">
              <a:lnSpc>
                <a:spcPts val="2867"/>
              </a:lnSpc>
            </a:pPr>
            <a:r>
              <a:rPr lang="en-US" sz="2047" err="1">
                <a:solidFill>
                  <a:srgbClr val="004AAD"/>
                </a:solidFill>
                <a:latin typeface="Noto Serif Display Black"/>
              </a:rPr>
              <a:t>Trừơng</a:t>
            </a:r>
            <a:r>
              <a:rPr lang="en-US" sz="2047">
                <a:solidFill>
                  <a:srgbClr val="004AAD"/>
                </a:solidFill>
                <a:latin typeface="Noto Serif Display Black"/>
              </a:rPr>
              <a:t> </a:t>
            </a:r>
            <a:r>
              <a:rPr lang="en-US" sz="2047" err="1">
                <a:solidFill>
                  <a:srgbClr val="004AAD"/>
                </a:solidFill>
                <a:latin typeface="Noto Serif Display Black"/>
              </a:rPr>
              <a:t>mầm</a:t>
            </a:r>
            <a:r>
              <a:rPr lang="en-US" sz="2047">
                <a:solidFill>
                  <a:srgbClr val="004AAD"/>
                </a:solidFill>
                <a:latin typeface="Noto Serif Display Black"/>
              </a:rPr>
              <a:t> non </a:t>
            </a:r>
            <a:r>
              <a:rPr lang="en-US" sz="2047" err="1">
                <a:solidFill>
                  <a:srgbClr val="004AAD"/>
                </a:solidFill>
                <a:latin typeface="Noto Serif Display Black"/>
              </a:rPr>
              <a:t>Hoa</a:t>
            </a:r>
            <a:r>
              <a:rPr lang="en-US" sz="2047">
                <a:solidFill>
                  <a:srgbClr val="004AAD"/>
                </a:solidFill>
                <a:latin typeface="Noto Serif Display Black"/>
              </a:rPr>
              <a:t> </a:t>
            </a:r>
            <a:r>
              <a:rPr lang="en-US" sz="2047" err="1">
                <a:solidFill>
                  <a:srgbClr val="004AAD"/>
                </a:solidFill>
                <a:latin typeface="Noto Serif Display Black"/>
              </a:rPr>
              <a:t>S</a:t>
            </a:r>
            <a:r>
              <a:rPr lang="en-US" sz="2047" smtClean="0">
                <a:solidFill>
                  <a:srgbClr val="004AAD"/>
                </a:solidFill>
                <a:latin typeface="Noto Serif Display Black"/>
              </a:rPr>
              <a:t>en </a:t>
            </a:r>
            <a:endParaRPr lang="en-US" sz="2047">
              <a:solidFill>
                <a:srgbClr val="004AAD"/>
              </a:solidFill>
              <a:latin typeface="Noto Serif Display Black"/>
            </a:endParaRPr>
          </a:p>
        </p:txBody>
      </p:sp>
      <p:sp>
        <p:nvSpPr>
          <p:cNvPr id="6" name="TextBox 13"/>
          <p:cNvSpPr txBox="1"/>
          <p:nvPr/>
        </p:nvSpPr>
        <p:spPr>
          <a:xfrm>
            <a:off x="4539687" y="4034906"/>
            <a:ext cx="8558660" cy="1489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3200" err="1">
                <a:solidFill>
                  <a:srgbClr val="004AAD"/>
                </a:solidFill>
                <a:latin typeface="DejaVu Serif Bold"/>
              </a:rPr>
              <a:t>Làm</a:t>
            </a:r>
            <a:r>
              <a:rPr lang="en-US" sz="3200">
                <a:solidFill>
                  <a:srgbClr val="004AAD"/>
                </a:solidFill>
                <a:latin typeface="DejaVu Serif Bold"/>
              </a:rPr>
              <a:t> </a:t>
            </a:r>
            <a:r>
              <a:rPr lang="en-US" sz="3200" err="1">
                <a:solidFill>
                  <a:srgbClr val="004AAD"/>
                </a:solidFill>
                <a:latin typeface="DejaVu Serif Bold"/>
              </a:rPr>
              <a:t>quen</a:t>
            </a:r>
            <a:r>
              <a:rPr lang="en-US" sz="3200">
                <a:solidFill>
                  <a:srgbClr val="004AAD"/>
                </a:solidFill>
                <a:latin typeface="DejaVu Serif Bold"/>
              </a:rPr>
              <a:t> </a:t>
            </a:r>
            <a:r>
              <a:rPr lang="en-US" sz="3200" err="1">
                <a:solidFill>
                  <a:srgbClr val="004AAD"/>
                </a:solidFill>
                <a:latin typeface="DejaVu Serif Bold"/>
              </a:rPr>
              <a:t>với</a:t>
            </a:r>
            <a:r>
              <a:rPr lang="en-US" sz="3200">
                <a:solidFill>
                  <a:srgbClr val="004AAD"/>
                </a:solidFill>
                <a:latin typeface="DejaVu Serif Bold"/>
              </a:rPr>
              <a:t> </a:t>
            </a:r>
            <a:r>
              <a:rPr lang="en-US" sz="3200" err="1">
                <a:solidFill>
                  <a:srgbClr val="004AAD"/>
                </a:solidFill>
                <a:latin typeface="DejaVu Serif Bold"/>
              </a:rPr>
              <a:t>toán</a:t>
            </a:r>
            <a:r>
              <a:rPr lang="en-US" sz="3200">
                <a:solidFill>
                  <a:srgbClr val="004AAD"/>
                </a:solidFill>
                <a:latin typeface="DejaVu Serif"/>
              </a:rPr>
              <a:t>:</a:t>
            </a:r>
          </a:p>
          <a:p>
            <a:pPr algn="ctr">
              <a:lnSpc>
                <a:spcPts val="3920"/>
              </a:lnSpc>
            </a:pPr>
            <a:r>
              <a:rPr lang="en-US" sz="3200" b="1" err="1">
                <a:solidFill>
                  <a:srgbClr val="D32236"/>
                </a:solidFill>
                <a:latin typeface="DejaVu Serif"/>
              </a:rPr>
              <a:t>Xác</a:t>
            </a:r>
            <a:r>
              <a:rPr lang="en-US" sz="3200" b="1">
                <a:solidFill>
                  <a:srgbClr val="D32236"/>
                </a:solidFill>
                <a:latin typeface="DejaVu Serif"/>
              </a:rPr>
              <a:t> </a:t>
            </a:r>
            <a:r>
              <a:rPr lang="en-US" sz="3200" b="1" err="1">
                <a:solidFill>
                  <a:srgbClr val="D32236"/>
                </a:solidFill>
                <a:latin typeface="DejaVu Serif"/>
              </a:rPr>
              <a:t>định</a:t>
            </a:r>
            <a:r>
              <a:rPr lang="en-US" sz="3200" b="1">
                <a:solidFill>
                  <a:srgbClr val="D32236"/>
                </a:solidFill>
                <a:latin typeface="DejaVu Serif"/>
              </a:rPr>
              <a:t> </a:t>
            </a:r>
            <a:r>
              <a:rPr lang="en-US" sz="3200" b="1" err="1">
                <a:solidFill>
                  <a:srgbClr val="D32236"/>
                </a:solidFill>
                <a:latin typeface="DejaVu Serif"/>
              </a:rPr>
              <a:t>phía</a:t>
            </a:r>
            <a:r>
              <a:rPr lang="en-US" sz="3200" b="1">
                <a:solidFill>
                  <a:srgbClr val="D32236"/>
                </a:solidFill>
                <a:latin typeface="DejaVu Serif"/>
              </a:rPr>
              <a:t> </a:t>
            </a:r>
            <a:r>
              <a:rPr lang="en-US" sz="3200" b="1" err="1">
                <a:solidFill>
                  <a:srgbClr val="D32236"/>
                </a:solidFill>
                <a:latin typeface="DejaVu Serif"/>
              </a:rPr>
              <a:t>trên</a:t>
            </a:r>
            <a:r>
              <a:rPr lang="en-US" sz="3200" b="1">
                <a:solidFill>
                  <a:srgbClr val="D32236"/>
                </a:solidFill>
                <a:latin typeface="DejaVu Serif"/>
              </a:rPr>
              <a:t>, </a:t>
            </a:r>
            <a:r>
              <a:rPr lang="en-US" sz="3200" b="1" err="1">
                <a:solidFill>
                  <a:srgbClr val="D32236"/>
                </a:solidFill>
                <a:latin typeface="DejaVu Serif"/>
              </a:rPr>
              <a:t>phía</a:t>
            </a:r>
            <a:r>
              <a:rPr lang="en-US" sz="3200" b="1">
                <a:solidFill>
                  <a:srgbClr val="D32236"/>
                </a:solidFill>
                <a:latin typeface="DejaVu Serif"/>
              </a:rPr>
              <a:t> </a:t>
            </a:r>
            <a:r>
              <a:rPr lang="en-US" sz="3200" b="1" err="1">
                <a:solidFill>
                  <a:srgbClr val="D32236"/>
                </a:solidFill>
                <a:latin typeface="DejaVu Serif"/>
              </a:rPr>
              <a:t>dưới</a:t>
            </a:r>
            <a:r>
              <a:rPr lang="en-US" sz="3200" b="1">
                <a:solidFill>
                  <a:srgbClr val="D32236"/>
                </a:solidFill>
                <a:latin typeface="DejaVu Serif"/>
              </a:rPr>
              <a:t>, </a:t>
            </a:r>
            <a:r>
              <a:rPr lang="en-US" sz="3200" b="1" err="1">
                <a:solidFill>
                  <a:srgbClr val="D32236"/>
                </a:solidFill>
                <a:latin typeface="DejaVu Serif"/>
              </a:rPr>
              <a:t>phía</a:t>
            </a:r>
            <a:r>
              <a:rPr lang="en-US" sz="3200" b="1">
                <a:solidFill>
                  <a:srgbClr val="D32236"/>
                </a:solidFill>
                <a:latin typeface="DejaVu Serif"/>
              </a:rPr>
              <a:t> </a:t>
            </a:r>
            <a:r>
              <a:rPr lang="en-US" sz="3200" b="1" err="1">
                <a:solidFill>
                  <a:srgbClr val="D32236"/>
                </a:solidFill>
                <a:latin typeface="DejaVu Serif"/>
              </a:rPr>
              <a:t>trước</a:t>
            </a:r>
            <a:r>
              <a:rPr lang="en-US" sz="3200" b="1">
                <a:solidFill>
                  <a:srgbClr val="D32236"/>
                </a:solidFill>
                <a:latin typeface="DejaVu Serif"/>
              </a:rPr>
              <a:t>, </a:t>
            </a:r>
          </a:p>
          <a:p>
            <a:pPr algn="ctr">
              <a:lnSpc>
                <a:spcPts val="3920"/>
              </a:lnSpc>
            </a:pPr>
            <a:r>
              <a:rPr lang="en-US" sz="3200" b="1" err="1">
                <a:solidFill>
                  <a:srgbClr val="D32236"/>
                </a:solidFill>
                <a:latin typeface="DejaVu Serif"/>
              </a:rPr>
              <a:t>phía</a:t>
            </a:r>
            <a:r>
              <a:rPr lang="en-US" sz="3200" b="1">
                <a:solidFill>
                  <a:srgbClr val="D32236"/>
                </a:solidFill>
                <a:latin typeface="DejaVu Serif"/>
              </a:rPr>
              <a:t> </a:t>
            </a:r>
            <a:r>
              <a:rPr lang="en-US" sz="3200" b="1" err="1">
                <a:solidFill>
                  <a:srgbClr val="D32236"/>
                </a:solidFill>
                <a:latin typeface="DejaVu Serif"/>
              </a:rPr>
              <a:t>sau</a:t>
            </a:r>
            <a:r>
              <a:rPr lang="en-US" sz="3200" b="1">
                <a:solidFill>
                  <a:srgbClr val="D32236"/>
                </a:solidFill>
                <a:latin typeface="DejaVu Serif"/>
              </a:rPr>
              <a:t> </a:t>
            </a:r>
            <a:r>
              <a:rPr lang="en-US" sz="3200" b="1" err="1">
                <a:solidFill>
                  <a:srgbClr val="D32236"/>
                </a:solidFill>
                <a:latin typeface="DejaVu Serif"/>
              </a:rPr>
              <a:t>của</a:t>
            </a:r>
            <a:r>
              <a:rPr lang="en-US" sz="3200" b="1">
                <a:solidFill>
                  <a:srgbClr val="D32236"/>
                </a:solidFill>
                <a:latin typeface="DejaVu Serif"/>
              </a:rPr>
              <a:t> </a:t>
            </a:r>
            <a:r>
              <a:rPr lang="en-US" sz="3200" b="1" err="1">
                <a:solidFill>
                  <a:srgbClr val="D32236"/>
                </a:solidFill>
                <a:latin typeface="DejaVu Serif"/>
              </a:rPr>
              <a:t>người</a:t>
            </a:r>
            <a:r>
              <a:rPr lang="en-US" sz="3200" b="1">
                <a:solidFill>
                  <a:srgbClr val="D32236"/>
                </a:solidFill>
                <a:latin typeface="DejaVu Serif"/>
              </a:rPr>
              <a:t> </a:t>
            </a:r>
            <a:r>
              <a:rPr lang="en-US" sz="3200" b="1" err="1">
                <a:solidFill>
                  <a:srgbClr val="D32236"/>
                </a:solidFill>
                <a:latin typeface="DejaVu Serif"/>
              </a:rPr>
              <a:t>khác</a:t>
            </a:r>
            <a:r>
              <a:rPr lang="en-US" sz="3200" b="1">
                <a:solidFill>
                  <a:srgbClr val="D32236"/>
                </a:solidFill>
                <a:latin typeface="DejaVu Serif"/>
              </a:rPr>
              <a:t>.</a:t>
            </a:r>
          </a:p>
        </p:txBody>
      </p:sp>
      <p:sp>
        <p:nvSpPr>
          <p:cNvPr id="7" name="TextBox 14"/>
          <p:cNvSpPr txBox="1"/>
          <p:nvPr/>
        </p:nvSpPr>
        <p:spPr>
          <a:xfrm>
            <a:off x="5364462" y="6084575"/>
            <a:ext cx="6549206" cy="444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400" err="1">
                <a:solidFill>
                  <a:srgbClr val="004AAD"/>
                </a:solidFill>
                <a:latin typeface="Noto Sans"/>
              </a:rPr>
              <a:t>Lứa</a:t>
            </a:r>
            <a:r>
              <a:rPr lang="en-US" sz="2400">
                <a:solidFill>
                  <a:srgbClr val="004AAD"/>
                </a:solidFill>
                <a:latin typeface="Noto Sans"/>
              </a:rPr>
              <a:t> </a:t>
            </a:r>
            <a:r>
              <a:rPr lang="en-US" sz="2400" err="1">
                <a:solidFill>
                  <a:srgbClr val="004AAD"/>
                </a:solidFill>
                <a:latin typeface="Noto Sans"/>
              </a:rPr>
              <a:t>tuổi</a:t>
            </a:r>
            <a:r>
              <a:rPr lang="en-US" sz="2400">
                <a:solidFill>
                  <a:srgbClr val="004AAD"/>
                </a:solidFill>
                <a:latin typeface="Noto Sans"/>
              </a:rPr>
              <a:t>: </a:t>
            </a:r>
            <a:r>
              <a:rPr lang="en-US" sz="2400" err="1">
                <a:solidFill>
                  <a:srgbClr val="004AAD"/>
                </a:solidFill>
                <a:latin typeface="Noto Sans"/>
              </a:rPr>
              <a:t>Mẫu</a:t>
            </a:r>
            <a:r>
              <a:rPr lang="en-US" sz="2400">
                <a:solidFill>
                  <a:srgbClr val="004AAD"/>
                </a:solidFill>
                <a:latin typeface="Noto Sans"/>
              </a:rPr>
              <a:t> </a:t>
            </a:r>
            <a:r>
              <a:rPr lang="en-US" sz="2400" err="1">
                <a:solidFill>
                  <a:srgbClr val="004AAD"/>
                </a:solidFill>
                <a:latin typeface="Noto Sans"/>
              </a:rPr>
              <a:t>giáo</a:t>
            </a:r>
            <a:r>
              <a:rPr lang="en-US" sz="2400">
                <a:solidFill>
                  <a:srgbClr val="004AAD"/>
                </a:solidFill>
                <a:latin typeface="Noto Sans"/>
              </a:rPr>
              <a:t> </a:t>
            </a:r>
            <a:r>
              <a:rPr lang="en-US" sz="2400" err="1">
                <a:solidFill>
                  <a:srgbClr val="004AAD"/>
                </a:solidFill>
                <a:latin typeface="Noto Sans"/>
              </a:rPr>
              <a:t>nhỡ</a:t>
            </a:r>
            <a:r>
              <a:rPr lang="en-US" sz="2400">
                <a:solidFill>
                  <a:srgbClr val="004AAD"/>
                </a:solidFill>
                <a:latin typeface="Noto Sans"/>
              </a:rPr>
              <a:t> 4- 5 </a:t>
            </a:r>
            <a:r>
              <a:rPr lang="en-US" sz="2400" err="1">
                <a:solidFill>
                  <a:srgbClr val="004AAD"/>
                </a:solidFill>
                <a:latin typeface="Noto Sans"/>
              </a:rPr>
              <a:t>tuổi</a:t>
            </a:r>
            <a:endParaRPr lang="en-US" sz="2400">
              <a:solidFill>
                <a:srgbClr val="004AAD"/>
              </a:solidFill>
              <a:latin typeface="Noto Sans"/>
            </a:endParaRPr>
          </a:p>
        </p:txBody>
      </p:sp>
      <p:sp>
        <p:nvSpPr>
          <p:cNvPr id="8" name="TextBox 15"/>
          <p:cNvSpPr txBox="1"/>
          <p:nvPr/>
        </p:nvSpPr>
        <p:spPr>
          <a:xfrm>
            <a:off x="10921421" y="8796124"/>
            <a:ext cx="5944734" cy="358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err="1">
                <a:solidFill>
                  <a:srgbClr val="004AAD"/>
                </a:solidFill>
                <a:latin typeface="Noto Sans Italics"/>
              </a:rPr>
              <a:t>Giáo</a:t>
            </a:r>
            <a:r>
              <a:rPr lang="en-US" sz="2100">
                <a:solidFill>
                  <a:srgbClr val="004AAD"/>
                </a:solidFill>
                <a:latin typeface="Noto Sans Italics"/>
              </a:rPr>
              <a:t> </a:t>
            </a:r>
            <a:r>
              <a:rPr lang="en-US" sz="2100" err="1">
                <a:solidFill>
                  <a:srgbClr val="004AAD"/>
                </a:solidFill>
                <a:latin typeface="Noto Sans Italics"/>
              </a:rPr>
              <a:t>viên</a:t>
            </a:r>
            <a:r>
              <a:rPr lang="en-US" sz="2100">
                <a:solidFill>
                  <a:srgbClr val="004AAD"/>
                </a:solidFill>
                <a:latin typeface="Noto Sans Italics"/>
              </a:rPr>
              <a:t>: </a:t>
            </a:r>
            <a:r>
              <a:rPr lang="en-US" sz="2100" err="1">
                <a:solidFill>
                  <a:srgbClr val="004AAD"/>
                </a:solidFill>
                <a:latin typeface="Noto Sans Italics"/>
              </a:rPr>
              <a:t>Đinh</a:t>
            </a:r>
            <a:r>
              <a:rPr lang="en-US" sz="2100">
                <a:solidFill>
                  <a:srgbClr val="004AAD"/>
                </a:solidFill>
                <a:latin typeface="Noto Sans Italics"/>
              </a:rPr>
              <a:t> </a:t>
            </a:r>
            <a:r>
              <a:rPr lang="en-US" sz="2100" err="1">
                <a:solidFill>
                  <a:srgbClr val="004AAD"/>
                </a:solidFill>
                <a:latin typeface="Noto Sans Italics"/>
              </a:rPr>
              <a:t>Thị</a:t>
            </a:r>
            <a:r>
              <a:rPr lang="en-US" sz="2100">
                <a:solidFill>
                  <a:srgbClr val="004AAD"/>
                </a:solidFill>
                <a:latin typeface="Noto Sans Italics"/>
              </a:rPr>
              <a:t> </a:t>
            </a:r>
            <a:r>
              <a:rPr lang="en-US" sz="2100" err="1">
                <a:solidFill>
                  <a:srgbClr val="004AAD"/>
                </a:solidFill>
                <a:latin typeface="Noto Sans Italics"/>
              </a:rPr>
              <a:t>Hường</a:t>
            </a:r>
            <a:endParaRPr lang="en-US" sz="2100">
              <a:solidFill>
                <a:srgbClr val="004AAD"/>
              </a:solidFill>
              <a:latin typeface="Noto Sans Itali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902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36662">
        <p14:glitter pattern="hexagon"/>
      </p:transition>
    </mc:Choice>
    <mc:Fallback xmlns="">
      <p:transition spd="slow" advTm="366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9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8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9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019300"/>
            <a:ext cx="5943600" cy="5771322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 rotWithShape="1">
          <a:blip r:embed="rId6"/>
          <a:srcRect l="32531" t="253" r="34591"/>
          <a:stretch/>
        </p:blipFill>
        <p:spPr>
          <a:xfrm flipH="1">
            <a:off x="10820400" y="1028700"/>
            <a:ext cx="3657600" cy="8382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287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430">
        <p:fade/>
      </p:transition>
    </mc:Choice>
    <mc:Fallback xmlns="">
      <p:transition spd="med" advTm="214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134" t="18203" r="2241" b="6200"/>
          <a:stretch/>
        </p:blipFill>
        <p:spPr>
          <a:xfrm>
            <a:off x="6178" y="0"/>
            <a:ext cx="18288001" cy="1028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8805" y="5276850"/>
            <a:ext cx="1176467" cy="1703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5589" y="3848100"/>
            <a:ext cx="2133811" cy="522845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448299" y="226026"/>
            <a:ext cx="7391399" cy="983649"/>
          </a:xfrm>
          <a:prstGeom prst="roundRect">
            <a:avLst/>
          </a:prstGeom>
          <a:solidFill>
            <a:schemeClr val="accent1"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Roboto Black" panose="02000000000000000000" pitchFamily="2" charset="0"/>
                <a:ea typeface="Roboto Black" panose="02000000000000000000" pitchFamily="2" charset="0"/>
              </a:rPr>
              <a:t>HÃY LÀM THEO TỚ</a:t>
            </a:r>
            <a:endParaRPr lang="en-US" sz="4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  <a:reflection blurRad="6350" stA="55000" endA="300" endPos="45500" dir="5400000" sy="-100000" algn="bl" rotWithShape="0"/>
              </a:effectLst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829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68"/>
    </mc:Choice>
    <mc:Fallback xmlns="">
      <p:transition spd="slow" advTm="58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9.87654E-7 L -0.22682 -0.00679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45" y="-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682 -0.00679 L 3.33333E-6 3.7037E-6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9.87654E-7 L 0.00235 -0.30309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" y="-15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9.87654E-7 L 0.00651 0.2867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" y="14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110194" y="1070260"/>
            <a:ext cx="8067612" cy="8067612"/>
            <a:chOff x="9248950" y="919967"/>
            <a:chExt cx="8067612" cy="806761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8950" y="919967"/>
              <a:ext cx="8067612" cy="806761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0849150" y="1714500"/>
              <a:ext cx="3720830" cy="6533187"/>
            </a:xfrm>
            <a:custGeom>
              <a:avLst/>
              <a:gdLst>
                <a:gd name="connsiteX0" fmla="*/ 0 w 3733799"/>
                <a:gd name="connsiteY0" fmla="*/ 0 h 6358127"/>
                <a:gd name="connsiteX1" fmla="*/ 3733799 w 3733799"/>
                <a:gd name="connsiteY1" fmla="*/ 0 h 6358127"/>
                <a:gd name="connsiteX2" fmla="*/ 3733799 w 3733799"/>
                <a:gd name="connsiteY2" fmla="*/ 6358127 h 6358127"/>
                <a:gd name="connsiteX3" fmla="*/ 0 w 3733799"/>
                <a:gd name="connsiteY3" fmla="*/ 6358127 h 6358127"/>
                <a:gd name="connsiteX4" fmla="*/ 0 w 3733799"/>
                <a:gd name="connsiteY4" fmla="*/ 0 h 6358127"/>
                <a:gd name="connsiteX0" fmla="*/ 0 w 3733799"/>
                <a:gd name="connsiteY0" fmla="*/ 0 h 6494314"/>
                <a:gd name="connsiteX1" fmla="*/ 3733799 w 3733799"/>
                <a:gd name="connsiteY1" fmla="*/ 0 h 6494314"/>
                <a:gd name="connsiteX2" fmla="*/ 3733799 w 3733799"/>
                <a:gd name="connsiteY2" fmla="*/ 6358127 h 6494314"/>
                <a:gd name="connsiteX3" fmla="*/ 38910 w 3733799"/>
                <a:gd name="connsiteY3" fmla="*/ 6494314 h 6494314"/>
                <a:gd name="connsiteX4" fmla="*/ 0 w 3733799"/>
                <a:gd name="connsiteY4" fmla="*/ 0 h 6494314"/>
                <a:gd name="connsiteX0" fmla="*/ 0 w 3733799"/>
                <a:gd name="connsiteY0" fmla="*/ 0 h 6494314"/>
                <a:gd name="connsiteX1" fmla="*/ 3694889 w 3733799"/>
                <a:gd name="connsiteY1" fmla="*/ 0 h 6494314"/>
                <a:gd name="connsiteX2" fmla="*/ 3733799 w 3733799"/>
                <a:gd name="connsiteY2" fmla="*/ 6358127 h 6494314"/>
                <a:gd name="connsiteX3" fmla="*/ 38910 w 3733799"/>
                <a:gd name="connsiteY3" fmla="*/ 6494314 h 6494314"/>
                <a:gd name="connsiteX4" fmla="*/ 0 w 3733799"/>
                <a:gd name="connsiteY4" fmla="*/ 0 h 6494314"/>
                <a:gd name="connsiteX0" fmla="*/ 0 w 3733799"/>
                <a:gd name="connsiteY0" fmla="*/ 0 h 6494314"/>
                <a:gd name="connsiteX1" fmla="*/ 3694889 w 3733799"/>
                <a:gd name="connsiteY1" fmla="*/ 0 h 6494314"/>
                <a:gd name="connsiteX2" fmla="*/ 3733799 w 3733799"/>
                <a:gd name="connsiteY2" fmla="*/ 6358127 h 6494314"/>
                <a:gd name="connsiteX3" fmla="*/ 38910 w 3733799"/>
                <a:gd name="connsiteY3" fmla="*/ 6494314 h 6494314"/>
                <a:gd name="connsiteX4" fmla="*/ 0 w 3733799"/>
                <a:gd name="connsiteY4" fmla="*/ 0 h 6494314"/>
                <a:gd name="connsiteX0" fmla="*/ 0 w 3733799"/>
                <a:gd name="connsiteY0" fmla="*/ 38911 h 6533225"/>
                <a:gd name="connsiteX1" fmla="*/ 3655978 w 3733799"/>
                <a:gd name="connsiteY1" fmla="*/ 0 h 6533225"/>
                <a:gd name="connsiteX2" fmla="*/ 3733799 w 3733799"/>
                <a:gd name="connsiteY2" fmla="*/ 6397038 h 6533225"/>
                <a:gd name="connsiteX3" fmla="*/ 38910 w 3733799"/>
                <a:gd name="connsiteY3" fmla="*/ 6533225 h 6533225"/>
                <a:gd name="connsiteX4" fmla="*/ 0 w 3733799"/>
                <a:gd name="connsiteY4" fmla="*/ 38911 h 6533225"/>
                <a:gd name="connsiteX0" fmla="*/ 0 w 3677274"/>
                <a:gd name="connsiteY0" fmla="*/ 38911 h 6533225"/>
                <a:gd name="connsiteX1" fmla="*/ 3655978 w 3677274"/>
                <a:gd name="connsiteY1" fmla="*/ 0 h 6533225"/>
                <a:gd name="connsiteX2" fmla="*/ 3677274 w 3677274"/>
                <a:gd name="connsiteY2" fmla="*/ 6416494 h 6533225"/>
                <a:gd name="connsiteX3" fmla="*/ 38910 w 3677274"/>
                <a:gd name="connsiteY3" fmla="*/ 6533225 h 6533225"/>
                <a:gd name="connsiteX4" fmla="*/ 0 w 3677274"/>
                <a:gd name="connsiteY4" fmla="*/ 38911 h 6533225"/>
                <a:gd name="connsiteX0" fmla="*/ 0 w 3677274"/>
                <a:gd name="connsiteY0" fmla="*/ 38911 h 6533225"/>
                <a:gd name="connsiteX1" fmla="*/ 3655978 w 3677274"/>
                <a:gd name="connsiteY1" fmla="*/ 0 h 6533225"/>
                <a:gd name="connsiteX2" fmla="*/ 3677274 w 3677274"/>
                <a:gd name="connsiteY2" fmla="*/ 6416494 h 6533225"/>
                <a:gd name="connsiteX3" fmla="*/ 456 w 3677274"/>
                <a:gd name="connsiteY3" fmla="*/ 6533225 h 6533225"/>
                <a:gd name="connsiteX4" fmla="*/ 0 w 3677274"/>
                <a:gd name="connsiteY4" fmla="*/ 38911 h 653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7274" h="6533225">
                  <a:moveTo>
                    <a:pt x="0" y="38911"/>
                  </a:moveTo>
                  <a:lnTo>
                    <a:pt x="3655978" y="0"/>
                  </a:lnTo>
                  <a:cubicBezTo>
                    <a:pt x="3663077" y="2138831"/>
                    <a:pt x="3670175" y="4277663"/>
                    <a:pt x="3677274" y="6416494"/>
                  </a:cubicBezTo>
                  <a:lnTo>
                    <a:pt x="456" y="6533225"/>
                  </a:lnTo>
                  <a:lnTo>
                    <a:pt x="0" y="389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9907" y="2556084"/>
            <a:ext cx="4017612" cy="52064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936" r="89744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2109" y="754673"/>
            <a:ext cx="9677400" cy="869878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966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3951">
        <p:circle/>
      </p:transition>
    </mc:Choice>
    <mc:Fallback xmlns="">
      <p:transition spd="slow" advTm="1395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26652"/>
          <a:stretch/>
        </p:blipFill>
        <p:spPr>
          <a:xfrm>
            <a:off x="0" y="-8792"/>
            <a:ext cx="18288000" cy="1029579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209478" y="6747890"/>
            <a:ext cx="4458323" cy="28190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1" t="31274" r="15778" b="27360"/>
          <a:stretch/>
        </p:blipFill>
        <p:spPr>
          <a:xfrm rot="602557">
            <a:off x="8598803" y="4371711"/>
            <a:ext cx="4006566" cy="390664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717117" y="3423098"/>
            <a:ext cx="1443044" cy="987219"/>
            <a:chOff x="8791911" y="2931406"/>
            <a:chExt cx="1443044" cy="98721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57" t="23954" r="48103" b="70824"/>
            <a:stretch/>
          </p:blipFill>
          <p:spPr>
            <a:xfrm rot="556963">
              <a:off x="8845895" y="3108281"/>
              <a:ext cx="1389060" cy="4035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/>
            <a:srcRect l="43023" t="1" r="36047" b="83114"/>
            <a:stretch/>
          </p:blipFill>
          <p:spPr>
            <a:xfrm>
              <a:off x="8791911" y="2931406"/>
              <a:ext cx="1371600" cy="987219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13" b="92813" l="0" r="9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555" y="8416885"/>
            <a:ext cx="2819197" cy="2819197"/>
          </a:xfrm>
          <a:prstGeom prst="rect">
            <a:avLst/>
          </a:prstGeom>
        </p:spPr>
      </p:pic>
      <p:pic>
        <p:nvPicPr>
          <p:cNvPr id="24" name="Picture 3"/>
          <p:cNvPicPr>
            <a:picLocks noChangeAspect="1"/>
          </p:cNvPicPr>
          <p:nvPr/>
        </p:nvPicPr>
        <p:blipFill rotWithShape="1">
          <a:blip r:embed="rId9"/>
          <a:srcRect l="28193" t="4993" r="30507" b="2406"/>
          <a:stretch/>
        </p:blipFill>
        <p:spPr>
          <a:xfrm flipH="1">
            <a:off x="9021867" y="1125696"/>
            <a:ext cx="1253436" cy="27326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041" y="8714413"/>
            <a:ext cx="2819196" cy="11120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733" b="95067" l="42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717" y="3975034"/>
            <a:ext cx="4093828" cy="49333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3419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489"/>
    </mc:Choice>
    <mc:Fallback>
      <p:transition spd="slow" advTm="208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1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20" fill="hold">
                                          <p:stCondLst>
                                            <p:cond delay="2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20" fill="hold">
                                          <p:stCondLst>
                                            <p:cond delay="44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2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2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20" fill="hold">
                                          <p:stCondLst>
                                            <p:cond delay="2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20" fill="hold">
                                          <p:stCondLst>
                                            <p:cond delay="44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2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2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5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7" dur="5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8" dur="5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20" fill="hold">
                                          <p:stCondLst>
                                            <p:cond delay="2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20" fill="hold">
                                          <p:stCondLst>
                                            <p:cond delay="44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2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2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20" fill="hold">
                                          <p:stCondLst>
                                            <p:cond delay="22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20" fill="hold">
                                          <p:stCondLst>
                                            <p:cond delay="44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2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2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1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5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1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5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5" dur="1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20" fill="hold">
                                          <p:stCondLst>
                                            <p:cond delay="22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220" fill="hold">
                                          <p:stCondLst>
                                            <p:cond delay="44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2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22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1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5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1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3" dur="5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1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5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32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6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0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11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3" dur="5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8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6" grpId="3" animBg="1"/>
      <p:bldP spid="6" grpId="4" animBg="1"/>
      <p:bldP spid="6" grpId="5" animBg="1"/>
      <p:bldP spid="6" grpId="6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367" y="-285750"/>
            <a:ext cx="9858086" cy="98641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3733800" cy="10287000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79000">
                <a:schemeClr val="tx2">
                  <a:lumMod val="75000"/>
                </a:schemeClr>
              </a:gs>
              <a:gs pos="47000">
                <a:schemeClr val="tx2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833321" y="-31173"/>
            <a:ext cx="3533931" cy="10287000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54000">
                <a:schemeClr val="tx2">
                  <a:lumMod val="60000"/>
                  <a:lumOff val="40000"/>
                </a:schemeClr>
              </a:gs>
              <a:gs pos="79000">
                <a:schemeClr val="tx2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nip Same Side Corner Rectangle 7"/>
          <p:cNvSpPr/>
          <p:nvPr/>
        </p:nvSpPr>
        <p:spPr>
          <a:xfrm>
            <a:off x="123893" y="6172200"/>
            <a:ext cx="18288000" cy="4205984"/>
          </a:xfrm>
          <a:custGeom>
            <a:avLst/>
            <a:gdLst>
              <a:gd name="connsiteX0" fmla="*/ 730265 w 18288000"/>
              <a:gd name="connsiteY0" fmla="*/ 0 h 4381500"/>
              <a:gd name="connsiteX1" fmla="*/ 17557735 w 18288000"/>
              <a:gd name="connsiteY1" fmla="*/ 0 h 4381500"/>
              <a:gd name="connsiteX2" fmla="*/ 18288000 w 18288000"/>
              <a:gd name="connsiteY2" fmla="*/ 730265 h 4381500"/>
              <a:gd name="connsiteX3" fmla="*/ 18288000 w 18288000"/>
              <a:gd name="connsiteY3" fmla="*/ 4381500 h 4381500"/>
              <a:gd name="connsiteX4" fmla="*/ 18288000 w 18288000"/>
              <a:gd name="connsiteY4" fmla="*/ 4381500 h 4381500"/>
              <a:gd name="connsiteX5" fmla="*/ 0 w 18288000"/>
              <a:gd name="connsiteY5" fmla="*/ 4381500 h 4381500"/>
              <a:gd name="connsiteX6" fmla="*/ 0 w 18288000"/>
              <a:gd name="connsiteY6" fmla="*/ 4381500 h 4381500"/>
              <a:gd name="connsiteX7" fmla="*/ 0 w 18288000"/>
              <a:gd name="connsiteY7" fmla="*/ 730265 h 4381500"/>
              <a:gd name="connsiteX8" fmla="*/ 730265 w 18288000"/>
              <a:gd name="connsiteY8" fmla="*/ 0 h 4381500"/>
              <a:gd name="connsiteX0" fmla="*/ 730265 w 18288000"/>
              <a:gd name="connsiteY0" fmla="*/ 0 h 4381500"/>
              <a:gd name="connsiteX1" fmla="*/ 14715145 w 18288000"/>
              <a:gd name="connsiteY1" fmla="*/ 0 h 4381500"/>
              <a:gd name="connsiteX2" fmla="*/ 18288000 w 18288000"/>
              <a:gd name="connsiteY2" fmla="*/ 730265 h 4381500"/>
              <a:gd name="connsiteX3" fmla="*/ 18288000 w 18288000"/>
              <a:gd name="connsiteY3" fmla="*/ 4381500 h 4381500"/>
              <a:gd name="connsiteX4" fmla="*/ 18288000 w 18288000"/>
              <a:gd name="connsiteY4" fmla="*/ 4381500 h 4381500"/>
              <a:gd name="connsiteX5" fmla="*/ 0 w 18288000"/>
              <a:gd name="connsiteY5" fmla="*/ 4381500 h 4381500"/>
              <a:gd name="connsiteX6" fmla="*/ 0 w 18288000"/>
              <a:gd name="connsiteY6" fmla="*/ 4381500 h 4381500"/>
              <a:gd name="connsiteX7" fmla="*/ 0 w 18288000"/>
              <a:gd name="connsiteY7" fmla="*/ 730265 h 4381500"/>
              <a:gd name="connsiteX8" fmla="*/ 730265 w 18288000"/>
              <a:gd name="connsiteY8" fmla="*/ 0 h 4381500"/>
              <a:gd name="connsiteX0" fmla="*/ 730265 w 18288000"/>
              <a:gd name="connsiteY0" fmla="*/ 0 h 4447499"/>
              <a:gd name="connsiteX1" fmla="*/ 14715145 w 18288000"/>
              <a:gd name="connsiteY1" fmla="*/ 0 h 4447499"/>
              <a:gd name="connsiteX2" fmla="*/ 18248243 w 18288000"/>
              <a:gd name="connsiteY2" fmla="*/ 4447499 h 4447499"/>
              <a:gd name="connsiteX3" fmla="*/ 18288000 w 18288000"/>
              <a:gd name="connsiteY3" fmla="*/ 4381500 h 4447499"/>
              <a:gd name="connsiteX4" fmla="*/ 18288000 w 18288000"/>
              <a:gd name="connsiteY4" fmla="*/ 4381500 h 4447499"/>
              <a:gd name="connsiteX5" fmla="*/ 0 w 18288000"/>
              <a:gd name="connsiteY5" fmla="*/ 4381500 h 4447499"/>
              <a:gd name="connsiteX6" fmla="*/ 0 w 18288000"/>
              <a:gd name="connsiteY6" fmla="*/ 4381500 h 4447499"/>
              <a:gd name="connsiteX7" fmla="*/ 0 w 18288000"/>
              <a:gd name="connsiteY7" fmla="*/ 730265 h 4447499"/>
              <a:gd name="connsiteX8" fmla="*/ 730265 w 18288000"/>
              <a:gd name="connsiteY8" fmla="*/ 0 h 4447499"/>
              <a:gd name="connsiteX0" fmla="*/ 3652370 w 18288000"/>
              <a:gd name="connsiteY0" fmla="*/ 59634 h 4447499"/>
              <a:gd name="connsiteX1" fmla="*/ 14715145 w 18288000"/>
              <a:gd name="connsiteY1" fmla="*/ 0 h 4447499"/>
              <a:gd name="connsiteX2" fmla="*/ 18248243 w 18288000"/>
              <a:gd name="connsiteY2" fmla="*/ 4447499 h 4447499"/>
              <a:gd name="connsiteX3" fmla="*/ 18288000 w 18288000"/>
              <a:gd name="connsiteY3" fmla="*/ 4381500 h 4447499"/>
              <a:gd name="connsiteX4" fmla="*/ 18288000 w 18288000"/>
              <a:gd name="connsiteY4" fmla="*/ 4381500 h 4447499"/>
              <a:gd name="connsiteX5" fmla="*/ 0 w 18288000"/>
              <a:gd name="connsiteY5" fmla="*/ 4381500 h 4447499"/>
              <a:gd name="connsiteX6" fmla="*/ 0 w 18288000"/>
              <a:gd name="connsiteY6" fmla="*/ 4381500 h 4447499"/>
              <a:gd name="connsiteX7" fmla="*/ 0 w 18288000"/>
              <a:gd name="connsiteY7" fmla="*/ 730265 h 4447499"/>
              <a:gd name="connsiteX8" fmla="*/ 3652370 w 18288000"/>
              <a:gd name="connsiteY8" fmla="*/ 59634 h 4447499"/>
              <a:gd name="connsiteX0" fmla="*/ 3652370 w 18288000"/>
              <a:gd name="connsiteY0" fmla="*/ 59634 h 4447499"/>
              <a:gd name="connsiteX1" fmla="*/ 14715145 w 18288000"/>
              <a:gd name="connsiteY1" fmla="*/ 0 h 4447499"/>
              <a:gd name="connsiteX2" fmla="*/ 18248243 w 18288000"/>
              <a:gd name="connsiteY2" fmla="*/ 4447499 h 4447499"/>
              <a:gd name="connsiteX3" fmla="*/ 18288000 w 18288000"/>
              <a:gd name="connsiteY3" fmla="*/ 4381500 h 4447499"/>
              <a:gd name="connsiteX4" fmla="*/ 18288000 w 18288000"/>
              <a:gd name="connsiteY4" fmla="*/ 4381500 h 4447499"/>
              <a:gd name="connsiteX5" fmla="*/ 0 w 18288000"/>
              <a:gd name="connsiteY5" fmla="*/ 4381500 h 4447499"/>
              <a:gd name="connsiteX6" fmla="*/ 0 w 18288000"/>
              <a:gd name="connsiteY6" fmla="*/ 4381500 h 4447499"/>
              <a:gd name="connsiteX7" fmla="*/ 59635 w 18288000"/>
              <a:gd name="connsiteY7" fmla="*/ 4288474 h 4447499"/>
              <a:gd name="connsiteX8" fmla="*/ 3652370 w 18288000"/>
              <a:gd name="connsiteY8" fmla="*/ 59634 h 4447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000" h="4447499">
                <a:moveTo>
                  <a:pt x="3652370" y="59634"/>
                </a:moveTo>
                <a:lnTo>
                  <a:pt x="14715145" y="0"/>
                </a:lnTo>
                <a:lnTo>
                  <a:pt x="18248243" y="4447499"/>
                </a:lnTo>
                <a:lnTo>
                  <a:pt x="18288000" y="4381500"/>
                </a:lnTo>
                <a:lnTo>
                  <a:pt x="18288000" y="4381500"/>
                </a:lnTo>
                <a:lnTo>
                  <a:pt x="0" y="4381500"/>
                </a:lnTo>
                <a:lnTo>
                  <a:pt x="0" y="4381500"/>
                </a:lnTo>
                <a:lnTo>
                  <a:pt x="59635" y="4288474"/>
                </a:lnTo>
                <a:lnTo>
                  <a:pt x="3652370" y="59634"/>
                </a:lnTo>
                <a:close/>
              </a:path>
            </a:pathLst>
          </a:cu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45000">
                <a:schemeClr val="tx2">
                  <a:lumMod val="60000"/>
                  <a:lumOff val="40000"/>
                </a:schemeClr>
              </a:gs>
              <a:gs pos="90000">
                <a:schemeClr val="tx2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4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22129" y="6560496"/>
            <a:ext cx="106218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5400" b="1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</a:t>
            </a:r>
            <a:r>
              <a:rPr lang="en-US" sz="5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</a:t>
            </a:r>
            <a:r>
              <a:rPr lang="vi-VN" sz="54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5400" b="1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1: BẢO BỐI BÍ </a:t>
            </a:r>
            <a:r>
              <a:rPr lang="en-US" sz="5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MẬT</a:t>
            </a:r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218" y="8465365"/>
            <a:ext cx="1788676" cy="15837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320" y="7987861"/>
            <a:ext cx="1871741" cy="1257056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54" y="8477339"/>
            <a:ext cx="1788676" cy="15837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847" y="7987782"/>
            <a:ext cx="1871741" cy="1257056"/>
          </a:xfrm>
          <a:prstGeom prst="rect">
            <a:avLst/>
          </a:prstGeom>
        </p:spPr>
      </p:pic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752" y="8378736"/>
            <a:ext cx="1788676" cy="15837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687" y="7934193"/>
            <a:ext cx="1871741" cy="1257056"/>
          </a:xfrm>
          <a:prstGeom prst="rect">
            <a:avLst/>
          </a:prstGeom>
        </p:spPr>
      </p:pic>
      <p:pic>
        <p:nvPicPr>
          <p:cNvPr id="19" name="Picture 18">
            <a:hlinkClick r:id="rId4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2523" y="8389193"/>
            <a:ext cx="1788676" cy="15837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5833" y="7934193"/>
            <a:ext cx="1871741" cy="12570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684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18"/>
    </mc:Choice>
    <mc:Fallback xmlns="">
      <p:transition spd="slow" advTm="27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38889E-7 -1.7284E-6 L 1.38889E-7 -0.07207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  <p:extLst mod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372" y="2277649"/>
            <a:ext cx="7940028" cy="70304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640" y="1409700"/>
            <a:ext cx="830876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1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2563">
        <p14:warp dir="in"/>
      </p:transition>
    </mc:Choice>
    <mc:Fallback xmlns="">
      <p:transition spd="slow" advTm="25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76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72" b="37461"/>
          <a:stretch/>
        </p:blipFill>
        <p:spPr>
          <a:xfrm>
            <a:off x="0" y="6515100"/>
            <a:ext cx="18288000" cy="3776870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1" y="7291262"/>
            <a:ext cx="2953769" cy="26154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4" y="6523098"/>
            <a:ext cx="3090941" cy="2075868"/>
          </a:xfrm>
          <a:prstGeom prst="rect">
            <a:avLst/>
          </a:prstGeom>
        </p:spPr>
      </p:pic>
      <p:sp>
        <p:nvSpPr>
          <p:cNvPr id="8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4596119" y="559051"/>
            <a:ext cx="8796811" cy="819730"/>
          </a:xfrm>
          <a:prstGeom prst="foldedCorner">
            <a:avLst/>
          </a:prstGeom>
          <a:solidFill>
            <a:srgbClr val="00B0F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lang="en-US" sz="3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ong</a:t>
            </a:r>
            <a:r>
              <a:rPr lang="en-US" sz="3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3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phía</a:t>
            </a:r>
            <a:r>
              <a:rPr lang="en-US" sz="3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Nobita</a:t>
            </a:r>
            <a:r>
              <a:rPr lang="en-US" sz="3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557" y="8556357"/>
            <a:ext cx="1428750" cy="1528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177" y="8171141"/>
            <a:ext cx="1746086" cy="19139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03" y="8171140"/>
            <a:ext cx="1746086" cy="19139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72688" y="7571270"/>
            <a:ext cx="1320242" cy="12647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2" y="5878556"/>
            <a:ext cx="742950" cy="6572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2812" y="6249245"/>
            <a:ext cx="1320242" cy="126479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135554" y="4955109"/>
            <a:ext cx="1265246" cy="1466884"/>
            <a:chOff x="5374262" y="5487364"/>
            <a:chExt cx="1038157" cy="122354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7797" b="71525" l="38475" r="64407">
                          <a14:foregroundMark x1="43559" y1="48644" x2="46949" y2="51186"/>
                          <a14:foregroundMark x1="52034" y1="47458" x2="54746" y2="52373"/>
                          <a14:foregroundMark x1="40339" y1="55254" x2="41017" y2="51356"/>
                          <a14:backgroundMark x1="41864" y1="57966" x2="44576" y2="59153"/>
                        </a14:backgroundRemoval>
                      </a14:imgEffect>
                    </a14:imgLayer>
                  </a14:imgProps>
                </a:ext>
              </a:extLst>
            </a:blip>
            <a:srcRect l="38424" t="38040" r="36076" b="28690"/>
            <a:stretch/>
          </p:blipFill>
          <p:spPr>
            <a:xfrm>
              <a:off x="5374262" y="5487364"/>
              <a:ext cx="930935" cy="1214649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5876696" y="5787580"/>
              <a:ext cx="5357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1</a:t>
              </a:r>
              <a:endParaRPr lang="en-US" sz="54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220935" y="2230855"/>
            <a:ext cx="1261728" cy="1332148"/>
            <a:chOff x="8220935" y="2230855"/>
            <a:chExt cx="1261728" cy="1332148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424" b="33051" l="37119" r="68475">
                          <a14:foregroundMark x1="59153" y1="18136" x2="56441" y2="16441"/>
                          <a14:foregroundMark x1="65593" y1="20508" x2="65593" y2="15085"/>
                          <a14:foregroundMark x1="65593" y1="15424" x2="67288" y2="17797"/>
                          <a14:backgroundMark x1="44915" y1="10678" x2="47288" y2="11356"/>
                        </a14:backgroundRemoval>
                      </a14:imgEffect>
                    </a14:imgLayer>
                  </a14:imgProps>
                </a:ext>
              </a:extLst>
            </a:blip>
            <a:srcRect l="37452" t="5983" r="31219" b="67303"/>
            <a:stretch/>
          </p:blipFill>
          <p:spPr>
            <a:xfrm>
              <a:off x="8220935" y="2487111"/>
              <a:ext cx="1261728" cy="1075892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8274736" y="2230855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2</a:t>
              </a:r>
              <a:endParaRPr lang="en-US" sz="54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87" b="79245" l="7631" r="89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30" t="8963" r="23862" b="25869"/>
          <a:stretch/>
        </p:blipFill>
        <p:spPr>
          <a:xfrm>
            <a:off x="15058943" y="5377278"/>
            <a:ext cx="2025785" cy="20257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39" y="5733052"/>
            <a:ext cx="1071563" cy="178593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1313392" y="4365893"/>
            <a:ext cx="1296895" cy="1665108"/>
            <a:chOff x="11008821" y="5006139"/>
            <a:chExt cx="1296895" cy="1665108"/>
          </a:xfrm>
        </p:grpSpPr>
        <p:sp>
          <p:nvSpPr>
            <p:cNvPr id="26" name="Rectangle 25"/>
            <p:cNvSpPr/>
            <p:nvPr/>
          </p:nvSpPr>
          <p:spPr>
            <a:xfrm>
              <a:off x="11540283" y="5006139"/>
              <a:ext cx="26091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0" cap="none" spc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3</a:t>
              </a:r>
              <a:endParaRPr lang="en-US" sz="54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424" b="33051" l="37119" r="68475">
                          <a14:foregroundMark x1="59153" y1="18136" x2="56441" y2="16441"/>
                          <a14:foregroundMark x1="65593" y1="20508" x2="65593" y2="15085"/>
                          <a14:foregroundMark x1="65593" y1="15424" x2="67288" y2="17797"/>
                          <a14:backgroundMark x1="44915" y1="10678" x2="47288" y2="11356"/>
                        </a14:backgroundRemoval>
                      </a14:imgEffect>
                    </a14:imgLayer>
                  </a14:imgProps>
                </a:ext>
              </a:extLst>
            </a:blip>
            <a:srcRect l="37452" t="5983" r="31219" b="67303"/>
            <a:stretch/>
          </p:blipFill>
          <p:spPr>
            <a:xfrm flipH="1">
              <a:off x="11008821" y="5595355"/>
              <a:ext cx="1296895" cy="1075892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95895" y="4047102"/>
            <a:ext cx="3090983" cy="56067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482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8668">
        <p:circle/>
        <p:sndAc>
          <p:stSnd>
            <p:snd r:embed="rId3" name="chimes.wav"/>
          </p:stSnd>
        </p:sndAc>
      </p:transition>
    </mc:Choice>
    <mc:Fallback xmlns="">
      <p:transition spd="slow" advTm="38668">
        <p:circle/>
        <p:sndAc>
          <p:stSnd>
            <p:snd r:embed="rId2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8.64198E-7 L 0.00521 -0.1777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88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0.00868 -0.06389 L 0.00868 -0.31389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19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1" animBg="1"/>
    </p:bldLst>
  </p:timing>
  <p:extLst mod="1">
    <p:ext uri="{E180D4A7-C9FB-4DFB-919C-405C955672EB}">
      <p14:showEvtLst xmlns:p14="http://schemas.microsoft.com/office/powerpoint/2010/main">
        <p14:triggerEvt type="onClick" time="29434" objId="6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2.7|2.2|3.6|3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.7|3.6|1.4|1.6|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0|7.9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6.2|19.9|9.2|5.2|6.1|4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4.1|3.2|7.8|4.4|11.8|2.8|5.2|3.7|2.9|6|13.5|2.3|7.1|3.4|2.1|5.2|5.2|4.7|3.2|2.8|2.7|17|6.7|8.5|2.5|4.5|5.8|3.6|2.4|7.7|3.9|5.8|4.7|2.4|3.9|3.5|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.5|4.3|2.4|2|9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4.4|3.7|1.5|1.5|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2.8|3.3|2.4|2.5|8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2807</TotalTime>
  <Words>149</Words>
  <Application>Microsoft Office PowerPoint</Application>
  <PresentationFormat>Custom</PresentationFormat>
  <Paragraphs>21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Noto Serif Display Black</vt:lpstr>
      <vt:lpstr>Roboto Black</vt:lpstr>
      <vt:lpstr>DejaVu Serif Bold</vt:lpstr>
      <vt:lpstr>Noto Sans Italics</vt:lpstr>
      <vt:lpstr>Arial</vt:lpstr>
      <vt:lpstr>Tahoma</vt:lpstr>
      <vt:lpstr>DejaVu Serif</vt:lpstr>
      <vt:lpstr>Calibri</vt:lpstr>
      <vt:lpstr>Noto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Trừơng mầm non Hoa sen</dc:title>
  <dc:creator>hp</dc:creator>
  <cp:lastModifiedBy>admin</cp:lastModifiedBy>
  <cp:revision>172</cp:revision>
  <dcterms:created xsi:type="dcterms:W3CDTF">2006-08-16T00:00:00Z</dcterms:created>
  <dcterms:modified xsi:type="dcterms:W3CDTF">2021-10-18T13:46:53Z</dcterms:modified>
  <dc:identifier>DAErlg-s7cU</dc:identifier>
</cp:coreProperties>
</file>