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0" r:id="rId4"/>
    <p:sldId id="265" r:id="rId5"/>
    <p:sldId id="266" r:id="rId6"/>
    <p:sldId id="268" r:id="rId7"/>
    <p:sldId id="261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3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7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3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2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C535-1E0E-44BA-950F-EC1A7D622F3E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4564-51EE-4C31-831F-26827C93E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4535" y="4908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19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Phòng GD&amp;ĐT quận Long Biên</a:t>
            </a:r>
          </a:p>
          <a:p>
            <a:pPr algn="ctr"/>
            <a:r>
              <a:rPr lang="vi-V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19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Trường mầm non Hoa Sen</a:t>
            </a:r>
          </a:p>
        </p:txBody>
      </p:sp>
      <p:pic>
        <p:nvPicPr>
          <p:cNvPr id="9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943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13946" y="999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19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Phòng GD&amp;ĐT quận Long Biên</a:t>
            </a:r>
          </a:p>
          <a:p>
            <a:pPr algn="ctr"/>
            <a:r>
              <a:rPr lang="vi-VN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19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Trường mầm non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19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Nắng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19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Mai</a:t>
            </a:r>
            <a:endParaRPr lang="vi-V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319E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42716" y="3642495"/>
            <a:ext cx="56384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rgbClr val="0000CC"/>
                </a:solidFill>
              </a:rPr>
              <a:t>Đề tài: </a:t>
            </a:r>
            <a:r>
              <a:rPr lang="vi-VN" sz="2800" b="1" dirty="0">
                <a:solidFill>
                  <a:srgbClr val="0000CC"/>
                </a:solidFill>
              </a:rPr>
              <a:t>Dạy trẻ nói lời yêu thương</a:t>
            </a:r>
            <a:endParaRPr lang="vi-VN" sz="2000" b="1" dirty="0">
              <a:solidFill>
                <a:srgbClr val="0000CC"/>
              </a:solidFill>
            </a:endParaRPr>
          </a:p>
          <a:p>
            <a:pPr algn="just"/>
            <a:r>
              <a:rPr lang="vi-VN" sz="2000" dirty="0">
                <a:solidFill>
                  <a:srgbClr val="0000CC"/>
                </a:solidFill>
              </a:rPr>
              <a:t>Lứa tuổi: </a:t>
            </a:r>
            <a:r>
              <a:rPr lang="en-US" sz="2000" dirty="0">
                <a:solidFill>
                  <a:srgbClr val="0000CC"/>
                </a:solidFill>
              </a:rPr>
              <a:t>M</a:t>
            </a:r>
            <a:r>
              <a:rPr lang="vi-VN" sz="2000" dirty="0">
                <a:solidFill>
                  <a:srgbClr val="0000CC"/>
                </a:solidFill>
              </a:rPr>
              <a:t>ẫu giáo lớn </a:t>
            </a:r>
            <a:r>
              <a:rPr lang="en-US" sz="2000" dirty="0">
                <a:solidFill>
                  <a:srgbClr val="0000CC"/>
                </a:solidFill>
              </a:rPr>
              <a:t>5-6 </a:t>
            </a:r>
            <a:r>
              <a:rPr lang="en-US" sz="2000" dirty="0" err="1">
                <a:solidFill>
                  <a:srgbClr val="0000CC"/>
                </a:solidFill>
              </a:rPr>
              <a:t>tuổi</a:t>
            </a:r>
            <a:endParaRPr lang="vi-VN" sz="2000" dirty="0">
              <a:solidFill>
                <a:srgbClr val="0000CC"/>
              </a:solidFill>
            </a:endParaRPr>
          </a:p>
          <a:p>
            <a:pPr algn="just"/>
            <a:r>
              <a:rPr lang="vi-VN" sz="2000" dirty="0">
                <a:solidFill>
                  <a:srgbClr val="0000CC"/>
                </a:solidFill>
              </a:rPr>
              <a:t>Thời gian: 30-35 phút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7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166">
        <p:split orient="vert"/>
      </p:transition>
    </mc:Choice>
    <mc:Fallback xmlns="">
      <p:transition spd="slow" advTm="27166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696" y="1956987"/>
            <a:ext cx="879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5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696" y="1956987"/>
            <a:ext cx="8796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biệt lời nói yêu thương và lời nói chưa có tình yêu thương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1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633" t="34549" r="50203" b="34341"/>
          <a:stretch/>
        </p:blipFill>
        <p:spPr>
          <a:xfrm>
            <a:off x="692209" y="873163"/>
            <a:ext cx="4833421" cy="3645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5880" t="33855" r="1997" b="35046"/>
          <a:stretch/>
        </p:blipFill>
        <p:spPr>
          <a:xfrm>
            <a:off x="6032563" y="873162"/>
            <a:ext cx="4885915" cy="3735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708" y="212030"/>
            <a:ext cx="314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5631" y="212030"/>
            <a:ext cx="486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31" y="4938725"/>
            <a:ext cx="399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063" y="5678138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231" y="6360511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6214411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8496" y="5458434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83" y="4720075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15" y="5458434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9659107" y="6137915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8737334" y="5338835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94" y="6113911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ộ hình nền powerpoint đơn giản mà vẫn đẹp và sang trọ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5027" r="2648" b="4876"/>
          <a:stretch/>
        </p:blipFill>
        <p:spPr bwMode="auto">
          <a:xfrm>
            <a:off x="0" y="0"/>
            <a:ext cx="12192000" cy="69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0693"/>
          <a:stretch/>
        </p:blipFill>
        <p:spPr>
          <a:xfrm>
            <a:off x="434444" y="897144"/>
            <a:ext cx="4853935" cy="3324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9497"/>
          <a:stretch/>
        </p:blipFill>
        <p:spPr>
          <a:xfrm>
            <a:off x="6779263" y="898183"/>
            <a:ext cx="4938136" cy="3381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71922" y="201222"/>
            <a:ext cx="316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0000CC"/>
              </a:solidFill>
              <a:latin typeface=".vnavan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6884" y="163880"/>
            <a:ext cx="553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0000CC"/>
              </a:solidFill>
              <a:latin typeface=".vnavan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2658" y="4686282"/>
            <a:ext cx="399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tớ giúp cậu nhặt đồ nhé!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066" y="5366166"/>
            <a:ext cx="416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hãy cầm lấy sách của mình này.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081" y="4886337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ha cậu hậu đậu quá đấy!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79" y="5165166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90" y="4425390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10263378" y="4825169"/>
            <a:ext cx="352579" cy="4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8" descr="11 câu nói cha mẹ nên thường xuyên nói với con | Tin tức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53" r="50281"/>
          <a:stretch/>
        </p:blipFill>
        <p:spPr bwMode="auto">
          <a:xfrm>
            <a:off x="7377848" y="607763"/>
            <a:ext cx="4110582" cy="3702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1 câu nói cha mẹ nên thường xuyên nói với con | Tin tức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3" t="44553"/>
          <a:stretch/>
        </p:blipFill>
        <p:spPr bwMode="auto">
          <a:xfrm>
            <a:off x="1390658" y="607763"/>
            <a:ext cx="4098191" cy="3680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7658" y="-26407"/>
            <a:ext cx="327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2706" y="-47321"/>
            <a:ext cx="5069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8622" y="4594138"/>
            <a:ext cx="418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8622" y="5397966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22" y="6147414"/>
            <a:ext cx="3998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9665" y="5444133"/>
            <a:ext cx="4143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9665" y="4681665"/>
            <a:ext cx="35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962" y="5143578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65" y="5946414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ấu tích - Google Tìm kiếm | Hình, Nụ cười, I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6" y="4327103"/>
            <a:ext cx="601110" cy="6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10606484" y="4576244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Tajemné srdce a modré zuby: Příběhy nejznámějších symbolů – Epochaplus.c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1" b="89884" l="2915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8929" r="58917" b="19868"/>
          <a:stretch/>
        </p:blipFill>
        <p:spPr bwMode="auto">
          <a:xfrm>
            <a:off x="11684731" y="5670808"/>
            <a:ext cx="417326" cy="4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7387" y="94004"/>
            <a:ext cx="4437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3: Tập nói lời yêu thương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334" y="2080130"/>
            <a:ext cx="2412318" cy="15809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Đội</a:t>
            </a:r>
            <a:r>
              <a:rPr lang="en-US" sz="5400" b="1" dirty="0"/>
              <a:t>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35398" y="2080130"/>
            <a:ext cx="2412318" cy="15809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Đội</a:t>
            </a:r>
            <a:r>
              <a:rPr lang="en-US" sz="5400" b="1" dirty="0"/>
              <a:t>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69234" y="2095085"/>
            <a:ext cx="2412318" cy="15809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Đội</a:t>
            </a:r>
            <a:r>
              <a:rPr lang="en-US" sz="5400" b="1" dirty="0"/>
              <a:t> 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603070" y="2095085"/>
            <a:ext cx="2412318" cy="15809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Đội</a:t>
            </a:r>
            <a:r>
              <a:rPr lang="en-US" sz="54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39616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35 | Hình nền, Hình ảnh, Phông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8718" y="68366"/>
            <a:ext cx="151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Mở rộng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2|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235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Thuy Duong</cp:lastModifiedBy>
  <cp:revision>52</cp:revision>
  <dcterms:created xsi:type="dcterms:W3CDTF">2021-04-03T02:11:20Z</dcterms:created>
  <dcterms:modified xsi:type="dcterms:W3CDTF">2023-08-09T15:04:41Z</dcterms:modified>
</cp:coreProperties>
</file>