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9.jpg" ContentType="image/png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0" r:id="rId4"/>
    <p:sldId id="261" r:id="rId5"/>
    <p:sldId id="287" r:id="rId6"/>
    <p:sldId id="265" r:id="rId7"/>
    <p:sldId id="293" r:id="rId8"/>
    <p:sldId id="292" r:id="rId9"/>
    <p:sldId id="276" r:id="rId10"/>
    <p:sldId id="267" r:id="rId11"/>
    <p:sldId id="277" r:id="rId12"/>
    <p:sldId id="270" r:id="rId13"/>
    <p:sldId id="268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6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2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89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253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984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9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246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4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458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862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17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696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8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17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6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0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1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5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14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49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5D4BA-62BA-4C79-ACAC-B25D9CDE6FC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9E697-4D3F-4F96-9B94-93F86ACC5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2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83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2.m4a"/><Relationship Id="rId7" Type="http://schemas.openxmlformats.org/officeDocument/2006/relationships/image" Target="../media/image28.jp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media14.m4a"/><Relationship Id="rId7" Type="http://schemas.microsoft.com/office/2007/relationships/hdphoto" Target="../media/hdphoto5.wdp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11" Type="http://schemas.openxmlformats.org/officeDocument/2006/relationships/image" Target="../media/image3.png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5.m4a"/><Relationship Id="rId7" Type="http://schemas.openxmlformats.org/officeDocument/2006/relationships/image" Target="../media/image33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6.m4a"/><Relationship Id="rId7" Type="http://schemas.microsoft.com/office/2007/relationships/hdphoto" Target="../media/hdphoto6.wdp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7.jp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5.png"/><Relationship Id="rId3" Type="http://schemas.microsoft.com/office/2007/relationships/media" Target="../media/media6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media8.m4a"/><Relationship Id="rId11" Type="http://schemas.openxmlformats.org/officeDocument/2006/relationships/image" Target="../media/image14.jpg"/><Relationship Id="rId5" Type="http://schemas.microsoft.com/office/2007/relationships/media" Target="../media/media8.m4a"/><Relationship Id="rId10" Type="http://schemas.openxmlformats.org/officeDocument/2006/relationships/image" Target="../media/image8.png"/><Relationship Id="rId4" Type="http://schemas.microsoft.com/office/2007/relationships/media" Target="../media/media7.mp3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0.m4a"/><Relationship Id="rId7" Type="http://schemas.openxmlformats.org/officeDocument/2006/relationships/image" Target="../media/image8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9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23.jpeg"/><Relationship Id="rId12" Type="http://schemas.microsoft.com/office/2007/relationships/hdphoto" Target="../media/hdphoto4.wdp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2.jp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3581400" y="304800"/>
            <a:ext cx="4743450" cy="114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2254846" y="2816804"/>
            <a:ext cx="7972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Khám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</a:rPr>
              <a:t>phá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</a:rPr>
              <a:t>giác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endParaRPr lang="en-US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51359" y="632474"/>
            <a:ext cx="759408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MẦM NON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NẮNG MAI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5935" y="2200924"/>
            <a:ext cx="769545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65529" y="3484502"/>
            <a:ext cx="395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GB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tuổi: </a:t>
            </a:r>
            <a:r>
              <a:rPr lang="en-GB" sz="2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ẫu </a:t>
            </a:r>
            <a:r>
              <a:rPr lang="en-GB" sz="2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GB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en-GB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5362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56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921"/>
    </mc:Choice>
    <mc:Fallback xmlns="">
      <p:transition advTm="2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22222E-6 L 4.3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3.33333E-6 L 4.375E-6 -0.07223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3998" grpId="0"/>
      <p:bldP spid="3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5735" y="267287"/>
            <a:ext cx="5205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Để bảo vệ mũi cần làm gì?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55" y="1369776"/>
            <a:ext cx="4157589" cy="2424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6" y="1297117"/>
            <a:ext cx="4297680" cy="2405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35" y="4088668"/>
            <a:ext cx="4157589" cy="2424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67948" y="153960"/>
            <a:ext cx="1091279" cy="74987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05364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03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723">
        <p:split orient="vert"/>
      </p:transition>
    </mc:Choice>
    <mc:Fallback xmlns="">
      <p:transition spd="slow" advTm="3472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490" y="2954215"/>
            <a:ext cx="65133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GB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</a:t>
            </a:r>
            <a:r>
              <a:rPr lang="en-GB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thức ăn?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31" y="254593"/>
            <a:ext cx="1091279" cy="74987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65803" y="6553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77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815">
        <p15:prstTrans prst="pageCurlDouble"/>
      </p:transition>
    </mc:Choice>
    <mc:Fallback xmlns="">
      <p:transition spd="slow" advTm="10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876">
              <a:schemeClr val="bg1"/>
            </a:gs>
            <a:gs pos="55752">
              <a:schemeClr val="bg1"/>
            </a:gs>
            <a:gs pos="100000">
              <a:schemeClr val="bg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36" y="2739412"/>
            <a:ext cx="2665262" cy="2487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895" y="506437"/>
            <a:ext cx="292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lưỡi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8051" y="2433364"/>
            <a:ext cx="2037178" cy="2037178"/>
          </a:xfrm>
          <a:prstGeom prst="rect">
            <a:avLst/>
          </a:prstGeom>
        </p:spPr>
      </p:pic>
      <p:pic>
        <p:nvPicPr>
          <p:cNvPr id="1026" name="Picture 2" descr="7 công dụng “kỳ diệu” cho sức khỏe từ quả chanh | Tin tức mới nhất 24h -  Đọc Báo Lao Động online - Laodong.vn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687" y="768047"/>
            <a:ext cx="1831921" cy="13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04384" y="5856616"/>
            <a:ext cx="199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-1339" t="26316" r="1339" b="13842"/>
          <a:stretch/>
        </p:blipFill>
        <p:spPr>
          <a:xfrm>
            <a:off x="7973505" y="3018452"/>
            <a:ext cx="2729279" cy="19294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53880" y="279784"/>
            <a:ext cx="1091279" cy="74987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7880" y="6553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7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099">
        <p:split orient="vert"/>
      </p:transition>
    </mc:Choice>
    <mc:Fallback xmlns="">
      <p:transition spd="slow" advTm="6409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66" y="226457"/>
            <a:ext cx="1091279" cy="749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005" y="2636873"/>
            <a:ext cx="2804403" cy="2310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2788" y="3142165"/>
            <a:ext cx="2230582" cy="1661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11842" y="718287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7033313"/>
      </p:ext>
    </p:extLst>
  </p:cSld>
  <p:clrMapOvr>
    <a:masterClrMapping/>
  </p:clrMapOvr>
  <p:transition spd="slow" advTm="1449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876">
              <a:schemeClr val="bg1"/>
            </a:gs>
            <a:gs pos="55752">
              <a:schemeClr val="bg1"/>
            </a:gs>
            <a:gs pos="100000">
              <a:schemeClr val="bg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6103" y="298173"/>
            <a:ext cx="2822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da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6801" y="5309332"/>
            <a:ext cx="385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 giác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9812" y="184846"/>
            <a:ext cx="1091279" cy="749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152" r="990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6816" y="1776046"/>
            <a:ext cx="2125922" cy="24197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830893" y="1776046"/>
            <a:ext cx="2125923" cy="2419716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9560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6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75">
        <p:split orient="vert"/>
      </p:transition>
    </mc:Choice>
    <mc:Fallback xmlns="">
      <p:transition spd="slow" advTm="1967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876">
              <a:schemeClr val="bg1"/>
            </a:gs>
            <a:gs pos="55752">
              <a:schemeClr val="bg1"/>
            </a:gs>
            <a:gs pos="100000">
              <a:schemeClr val="accent6">
                <a:lumMod val="20000"/>
                <a:lumOff val="80000"/>
              </a:scheme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78" y="1552209"/>
            <a:ext cx="6344528" cy="20209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9631" y="5064369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giác</a:t>
            </a:r>
            <a:endParaRPr lang="en-US" sz="7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1" y="407963"/>
            <a:ext cx="3376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8384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462692"/>
      </p:ext>
    </p:extLst>
  </p:cSld>
  <p:clrMapOvr>
    <a:masterClrMapping/>
  </p:clrMapOvr>
  <p:transition spd="med" advTm="5313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4554" y="675249"/>
            <a:ext cx="6400800" cy="576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06838" y="220395"/>
            <a:ext cx="5718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Để </a:t>
            </a:r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</a:t>
            </a:r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cần làm gì</a:t>
            </a:r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6" y="1061738"/>
            <a:ext cx="4332850" cy="2608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39" y="1061738"/>
            <a:ext cx="4332850" cy="2608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6" y="4057105"/>
            <a:ext cx="4332850" cy="2608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5462" y="152803"/>
            <a:ext cx="1091279" cy="749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8"/>
          <a:stretch/>
        </p:blipFill>
        <p:spPr>
          <a:xfrm>
            <a:off x="6623928" y="4047393"/>
            <a:ext cx="4467861" cy="2618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4061" y="6553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775550"/>
      </p:ext>
    </p:extLst>
  </p:cSld>
  <p:clrMapOvr>
    <a:masterClrMapping/>
  </p:clrMapOvr>
  <p:transition spd="med" advTm="3148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67" y="113915"/>
            <a:ext cx="1091279" cy="7498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120" y="2991997"/>
            <a:ext cx="2609314" cy="143878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57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105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60">
        <p15:prstTrans prst="pageCurlDouble"/>
      </p:transition>
    </mc:Choice>
    <mc:Fallback xmlns="">
      <p:transition spd="slow" advTm="8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61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367" y="3105445"/>
            <a:ext cx="65133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</a:t>
            </a:r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67" y="113915"/>
            <a:ext cx="1091279" cy="74987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553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9732659"/>
      </p:ext>
    </p:extLst>
  </p:cSld>
  <p:clrMapOvr>
    <a:masterClrMapping/>
  </p:clrMapOvr>
  <p:transition spd="med" advTm="1184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876">
              <a:schemeClr val="bg1"/>
            </a:gs>
            <a:gs pos="55752">
              <a:schemeClr val="bg1"/>
            </a:gs>
            <a:gs pos="100000">
              <a:schemeClr val="bg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031" y="393895"/>
            <a:ext cx="3328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 tai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6240" y="5401994"/>
            <a:ext cx="3066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 giác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4"/>
          <a:stretch/>
        </p:blipFill>
        <p:spPr>
          <a:xfrm>
            <a:off x="9517027" y="3054187"/>
            <a:ext cx="1976293" cy="1818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280" y="1791117"/>
            <a:ext cx="1919030" cy="2901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7681" y="197231"/>
            <a:ext cx="1091279" cy="749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92" y="639002"/>
            <a:ext cx="1667219" cy="1689380"/>
          </a:xfrm>
          <a:prstGeom prst="rect">
            <a:avLst/>
          </a:prstGeom>
        </p:spPr>
      </p:pic>
      <p:pic>
        <p:nvPicPr>
          <p:cNvPr id="3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0725.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56315" y="1791117"/>
            <a:ext cx="609600" cy="609600"/>
          </a:xfrm>
          <a:prstGeom prst="rect">
            <a:avLst/>
          </a:prstGeom>
        </p:spPr>
      </p:pic>
      <p:pic>
        <p:nvPicPr>
          <p:cNvPr id="11" name="Tieng-chuong-nha-tho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19817.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1421" y="395603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43963" flipH="1">
            <a:off x="3018483" y="1827729"/>
            <a:ext cx="1870768" cy="282803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8212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70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172">
        <p:circle/>
      </p:transition>
    </mc:Choice>
    <mc:Fallback xmlns="">
      <p:transition spd="slow" advTm="341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4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 showWhenStopped="0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9091" showWhenStopped="0">
                <p:cTn id="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10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23547" objId="3"/>
        <p14:stopEvt time="26123" objId="3"/>
        <p14:playEvt time="30124" objId="11"/>
        <p14:stopEvt time="34172" objId="1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031" y="393895"/>
            <a:ext cx="3328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tai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44" y="1890618"/>
            <a:ext cx="1919030" cy="29012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54" b="99420" l="58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3963" flipH="1">
            <a:off x="3384244" y="1877479"/>
            <a:ext cx="1870768" cy="28280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6371" y="6858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8343" y="393895"/>
            <a:ext cx="109127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68721"/>
      </p:ext>
    </p:extLst>
  </p:cSld>
  <p:clrMapOvr>
    <a:masterClrMapping/>
  </p:clrMapOvr>
  <p:transition spd="med" advTm="1350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8461" y="240328"/>
            <a:ext cx="675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bảo vệ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</a:t>
            </a:r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theo con cần làm gì?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156" y="1626429"/>
            <a:ext cx="4940593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3880" y="75230"/>
            <a:ext cx="1091279" cy="749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011" y="1626429"/>
            <a:ext cx="47625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0170" y="6553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809233"/>
      </p:ext>
    </p:extLst>
  </p:cSld>
  <p:clrMapOvr>
    <a:masterClrMapping/>
  </p:clrMapOvr>
  <p:transition spd="slow" advTm="249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876">
              <a:schemeClr val="bg1"/>
            </a:gs>
            <a:gs pos="55752">
              <a:schemeClr val="bg1"/>
            </a:gs>
            <a:gs pos="100000">
              <a:schemeClr val="bg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43" y="2167594"/>
            <a:ext cx="3057381" cy="3057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1828" y="5809957"/>
            <a:ext cx="2799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Khứu giác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217" y="492369"/>
            <a:ext cx="258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mũi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63" y="1068485"/>
            <a:ext cx="2103464" cy="1577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07" y="4353059"/>
            <a:ext cx="1780635" cy="11859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50" y="1171978"/>
            <a:ext cx="1641235" cy="1641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3204" y="265716"/>
            <a:ext cx="1091279" cy="749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clrChange>
              <a:clrFrom>
                <a:srgbClr val="9C94A1"/>
              </a:clrFrom>
              <a:clrTo>
                <a:srgbClr val="9C94A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53" b="93241" l="4000" r="96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9107" y="4214888"/>
            <a:ext cx="1376853" cy="132407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93855" y="6553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440601"/>
      </p:ext>
    </p:extLst>
  </p:cSld>
  <p:clrMapOvr>
    <a:masterClrMapping/>
  </p:clrMapOvr>
  <p:transition spd="med" advTm="5724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  <p:tag name="TIMING" val="|7.7|2.5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0.9|2.7|5.6|16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6|8.9|3.4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0.6|8.2|1.8|0.7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4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7.3|7.6|2.1|2.9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8.4|5.3|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108</Words>
  <Application>Microsoft Office PowerPoint</Application>
  <PresentationFormat>Widescreen</PresentationFormat>
  <Paragraphs>20</Paragraphs>
  <Slides>14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VNI-Ariston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Ms. Lieu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 Lieu</dc:creator>
  <cp:lastModifiedBy>Hoang Thuy Duong</cp:lastModifiedBy>
  <cp:revision>120</cp:revision>
  <dcterms:created xsi:type="dcterms:W3CDTF">2021-09-21T08:35:12Z</dcterms:created>
  <dcterms:modified xsi:type="dcterms:W3CDTF">2023-08-09T14:32:03Z</dcterms:modified>
</cp:coreProperties>
</file>