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6" r:id="rId3"/>
    <p:sldId id="280" r:id="rId4"/>
    <p:sldId id="281" r:id="rId5"/>
    <p:sldId id="282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86" d="100"/>
          <a:sy n="86" d="100"/>
        </p:scale>
        <p:origin x="129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896B-5522-40E0-9354-7FF84D025F0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7F21D-5C00-4C64-B73D-46BF346D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5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7F21D-5C00-4C64-B73D-46BF346DB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5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2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6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5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5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6E9E-567C-4566-A96C-0D99D4AE8D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3D0A-B316-40E4-A4A1-0C5434C8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wav"/><Relationship Id="rId7" Type="http://schemas.openxmlformats.org/officeDocument/2006/relationships/image" Target="../media/image6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3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media5.wav"/><Relationship Id="rId7" Type="http://schemas.openxmlformats.org/officeDocument/2006/relationships/image" Target="../media/image11.jpe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030" y="4646566"/>
            <a:ext cx="28956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Anh Đức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7777" y="533400"/>
            <a:ext cx="7772400" cy="838200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TRƯỜNG MẦM NON NẮNG MAI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599" y="2418945"/>
            <a:ext cx="5100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0106" y="3429000"/>
            <a:ext cx="438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0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10"/>
    </mc:Choice>
    <mc:Fallback xmlns="">
      <p:transition spd="slow" advTm="31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6442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189" y="1257878"/>
            <a:ext cx="6418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Bài thơ Nắng Bốn Mùa - Bài thơ mầm non về hiện tượng tự nhiê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19324"/>
            <a:ext cx="6629399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2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02"/>
    </mc:Choice>
    <mc:Fallback xmlns="">
      <p:transition spd="slow" advTm="40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92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6" descr="C:\Users\Computer\Pictures\12046755_138056383211771_3099081784999887315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1459"/>
            <a:ext cx="1211472" cy="6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1"/>
            <a:ext cx="74676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5486401"/>
            <a:ext cx="4136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3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1"/>
    </mc:Choice>
    <mc:Fallback xmlns="">
      <p:transition spd="slow" advTm="43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47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6" descr="C:\Users\Computer\Pictures\12046755_138056383211771_309908178499988731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1835"/>
            <a:ext cx="1219200" cy="68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315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618946"/>
            <a:ext cx="3651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0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0"/>
    </mc:Choice>
    <mc:Fallback xmlns="">
      <p:transition spd="slow" advTm="37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3214" y="1307250"/>
            <a:ext cx="7136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822" y="3676790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9360" y="5248151"/>
            <a:ext cx="1915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581" y="5951544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3" name="AutoShape 4" descr="Khẩu trang trẻ em UV Master UVM-KM00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hẩu trang trẻ em UV Master UVM-KM001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28" y="2414233"/>
            <a:ext cx="2825172" cy="28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Computer\Pictures\12046755_138056383211771_3099081784999887315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4" y="312738"/>
            <a:ext cx="1444765" cy="81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ất tần tật cách chọn mũ cho trẻ em tốt nhất mẹ nên biế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981200"/>
            <a:ext cx="2438400" cy="16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mechipxinh.com - Ô dù che mưa che nắng cho bé hình công...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echipxinh.com - Ô dù che mưa che nắng cho bé hình công...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mechipxinh.com - Ô dù che mưa che nắng cho bé hình công...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44054"/>
            <a:ext cx="2438400" cy="1699558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4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54"/>
    </mc:Choice>
    <mc:Fallback xmlns="">
      <p:transition spd="slow" advTm="31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4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352800"/>
            <a:ext cx="52870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/>
              <a:t>XIN CHÀO </a:t>
            </a:r>
          </a:p>
          <a:p>
            <a:pPr algn="ctr"/>
            <a:r>
              <a:rPr lang="en-US" sz="7200" b="1" dirty="0"/>
              <a:t>HẸN GẶP LẠI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5"/>
    </mc:Choice>
    <mc:Fallback xmlns="">
      <p:transition spd="slow" advTm="12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4.8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7|2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3|2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8.7|1|2.1|1.6|2.2|3.2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116</Words>
  <Application>Microsoft Office PowerPoint</Application>
  <PresentationFormat>On-screen Show (4:3)</PresentationFormat>
  <Paragraphs>21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 PHÒNG GIÁO DỤC VÀ ĐÀO TẠO QUẬN LONG BIÊN TRƯỜNG MẦM NON NẮNG MAI </vt:lpstr>
      <vt:lpstr> </vt:lpstr>
      <vt:lpstr>4. Nắng mùa thu thì như thế nào?</vt:lpstr>
      <vt:lpstr>5. Nắng của mùa đông thì sao nào?</vt:lpstr>
      <vt:lpstr>GIÁO DỤC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Sen</dc:title>
  <dc:creator>admin</dc:creator>
  <cp:lastModifiedBy>Hoang Thuy Duong</cp:lastModifiedBy>
  <cp:revision>115</cp:revision>
  <dcterms:created xsi:type="dcterms:W3CDTF">2020-04-11T22:56:00Z</dcterms:created>
  <dcterms:modified xsi:type="dcterms:W3CDTF">2023-08-09T14:50:50Z</dcterms:modified>
</cp:coreProperties>
</file>