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2" r:id="rId6"/>
    <p:sldId id="263" r:id="rId7"/>
    <p:sldId id="264" r:id="rId8"/>
    <p:sldId id="265" r:id="rId9"/>
    <p:sldId id="271" r:id="rId10"/>
  </p:sldIdLst>
  <p:sldSz cx="18288000" cy="10287000"/>
  <p:notesSz cx="6858000" cy="9144000"/>
  <p:embeddedFontLst>
    <p:embeddedFont>
      <p:font typeface="Aachen" panose="02020500000000000000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uli Black" panose="020B0604020202020204" charset="0"/>
      <p:regular r:id="rId16"/>
    </p:embeddedFont>
    <p:embeddedFont>
      <p:font typeface="UTM Times" panose="020B06040202020202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18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95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97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58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10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0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21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1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92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14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7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5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audio" Target="../media/media1.m4a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24" Type="http://schemas.openxmlformats.org/officeDocument/2006/relationships/image" Target="../media/image21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.svg"/><Relationship Id="rId9" Type="http://schemas.openxmlformats.org/officeDocument/2006/relationships/image" Target="../media/image26.png"/><Relationship Id="rId1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svg"/><Relationship Id="rId1" Type="http://schemas.openxmlformats.org/officeDocument/2006/relationships/tags" Target="../tags/tag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29.sv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8.svg"/><Relationship Id="rId11" Type="http://schemas.openxmlformats.org/officeDocument/2006/relationships/image" Target="../media/image27.svg"/><Relationship Id="rId5" Type="http://schemas.openxmlformats.org/officeDocument/2006/relationships/image" Target="../media/image47.png"/><Relationship Id="rId10" Type="http://schemas.openxmlformats.org/officeDocument/2006/relationships/image" Target="../media/image26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1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4.svg"/><Relationship Id="rId18" Type="http://schemas.openxmlformats.org/officeDocument/2006/relationships/image" Target="../media/image73.png"/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12" Type="http://schemas.openxmlformats.org/officeDocument/2006/relationships/image" Target="../media/image13.png"/><Relationship Id="rId1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5.svg"/><Relationship Id="rId1" Type="http://schemas.openxmlformats.org/officeDocument/2006/relationships/tags" Target="../tags/tag5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jpeg"/><Relationship Id="rId15" Type="http://schemas.openxmlformats.org/officeDocument/2006/relationships/image" Target="../media/image54.png"/><Relationship Id="rId10" Type="http://schemas.openxmlformats.org/officeDocument/2006/relationships/image" Target="../media/image69.png"/><Relationship Id="rId19" Type="http://schemas.openxmlformats.org/officeDocument/2006/relationships/image" Target="../media/image74.svg"/><Relationship Id="rId4" Type="http://schemas.openxmlformats.org/officeDocument/2006/relationships/image" Target="../media/image63.svg"/><Relationship Id="rId9" Type="http://schemas.openxmlformats.org/officeDocument/2006/relationships/image" Target="../media/image68.svg"/><Relationship Id="rId1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svg"/><Relationship Id="rId3" Type="http://schemas.openxmlformats.org/officeDocument/2006/relationships/image" Target="../media/image1.png"/><Relationship Id="rId7" Type="http://schemas.openxmlformats.org/officeDocument/2006/relationships/image" Target="../media/image74.sv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73.png"/><Relationship Id="rId11" Type="http://schemas.openxmlformats.org/officeDocument/2006/relationships/image" Target="../media/image79.svg"/><Relationship Id="rId5" Type="http://schemas.openxmlformats.org/officeDocument/2006/relationships/image" Target="../media/image75.jpeg"/><Relationship Id="rId15" Type="http://schemas.openxmlformats.org/officeDocument/2006/relationships/image" Target="../media/image37.svg"/><Relationship Id="rId10" Type="http://schemas.openxmlformats.org/officeDocument/2006/relationships/image" Target="../media/image78.png"/><Relationship Id="rId4" Type="http://schemas.openxmlformats.org/officeDocument/2006/relationships/image" Target="../media/image2.svg"/><Relationship Id="rId9" Type="http://schemas.openxmlformats.org/officeDocument/2006/relationships/image" Target="../media/image77.svg"/><Relationship Id="rId1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18" Type="http://schemas.openxmlformats.org/officeDocument/2006/relationships/image" Target="../media/image44.jpeg"/><Relationship Id="rId3" Type="http://schemas.openxmlformats.org/officeDocument/2006/relationships/image" Target="../media/image83.png"/><Relationship Id="rId21" Type="http://schemas.openxmlformats.org/officeDocument/2006/relationships/image" Target="../media/image100.pn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17" Type="http://schemas.openxmlformats.org/officeDocument/2006/relationships/image" Target="../media/image97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96.png"/><Relationship Id="rId20" Type="http://schemas.openxmlformats.org/officeDocument/2006/relationships/image" Target="../media/image99.png"/><Relationship Id="rId1" Type="http://schemas.openxmlformats.org/officeDocument/2006/relationships/tags" Target="../tags/tag7.xml"/><Relationship Id="rId6" Type="http://schemas.openxmlformats.org/officeDocument/2006/relationships/image" Target="../media/image86.svg"/><Relationship Id="rId11" Type="http://schemas.openxmlformats.org/officeDocument/2006/relationships/image" Target="../media/image91.svg"/><Relationship Id="rId24" Type="http://schemas.openxmlformats.org/officeDocument/2006/relationships/image" Target="../media/image103.png"/><Relationship Id="rId5" Type="http://schemas.openxmlformats.org/officeDocument/2006/relationships/image" Target="../media/image85.png"/><Relationship Id="rId15" Type="http://schemas.openxmlformats.org/officeDocument/2006/relationships/image" Target="../media/image95.svg"/><Relationship Id="rId23" Type="http://schemas.openxmlformats.org/officeDocument/2006/relationships/image" Target="../media/image102.png"/><Relationship Id="rId10" Type="http://schemas.openxmlformats.org/officeDocument/2006/relationships/image" Target="../media/image90.png"/><Relationship Id="rId19" Type="http://schemas.openxmlformats.org/officeDocument/2006/relationships/image" Target="../media/image98.gif"/><Relationship Id="rId4" Type="http://schemas.openxmlformats.org/officeDocument/2006/relationships/image" Target="../media/image84.svg"/><Relationship Id="rId9" Type="http://schemas.openxmlformats.org/officeDocument/2006/relationships/image" Target="../media/image89.svg"/><Relationship Id="rId14" Type="http://schemas.openxmlformats.org/officeDocument/2006/relationships/image" Target="../media/image94.png"/><Relationship Id="rId22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112">
            <a:off x="14199953" y="200067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2" y="869389"/>
            <a:ext cx="13736611" cy="8413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6981">
            <a:off x="12490816" y="3704168"/>
            <a:ext cx="6147135" cy="57322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771311" y="6642520"/>
            <a:ext cx="1499829" cy="3158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14014676" y="3069972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188888" y="8378910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611161">
            <a:off x="1090108" y="67624"/>
            <a:ext cx="862233" cy="19317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20867" y="4902129"/>
            <a:ext cx="8147063" cy="79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4"/>
              </a:lnSpc>
            </a:pPr>
            <a:r>
              <a:rPr lang="en-US" sz="6637" dirty="0">
                <a:solidFill>
                  <a:srgbClr val="061EF8"/>
                </a:solidFill>
                <a:latin typeface="Aachen"/>
              </a:rPr>
              <a:t>LÀM QUEN VĂN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45412" y="878419"/>
            <a:ext cx="1183787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400" b="1" dirty="0">
                <a:solidFill>
                  <a:srgbClr val="061EF8"/>
                </a:solidFill>
                <a:ea typeface="Aachen" panose="02020500000000000000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ts val="6019"/>
              </a:lnSpc>
            </a:pPr>
            <a:r>
              <a:rPr lang="en-US" sz="4400" b="1" dirty="0">
                <a:solidFill>
                  <a:srgbClr val="061EF8"/>
                </a:solidFill>
                <a:cs typeface="Times New Roman" panose="02020603050405020304" pitchFamily="18" charset="0"/>
              </a:rPr>
              <a:t>TRƯỜNG MẦM NON NẮNG MAI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1225" y="5687791"/>
            <a:ext cx="12920787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dirty="0" err="1">
                <a:solidFill>
                  <a:srgbClr val="FF0202"/>
                </a:solidFill>
                <a:latin typeface="UTM Times"/>
              </a:rPr>
              <a:t>Kể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: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Câu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của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và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 </a:t>
            </a:r>
          </a:p>
          <a:p>
            <a:pPr algn="ctr">
              <a:lnSpc>
                <a:spcPts val="5600"/>
              </a:lnSpc>
            </a:pPr>
            <a:r>
              <a:rPr lang="en-US" sz="4400" i="1" dirty="0">
                <a:solidFill>
                  <a:srgbClr val="FF0202"/>
                </a:solidFill>
                <a:latin typeface="UTM Times"/>
              </a:rPr>
              <a:t>(</a:t>
            </a:r>
            <a:r>
              <a:rPr lang="en-US" sz="4400" i="1" dirty="0" err="1">
                <a:solidFill>
                  <a:srgbClr val="FF0202"/>
                </a:solidFill>
                <a:latin typeface="UTM Times"/>
              </a:rPr>
              <a:t>Sưu</a:t>
            </a:r>
            <a:r>
              <a:rPr lang="en-US" sz="4400" i="1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i="1" dirty="0" err="1">
                <a:solidFill>
                  <a:srgbClr val="FF0202"/>
                </a:solidFill>
                <a:latin typeface="UTM Times"/>
              </a:rPr>
              <a:t>tầm</a:t>
            </a:r>
            <a:r>
              <a:rPr lang="en-US" sz="4400" i="1" dirty="0">
                <a:solidFill>
                  <a:srgbClr val="FF0202"/>
                </a:solidFill>
                <a:latin typeface="UTM Times"/>
              </a:rPr>
              <a:t>)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155315" y="298596"/>
            <a:ext cx="2668061" cy="28845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752723">
            <a:off x="2685114" y="7322002"/>
            <a:ext cx="2071506" cy="2721738"/>
          </a:xfrm>
          <a:prstGeom prst="rect">
            <a:avLst/>
          </a:prstGeom>
        </p:spPr>
      </p:pic>
      <p:pic>
        <p:nvPicPr>
          <p:cNvPr id="19" name="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351190" y="9546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8"/>
    </mc:Choice>
    <mc:Fallback xmlns="">
      <p:transition spd="slow" advTm="25178"/>
    </mc:Fallback>
  </mc:AlternateContent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" objId="19"/>
        <p14:stopEvt time="24901" objId="1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70817" y="6607"/>
            <a:ext cx="10552489" cy="100728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3938067" y="6943644"/>
            <a:ext cx="2195826" cy="31357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89396">
            <a:off x="2282805" y="5628531"/>
            <a:ext cx="1852457" cy="27077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97473">
            <a:off x="13707135" y="701310"/>
            <a:ext cx="1232340" cy="1207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840615">
            <a:off x="2596605" y="920869"/>
            <a:ext cx="2348424" cy="7685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482398" y="1455307"/>
            <a:ext cx="7891576" cy="20567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55" dirty="0" err="1">
                <a:solidFill>
                  <a:srgbClr val="061EF8"/>
                </a:solidFill>
                <a:latin typeface="UTM Times"/>
              </a:rPr>
              <a:t>Các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con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vừa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được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hát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bài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hát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gì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455" dirty="0">
                <a:solidFill>
                  <a:srgbClr val="061EF8"/>
                </a:solidFill>
                <a:latin typeface="UTM Times"/>
              </a:rPr>
              <a:t>Do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ai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sáng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tác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37713" y="4848312"/>
            <a:ext cx="6754287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37"/>
              </a:lnSpc>
            </a:pPr>
            <a:r>
              <a:rPr lang="en-US" sz="4455" dirty="0" err="1">
                <a:solidFill>
                  <a:srgbClr val="061EF8"/>
                </a:solidFill>
                <a:latin typeface="UTM Times"/>
              </a:rPr>
              <a:t>Đôi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bàn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tay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có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tác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dụng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gì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82397" y="3633058"/>
            <a:ext cx="7213848" cy="77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7"/>
              </a:lnSpc>
            </a:pP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Bài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hát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nói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đến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bộ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phận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</a:t>
            </a:r>
            <a:r>
              <a:rPr lang="en-US" sz="4455" dirty="0" err="1">
                <a:solidFill>
                  <a:srgbClr val="061EF8"/>
                </a:solidFill>
                <a:latin typeface="UTM Times"/>
              </a:rPr>
              <a:t>nào</a:t>
            </a:r>
            <a:r>
              <a:rPr lang="en-US" sz="4455" dirty="0">
                <a:solidFill>
                  <a:srgbClr val="061EF8"/>
                </a:solidFill>
                <a:latin typeface="UTM Times"/>
              </a:rPr>
              <a:t> ?</a:t>
            </a:r>
          </a:p>
        </p:txBody>
      </p:sp>
    </p:spTree>
    <p:custDataLst>
      <p:tags r:id="rId1"/>
    </p:custDataLst>
  </p:cSld>
  <p:clrMapOvr>
    <a:masterClrMapping/>
  </p:clrMapOvr>
  <p:transition spd="slow" advTm="357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  <p:extLst>
    <p:ext uri="{E180D4A7-C9FB-4DFB-919C-405C955672EB}">
      <p14:showEvtLst xmlns:p14="http://schemas.microsoft.com/office/powerpoint/2010/main">
        <p14:playEvt time="1" objId="11"/>
        <p14:stopEvt time="35134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6305" y="-3155069"/>
            <a:ext cx="7936179" cy="75754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1251" y="2245212"/>
            <a:ext cx="13483352" cy="1386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54974">
            <a:off x="615248" y="2677213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28347" y="1329064"/>
            <a:ext cx="2354839" cy="18322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344878" y="8186386"/>
            <a:ext cx="2797216" cy="1979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97226" y="364301"/>
            <a:ext cx="1462949" cy="1436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001359">
            <a:off x="13697891" y="1755933"/>
            <a:ext cx="2058223" cy="477318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800075" y="3841267"/>
            <a:ext cx="11459225" cy="6445733"/>
            <a:chOff x="0" y="0"/>
            <a:chExt cx="1128903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7"/>
              <a:stretch>
                <a:fillRect t="-4" r="11" b="14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344878" y="439730"/>
            <a:ext cx="5963739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Các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con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vừa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được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nghe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câu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gì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  <p14:stopEvt time="9859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38039" y="1028700"/>
            <a:ext cx="5494070" cy="45181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638039" y="1753584"/>
            <a:ext cx="5455284" cy="297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</a:pP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Phải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mắng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như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thế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6000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60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85786">
            <a:off x="371846" y="3343050"/>
            <a:ext cx="10595950" cy="6423795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-469889">
            <a:off x="2393465" y="4318146"/>
            <a:ext cx="8017013" cy="4868156"/>
            <a:chOff x="0" y="0"/>
            <a:chExt cx="1128903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5332" r="11" b="-70205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15936">
            <a:off x="1767294" y="1732899"/>
            <a:ext cx="2307514" cy="24947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89396">
            <a:off x="15388129" y="6034174"/>
            <a:ext cx="2225260" cy="32526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7473">
            <a:off x="5291398" y="2084874"/>
            <a:ext cx="1232340" cy="12076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959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0"/>
        <p14:stopEvt time="17316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2548533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28245" y="1432163"/>
            <a:ext cx="8231509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4800" dirty="0" err="1">
                <a:solidFill>
                  <a:srgbClr val="FF0202"/>
                </a:solidFill>
                <a:latin typeface="UTM Times"/>
              </a:rPr>
              <a:t>Khi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nghe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bạn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nói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vậy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,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Tay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Trái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đã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cảm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thấy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như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thế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800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48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03959">
            <a:off x="14450777" y="4628610"/>
            <a:ext cx="2122534" cy="19667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10200" y="3795046"/>
            <a:ext cx="7118116" cy="56922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361">
        <p14:doors dir="vert"/>
      </p:transition>
    </mc:Choice>
    <mc:Fallback xmlns="">
      <p:transition spd="slow" advTm="16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3"/>
        <p14:stopEvt time="15683" objId="1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32788" y="66344"/>
            <a:ext cx="13231012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</a:pP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28700" y="3583732"/>
            <a:ext cx="5405026" cy="5674568"/>
            <a:chOff x="1028700" y="3583732"/>
            <a:chExt cx="5405026" cy="567456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28700" y="3583732"/>
              <a:ext cx="5405026" cy="5674568"/>
            </a:xfrm>
            <a:prstGeom prst="rect">
              <a:avLst/>
            </a:prstGeom>
          </p:spPr>
        </p:pic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275242">
              <a:off x="2082597" y="4945705"/>
              <a:ext cx="3902502" cy="3902502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127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1270">
                    <a:moveTo>
                      <a:pt x="0" y="5955030"/>
                    </a:moveTo>
                    <a:lnTo>
                      <a:pt x="0" y="394970"/>
                    </a:lnTo>
                    <a:cubicBezTo>
                      <a:pt x="0" y="176530"/>
                      <a:pt x="176530" y="0"/>
                      <a:pt x="394970" y="0"/>
                    </a:cubicBezTo>
                    <a:lnTo>
                      <a:pt x="5956300" y="0"/>
                    </a:lnTo>
                    <a:cubicBezTo>
                      <a:pt x="6173470" y="0"/>
                      <a:pt x="6350000" y="176530"/>
                      <a:pt x="6350000" y="394970"/>
                    </a:cubicBezTo>
                    <a:cubicBezTo>
                      <a:pt x="6350000" y="394970"/>
                      <a:pt x="6350000" y="394970"/>
                      <a:pt x="6350000" y="394970"/>
                    </a:cubicBezTo>
                    <a:lnTo>
                      <a:pt x="6350000" y="5956300"/>
                    </a:lnTo>
                    <a:cubicBezTo>
                      <a:pt x="6350000" y="6174740"/>
                      <a:pt x="6173470" y="6351270"/>
                      <a:pt x="5955030" y="6351270"/>
                    </a:cubicBezTo>
                    <a:lnTo>
                      <a:pt x="5955030" y="6351270"/>
                    </a:lnTo>
                    <a:lnTo>
                      <a:pt x="394970" y="6351270"/>
                    </a:lnTo>
                    <a:cubicBezTo>
                      <a:pt x="176530" y="6350000"/>
                      <a:pt x="0" y="6173470"/>
                      <a:pt x="0" y="5955030"/>
                    </a:cubicBezTo>
                    <a:cubicBezTo>
                      <a:pt x="0" y="5955030"/>
                      <a:pt x="0" y="5955030"/>
                      <a:pt x="0" y="595503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24064" b="-24084"/>
                </a:stretch>
              </a:blipFill>
            </p:spPr>
          </p:sp>
        </p:grp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40331" y="8551175"/>
            <a:ext cx="2605378" cy="1414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51484">
            <a:off x="170077" y="8892347"/>
            <a:ext cx="1741212" cy="9172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9292" y="1218611"/>
            <a:ext cx="2986993" cy="26165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8099" y="5612321"/>
            <a:ext cx="1061203" cy="1061203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195303" y="3324047"/>
            <a:ext cx="4210188" cy="5657850"/>
            <a:chOff x="0" y="0"/>
            <a:chExt cx="3663950" cy="4923790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14"/>
              <a:stretch>
                <a:fillRect l="866" t="-23503" r="866" b="-23478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698455">
            <a:off x="11522594" y="2690556"/>
            <a:ext cx="6278228" cy="5468840"/>
          </a:xfrm>
          <a:prstGeom prst="rect">
            <a:avLst/>
          </a:prstGeom>
        </p:spPr>
      </p:pic>
      <p:grpSp>
        <p:nvGrpSpPr>
          <p:cNvPr id="14" name="Group 14"/>
          <p:cNvGrpSpPr>
            <a:grpSpLocks noChangeAspect="1"/>
          </p:cNvGrpSpPr>
          <p:nvPr/>
        </p:nvGrpSpPr>
        <p:grpSpPr>
          <a:xfrm rot="883184">
            <a:off x="12397417" y="3915224"/>
            <a:ext cx="4174564" cy="4174088"/>
            <a:chOff x="0" y="0"/>
            <a:chExt cx="6350013" cy="6349289"/>
          </a:xfrm>
        </p:grpSpPr>
        <p:sp>
          <p:nvSpPr>
            <p:cNvPr id="15" name="Freeform 15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7"/>
              <a:stretch>
                <a:fillRect l="-6525"/>
              </a:stretch>
            </a:blip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918764">
            <a:off x="9342590" y="3127157"/>
            <a:ext cx="2625654" cy="67250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097201" y="9000822"/>
            <a:ext cx="387323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đánh</a:t>
            </a:r>
            <a:r>
              <a:rPr lang="en-US" sz="5400" dirty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răng</a:t>
            </a:r>
            <a:endParaRPr lang="en-US" sz="5400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195303" y="8998795"/>
            <a:ext cx="4791857" cy="91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mặc</a:t>
            </a:r>
            <a:r>
              <a:rPr lang="en-US" sz="5400" dirty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quần</a:t>
            </a:r>
            <a:r>
              <a:rPr lang="en-US" sz="5400" dirty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áo</a:t>
            </a:r>
            <a:endParaRPr lang="en-US" sz="5400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855494" y="8230242"/>
            <a:ext cx="762744" cy="910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 dirty="0" err="1">
                <a:solidFill>
                  <a:srgbClr val="061EF8"/>
                </a:solidFill>
                <a:latin typeface="Muli Black"/>
              </a:rPr>
              <a:t>vẽ</a:t>
            </a:r>
            <a:endParaRPr lang="en-US" sz="5400" dirty="0">
              <a:solidFill>
                <a:srgbClr val="061EF8"/>
              </a:solidFill>
              <a:latin typeface="Muli Black"/>
            </a:endParaRPr>
          </a:p>
        </p:txBody>
      </p:sp>
    </p:spTree>
    <p:custDataLst>
      <p:tags r:id="rId1"/>
    </p:custDataLst>
  </p:cSld>
  <p:clrMapOvr>
    <a:masterClrMapping/>
  </p:clrMapOvr>
  <p:transition spd="slow" advTm="2125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  <p:extLst>
    <p:ext uri="{E180D4A7-C9FB-4DFB-919C-405C955672EB}">
      <p14:showEvtLst xmlns:p14="http://schemas.microsoft.com/office/powerpoint/2010/main">
        <p14:playEvt time="1" objId="21"/>
        <p14:stopEvt time="19525" objId="2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930395" y="1778635"/>
            <a:ext cx="7668064" cy="2811193"/>
            <a:chOff x="0" y="0"/>
            <a:chExt cx="1744237" cy="766150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764879"/>
            </a:xfrm>
            <a:custGeom>
              <a:avLst/>
              <a:gdLst/>
              <a:ahLst/>
              <a:cxnLst/>
              <a:rect l="l" t="t" r="r" b="b"/>
              <a:pathLst>
                <a:path w="1745507" h="764879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6918"/>
                    <a:pt x="16510" y="116062"/>
                    <a:pt x="17780" y="144694"/>
                  </a:cubicBezTo>
                  <a:cubicBezTo>
                    <a:pt x="19050" y="173838"/>
                    <a:pt x="17780" y="202982"/>
                    <a:pt x="16510" y="232637"/>
                  </a:cubicBezTo>
                  <a:cubicBezTo>
                    <a:pt x="15240" y="262804"/>
                    <a:pt x="2540" y="579297"/>
                    <a:pt x="2540" y="609463"/>
                  </a:cubicBezTo>
                  <a:cubicBezTo>
                    <a:pt x="2540" y="639118"/>
                    <a:pt x="1270" y="668774"/>
                    <a:pt x="0" y="698429"/>
                  </a:cubicBezTo>
                  <a:cubicBezTo>
                    <a:pt x="0" y="710269"/>
                    <a:pt x="3810" y="720429"/>
                    <a:pt x="15240" y="725509"/>
                  </a:cubicBezTo>
                  <a:cubicBezTo>
                    <a:pt x="22860" y="729319"/>
                    <a:pt x="31750" y="731859"/>
                    <a:pt x="40640" y="733129"/>
                  </a:cubicBezTo>
                  <a:cubicBezTo>
                    <a:pt x="89696" y="738209"/>
                    <a:pt x="139214" y="742019"/>
                    <a:pt x="188732" y="747099"/>
                  </a:cubicBezTo>
                  <a:cubicBezTo>
                    <a:pt x="216097" y="749639"/>
                    <a:pt x="243463" y="754719"/>
                    <a:pt x="270828" y="755989"/>
                  </a:cubicBezTo>
                  <a:cubicBezTo>
                    <a:pt x="316437" y="758529"/>
                    <a:pt x="824651" y="759799"/>
                    <a:pt x="870260" y="761069"/>
                  </a:cubicBezTo>
                  <a:cubicBezTo>
                    <a:pt x="876775" y="761069"/>
                    <a:pt x="883291" y="761069"/>
                    <a:pt x="889806" y="761069"/>
                  </a:cubicBezTo>
                  <a:cubicBezTo>
                    <a:pt x="921081" y="761069"/>
                    <a:pt x="953659" y="759799"/>
                    <a:pt x="984933" y="759799"/>
                  </a:cubicBezTo>
                  <a:cubicBezTo>
                    <a:pt x="1021421" y="759799"/>
                    <a:pt x="1056605" y="761069"/>
                    <a:pt x="1093092" y="761069"/>
                  </a:cubicBezTo>
                  <a:cubicBezTo>
                    <a:pt x="1146519" y="761069"/>
                    <a:pt x="1201250" y="761069"/>
                    <a:pt x="1254678" y="761069"/>
                  </a:cubicBezTo>
                  <a:cubicBezTo>
                    <a:pt x="1304196" y="761069"/>
                    <a:pt x="1353714" y="762339"/>
                    <a:pt x="1403232" y="763609"/>
                  </a:cubicBezTo>
                  <a:cubicBezTo>
                    <a:pt x="1425385" y="763609"/>
                    <a:pt x="1448841" y="764879"/>
                    <a:pt x="1470994" y="764879"/>
                  </a:cubicBezTo>
                  <a:cubicBezTo>
                    <a:pt x="1542665" y="763609"/>
                    <a:pt x="1613033" y="757259"/>
                    <a:pt x="1684547" y="757259"/>
                  </a:cubicBezTo>
                  <a:cubicBezTo>
                    <a:pt x="1688357" y="757259"/>
                    <a:pt x="1693437" y="754719"/>
                    <a:pt x="1697247" y="752179"/>
                  </a:cubicBezTo>
                  <a:cubicBezTo>
                    <a:pt x="1702327" y="748369"/>
                    <a:pt x="1704867" y="742019"/>
                    <a:pt x="1707407" y="739479"/>
                  </a:cubicBezTo>
                  <a:cubicBezTo>
                    <a:pt x="1708677" y="694850"/>
                    <a:pt x="1709947" y="673375"/>
                    <a:pt x="1711217" y="651901"/>
                  </a:cubicBezTo>
                  <a:cubicBezTo>
                    <a:pt x="1712487" y="618666"/>
                    <a:pt x="1722647" y="299617"/>
                    <a:pt x="1723917" y="266383"/>
                  </a:cubicBezTo>
                  <a:cubicBezTo>
                    <a:pt x="1723917" y="246442"/>
                    <a:pt x="1725187" y="226502"/>
                    <a:pt x="1726457" y="206561"/>
                  </a:cubicBezTo>
                  <a:cubicBezTo>
                    <a:pt x="1727727" y="185087"/>
                    <a:pt x="1728997" y="163612"/>
                    <a:pt x="1731537" y="142138"/>
                  </a:cubicBezTo>
                  <a:cubicBezTo>
                    <a:pt x="1732807" y="129355"/>
                    <a:pt x="1732807" y="116062"/>
                    <a:pt x="1737887" y="103279"/>
                  </a:cubicBezTo>
                  <a:cubicBezTo>
                    <a:pt x="1742967" y="87940"/>
                    <a:pt x="1745507" y="73113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447946">
            <a:off x="2229262" y="4510978"/>
            <a:ext cx="8719527" cy="5231716"/>
            <a:chOff x="0" y="0"/>
            <a:chExt cx="6350000" cy="381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5"/>
              <a:stretch>
                <a:fillRect t="-1145" b="-1145"/>
              </a:stretch>
            </a:blip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8057">
            <a:off x="5277069" y="4253575"/>
            <a:ext cx="2625654" cy="6725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80534">
            <a:off x="15692723" y="3930865"/>
            <a:ext cx="2348424" cy="7685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380424">
            <a:off x="6269979" y="1437619"/>
            <a:ext cx="1166687" cy="34314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52723">
            <a:off x="1299569" y="893589"/>
            <a:ext cx="2071506" cy="27217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25915">
            <a:off x="15571707" y="8359627"/>
            <a:ext cx="2053504" cy="159782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930395" y="2116801"/>
            <a:ext cx="7458623" cy="1827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7"/>
              </a:lnSpc>
            </a:pP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 spd="med" advTm="1976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13"/>
        <p14:stopEvt time="18525" objId="1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56"/>
          <a:stretch>
            <a:fillRect/>
          </a:stretch>
        </p:blipFill>
        <p:spPr>
          <a:xfrm rot="-5400000">
            <a:off x="2745362" y="6676825"/>
            <a:ext cx="977021" cy="64677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269245" y="5192159"/>
            <a:ext cx="2730230" cy="2606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 l="39687" b="70617"/>
          <a:stretch>
            <a:fillRect/>
          </a:stretch>
        </p:blipFill>
        <p:spPr>
          <a:xfrm rot="5400000">
            <a:off x="-1264971" y="1264973"/>
            <a:ext cx="3738983" cy="12090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0910" b="39626"/>
          <a:stretch>
            <a:fillRect/>
          </a:stretch>
        </p:blipFill>
        <p:spPr>
          <a:xfrm rot="8396435">
            <a:off x="309245" y="-1703877"/>
            <a:ext cx="3873161" cy="3200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22493">
            <a:off x="15702900" y="7539250"/>
            <a:ext cx="3112803" cy="33503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4311">
            <a:off x="89874" y="6861679"/>
            <a:ext cx="914751" cy="10246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6477" y="2434516"/>
            <a:ext cx="1011629" cy="10246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19913" y="3124871"/>
            <a:ext cx="1378256" cy="1325631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7193" y="7673845"/>
            <a:ext cx="5371767" cy="3081182"/>
            <a:chOff x="0" y="0"/>
            <a:chExt cx="7981950" cy="4578350"/>
          </a:xfrm>
        </p:grpSpPr>
        <p:sp>
          <p:nvSpPr>
            <p:cNvPr id="11" name="Freeform 11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F88A7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18"/>
              <a:stretch>
                <a:fillRect l="7789" t="6047" r="7805" b="11178"/>
              </a:stretch>
            </a:blipFill>
          </p:spPr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71" y="1090306"/>
            <a:ext cx="12872061" cy="7240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44805" y="1019587"/>
            <a:ext cx="4960385" cy="70937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38026" y="1026624"/>
            <a:ext cx="5020031" cy="756366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529001" y="353480"/>
            <a:ext cx="11098685" cy="7971644"/>
            <a:chOff x="4408068" y="724749"/>
            <a:chExt cx="11098685" cy="79716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703984" y="724749"/>
              <a:ext cx="3802769" cy="797164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408068" y="3671730"/>
              <a:ext cx="7572058" cy="465910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012610" y="3047414"/>
              <a:ext cx="3525839" cy="341266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86092207"/>
      </p:ext>
    </p:extLst>
  </p:cSld>
  <p:clrMapOvr>
    <a:masterClrMapping/>
  </p:clrMapOvr>
  <p:transition spd="slow" advTm="7149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.3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|5.1|2.6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138</Words>
  <Application>Microsoft Office PowerPoint</Application>
  <PresentationFormat>Custom</PresentationFormat>
  <Paragraphs>17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Times New Roman</vt:lpstr>
      <vt:lpstr>UTM Times</vt:lpstr>
      <vt:lpstr>Calibri</vt:lpstr>
      <vt:lpstr>Muli Black</vt:lpstr>
      <vt:lpstr>Aachen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 tay trái và tay phải</dc:title>
  <dc:creator>tang huy phuong</dc:creator>
  <cp:lastModifiedBy>Hoang Thuy Duong</cp:lastModifiedBy>
  <cp:revision>20</cp:revision>
  <dcterms:created xsi:type="dcterms:W3CDTF">2006-08-16T00:00:00Z</dcterms:created>
  <dcterms:modified xsi:type="dcterms:W3CDTF">2023-08-09T14:29:32Z</dcterms:modified>
  <dc:identifier>DAErR8aRmlE</dc:identifier>
</cp:coreProperties>
</file>