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4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0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4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2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75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20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40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9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182B5-9978-4375-8CAB-CC3738B4619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F03B2-756E-43A9-B86A-12761191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16303" y="2475845"/>
            <a:ext cx="609686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hình:</a:t>
            </a:r>
          </a:p>
          <a:p>
            <a:pPr algn="ctr"/>
            <a:r>
              <a:rPr lang="en-US" sz="54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“Vẽ lọ hoa ngày Tết”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56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830" y="1884997"/>
            <a:ext cx="5955029" cy="477146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32956" y="480060"/>
            <a:ext cx="45127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Quan sát lọ hoa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827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50488" y="480060"/>
            <a:ext cx="2877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 lọ hoa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71" y="1828800"/>
            <a:ext cx="3292764" cy="43319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484" y="1828800"/>
            <a:ext cx="3384796" cy="43308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5726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8330" y="3429000"/>
            <a:ext cx="55130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 xét sản phẩm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665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47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2</cp:revision>
  <dcterms:created xsi:type="dcterms:W3CDTF">2024-01-22T06:00:15Z</dcterms:created>
  <dcterms:modified xsi:type="dcterms:W3CDTF">2024-01-22T06:18:32Z</dcterms:modified>
</cp:coreProperties>
</file>