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9" r:id="rId3"/>
    <p:sldId id="315" r:id="rId4"/>
    <p:sldId id="319" r:id="rId5"/>
    <p:sldId id="313" r:id="rId6"/>
    <p:sldId id="312" r:id="rId7"/>
    <p:sldId id="323" r:id="rId8"/>
    <p:sldId id="320" r:id="rId9"/>
    <p:sldId id="324" r:id="rId10"/>
    <p:sldId id="327" r:id="rId11"/>
    <p:sldId id="322" r:id="rId12"/>
    <p:sldId id="259" r:id="rId13"/>
    <p:sldId id="260" r:id="rId14"/>
    <p:sldId id="261" r:id="rId15"/>
    <p:sldId id="306" r:id="rId16"/>
    <p:sldId id="318" r:id="rId17"/>
    <p:sldId id="262" r:id="rId18"/>
    <p:sldId id="279" r:id="rId19"/>
    <p:sldId id="282" r:id="rId20"/>
    <p:sldId id="263" r:id="rId21"/>
    <p:sldId id="303" r:id="rId22"/>
    <p:sldId id="307" r:id="rId23"/>
    <p:sldId id="30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86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63758-B922-4F76-B541-DE74E0934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E3E59-AE6F-4CD7-9CC9-B1EABDD02E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ABF85-86D5-47AD-B5BA-E51812F5A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1176B1-5575-4E79-8822-14250D90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F1FBC5-584F-4C22-A070-19208DC41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4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1D7D8-5CC8-432E-A642-C8B66093D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4FEE2-DB1A-48AA-B2FC-41D73F93C3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3DB46-0612-4DB8-93C7-017D64081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9F78E-66C2-44BD-B0E7-6F60BB458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E43EE-0B3A-4071-BE98-871353980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851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4E4F79-9BA3-41A0-9947-9BBFFD77E9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9404A-4D3F-4B99-971F-07E0FCC85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C7354-FA0E-4EBF-8CE2-1FE3B8EF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D362DC-7DDC-47FC-B647-7E12D98E4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174640-8DA7-4C4D-98B5-2712541B2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701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9DC08-DA97-4484-BD56-6CBCFAFFF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20D07-5773-434E-8591-DA6FEE397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E95F2-C09B-4BF3-A0F7-C1A857CC0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3D5FC-AA83-4195-8A09-9B324A3B9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2BDD5E-7AA7-4DF3-8870-169199DA0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03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8B37-FFD8-4603-8D82-04F0100E4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707F6-BEBE-44A3-906F-E1DFCDE64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ECBDB-2524-47A1-9C04-16DF4E3D6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140D4-ED54-45B6-9136-D2F9B0E4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5E3163-0647-4E22-8D9C-8528DA98D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7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E8B08-AF21-4E21-870D-9E0DCEE8D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2AADB3-F6FD-4F57-BC56-15743E68E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E600D-8472-4FE7-9856-DC67054759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38F4FC-5BA2-414C-A03E-4F3444623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1FA976-A562-40FE-83CD-E04D83A96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5FB853-BD89-41F8-B575-983BDB4C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6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3FE87-B91C-4799-BECE-12CB2A523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7369B-9B8A-42F1-A84C-8524E900C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58253-FAA1-4B35-A7C2-FDAEA614D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7974B7-0E24-429B-B4C4-3B75C8B34B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2F489B-C0A1-49F8-BE05-2CF592B28E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6DB123-B70B-4368-9EF7-317446CE7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D465F7-A3AE-47CA-865E-95CBB43B6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917AA-CACB-484B-A0C8-7A0DB967D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6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8EE9B-4C7A-4082-8859-6BB07BACE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9C50F3-DF6A-41B2-983B-F91677B74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061CFC-569D-422F-94E0-15D29A56B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754F44-61A7-425A-9749-89359EB95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279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020204-70D3-4717-8867-74FC6D1DF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48D84A-03EE-4DEF-8B90-1117CA878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D0D22-F61D-4B1F-9D97-D0BCDADA7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17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D77F-CEAA-4941-B908-4EA2FCE1C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41A2A-A662-4C6D-90F0-7B7E627C5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EA4184-260C-41A7-B0E2-BBF8386C8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972C3B-D899-42B6-9340-D6D2A9312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CF907-1A61-47E8-AC21-A95D34E3C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D3F9F0-D9F4-4809-838D-DAD108C62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27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343B6-91DE-4ED9-B888-0AFEC6E6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8C8991-62EA-4E34-AFBB-306594686B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492206-DB3E-4F6D-A391-BC8DD8AE9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7E00D-6EF3-493D-BACF-7AABA7021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F2FE30-C045-49E0-97CE-3B2D91B5D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A3593A-9ACE-4329-B951-71F70504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266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E7DEA3-5548-4E6C-9372-97C82AA1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E5127-6345-4092-9782-AF8FC647E1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E8732-E0A7-48EC-A14D-182B83755D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7377F4-6C4F-4001-8152-6A82BE3F96FD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6DB685-9508-4678-8661-3E00F836B6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7E52DC-F103-4944-975C-359C0C8D32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70E7D9-802A-4541-8D58-082E3B678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84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8.svg"/><Relationship Id="rId18" Type="http://schemas.openxmlformats.org/officeDocument/2006/relationships/image" Target="../media/image7.png"/><Relationship Id="rId26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12" Type="http://schemas.openxmlformats.org/officeDocument/2006/relationships/image" Target="../media/image4.png"/><Relationship Id="rId17" Type="http://schemas.openxmlformats.org/officeDocument/2006/relationships/image" Target="../media/image12.svg"/><Relationship Id="rId25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openxmlformats.org/officeDocument/2006/relationships/audio" Target="NULL" TargetMode="External"/><Relationship Id="rId11" Type="http://schemas.openxmlformats.org/officeDocument/2006/relationships/image" Target="../media/image6.svg"/><Relationship Id="rId24" Type="http://schemas.openxmlformats.org/officeDocument/2006/relationships/image" Target="../media/image19.svg"/><Relationship Id="rId15" Type="http://schemas.openxmlformats.org/officeDocument/2006/relationships/image" Target="../media/image10.svg"/><Relationship Id="rId23" Type="http://schemas.openxmlformats.org/officeDocument/2006/relationships/image" Target="../media/image9.png"/><Relationship Id="rId28" Type="http://schemas.openxmlformats.org/officeDocument/2006/relationships/image" Target="../media/image13.png"/><Relationship Id="rId10" Type="http://schemas.openxmlformats.org/officeDocument/2006/relationships/image" Target="../media/image3.png"/><Relationship Id="rId19" Type="http://schemas.openxmlformats.org/officeDocument/2006/relationships/image" Target="../media/image14.svg"/><Relationship Id="rId4" Type="http://schemas.openxmlformats.org/officeDocument/2006/relationships/image" Target="../media/image1.png"/><Relationship Id="rId9" Type="http://schemas.openxmlformats.org/officeDocument/2006/relationships/image" Target="../media/image4.svg"/><Relationship Id="rId14" Type="http://schemas.openxmlformats.org/officeDocument/2006/relationships/image" Target="../media/image5.png"/><Relationship Id="rId22" Type="http://schemas.openxmlformats.org/officeDocument/2006/relationships/image" Target="../media/image17.svg"/><Relationship Id="rId27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11" Type="http://schemas.openxmlformats.org/officeDocument/2006/relationships/image" Target="../media/image50.svg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7.png"/><Relationship Id="rId18" Type="http://schemas.openxmlformats.org/officeDocument/2006/relationships/image" Target="../media/image67.svg"/><Relationship Id="rId3" Type="http://schemas.openxmlformats.org/officeDocument/2006/relationships/audio" Target="../media/media3.m4a"/><Relationship Id="rId7" Type="http://schemas.openxmlformats.org/officeDocument/2006/relationships/image" Target="../media/image34.png"/><Relationship Id="rId12" Type="http://schemas.openxmlformats.org/officeDocument/2006/relationships/image" Target="../media/image61.svg"/><Relationship Id="rId17" Type="http://schemas.openxmlformats.org/officeDocument/2006/relationships/image" Target="../media/image39.png"/><Relationship Id="rId2" Type="http://schemas.microsoft.com/office/2007/relationships/media" Target="../media/media3.m4a"/><Relationship Id="rId16" Type="http://schemas.openxmlformats.org/officeDocument/2006/relationships/image" Target="../media/image65.svg"/><Relationship Id="rId20" Type="http://schemas.openxmlformats.org/officeDocument/2006/relationships/image" Target="../media/image10.png"/><Relationship Id="rId1" Type="http://schemas.openxmlformats.org/officeDocument/2006/relationships/tags" Target="../tags/tag7.xml"/><Relationship Id="rId6" Type="http://schemas.openxmlformats.org/officeDocument/2006/relationships/image" Target="../media/image55.svg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openxmlformats.org/officeDocument/2006/relationships/image" Target="../media/image59.svg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Relationship Id="rId14" Type="http://schemas.openxmlformats.org/officeDocument/2006/relationships/image" Target="../media/image6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13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1.png"/><Relationship Id="rId12" Type="http://schemas.openxmlformats.org/officeDocument/2006/relationships/image" Target="../media/image75.svg"/><Relationship Id="rId1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6.png"/><Relationship Id="rId1" Type="http://schemas.openxmlformats.org/officeDocument/2006/relationships/tags" Target="../tags/tag8.xml"/><Relationship Id="rId6" Type="http://schemas.openxmlformats.org/officeDocument/2006/relationships/image" Target="../media/image69.svg"/><Relationship Id="rId11" Type="http://schemas.openxmlformats.org/officeDocument/2006/relationships/image" Target="../media/image43.png"/><Relationship Id="rId15" Type="http://schemas.openxmlformats.org/officeDocument/2006/relationships/image" Target="../media/image45.png"/><Relationship Id="rId10" Type="http://schemas.openxmlformats.org/officeDocument/2006/relationships/image" Target="../media/image73.svg"/><Relationship Id="rId9" Type="http://schemas.openxmlformats.org/officeDocument/2006/relationships/image" Target="../media/image42.png"/><Relationship Id="rId14" Type="http://schemas.openxmlformats.org/officeDocument/2006/relationships/image" Target="../media/image7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51.png"/><Relationship Id="rId3" Type="http://schemas.openxmlformats.org/officeDocument/2006/relationships/image" Target="../media/image1.png"/><Relationship Id="rId7" Type="http://schemas.openxmlformats.org/officeDocument/2006/relationships/image" Target="../media/image48.png"/><Relationship Id="rId12" Type="http://schemas.openxmlformats.org/officeDocument/2006/relationships/image" Target="../media/image86.svg"/><Relationship Id="rId17" Type="http://schemas.openxmlformats.org/officeDocument/2006/relationships/image" Target="../media/image9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.svg"/><Relationship Id="rId11" Type="http://schemas.openxmlformats.org/officeDocument/2006/relationships/image" Target="../media/image50.png"/><Relationship Id="rId15" Type="http://schemas.openxmlformats.org/officeDocument/2006/relationships/image" Target="../media/image53.png"/><Relationship Id="rId10" Type="http://schemas.openxmlformats.org/officeDocument/2006/relationships/image" Target="../media/image84.svg"/><Relationship Id="rId9" Type="http://schemas.openxmlformats.org/officeDocument/2006/relationships/image" Target="../media/image49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6.svg"/><Relationship Id="rId1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50.png"/><Relationship Id="rId17" Type="http://schemas.openxmlformats.org/officeDocument/2006/relationships/image" Target="../media/image90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.svg"/><Relationship Id="rId11" Type="http://schemas.openxmlformats.org/officeDocument/2006/relationships/image" Target="../media/image84.svg"/><Relationship Id="rId15" Type="http://schemas.openxmlformats.org/officeDocument/2006/relationships/image" Target="../media/image53.png"/><Relationship Id="rId10" Type="http://schemas.openxmlformats.org/officeDocument/2006/relationships/image" Target="../media/image49.png"/><Relationship Id="rId19" Type="http://schemas.openxmlformats.org/officeDocument/2006/relationships/image" Target="../media/image50.svg"/><Relationship Id="rId9" Type="http://schemas.openxmlformats.org/officeDocument/2006/relationships/image" Target="../media/image82.svg"/><Relationship Id="rId1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6.sv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9.png"/><Relationship Id="rId1" Type="http://schemas.openxmlformats.org/officeDocument/2006/relationships/tags" Target="../tags/tag11.xml"/><Relationship Id="rId6" Type="http://schemas.openxmlformats.org/officeDocument/2006/relationships/image" Target="../media/image2.svg"/><Relationship Id="rId11" Type="http://schemas.openxmlformats.org/officeDocument/2006/relationships/image" Target="../media/image84.svg"/><Relationship Id="rId15" Type="http://schemas.openxmlformats.org/officeDocument/2006/relationships/image" Target="../media/image21.png"/><Relationship Id="rId10" Type="http://schemas.openxmlformats.org/officeDocument/2006/relationships/image" Target="../media/image49.png"/><Relationship Id="rId9" Type="http://schemas.openxmlformats.org/officeDocument/2006/relationships/image" Target="../media/image82.svg"/><Relationship Id="rId1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31.svg"/><Relationship Id="rId1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ags" Target="../tags/tag12.xml"/><Relationship Id="rId6" Type="http://schemas.openxmlformats.org/officeDocument/2006/relationships/image" Target="../media/image90.svg"/><Relationship Id="rId11" Type="http://schemas.openxmlformats.org/officeDocument/2006/relationships/image" Target="../media/image58.png"/><Relationship Id="rId15" Type="http://schemas.openxmlformats.org/officeDocument/2006/relationships/image" Target="../media/image23.png"/><Relationship Id="rId10" Type="http://schemas.openxmlformats.org/officeDocument/2006/relationships/image" Target="../media/image95.svg"/><Relationship Id="rId9" Type="http://schemas.openxmlformats.org/officeDocument/2006/relationships/image" Target="../media/image57.png"/><Relationship Id="rId14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31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90.svg"/><Relationship Id="rId11" Type="http://schemas.openxmlformats.org/officeDocument/2006/relationships/image" Target="../media/image58.png"/><Relationship Id="rId15" Type="http://schemas.openxmlformats.org/officeDocument/2006/relationships/image" Target="../media/image26.png"/><Relationship Id="rId10" Type="http://schemas.openxmlformats.org/officeDocument/2006/relationships/image" Target="../media/image95.svg"/><Relationship Id="rId9" Type="http://schemas.openxmlformats.org/officeDocument/2006/relationships/image" Target="../media/image57.png"/><Relationship Id="rId14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13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31.svg"/><Relationship Id="rId17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61.png"/><Relationship Id="rId1" Type="http://schemas.openxmlformats.org/officeDocument/2006/relationships/tags" Target="../tags/tag14.xml"/><Relationship Id="rId6" Type="http://schemas.openxmlformats.org/officeDocument/2006/relationships/image" Target="../media/image90.svg"/><Relationship Id="rId11" Type="http://schemas.openxmlformats.org/officeDocument/2006/relationships/image" Target="../media/image58.png"/><Relationship Id="rId15" Type="http://schemas.openxmlformats.org/officeDocument/2006/relationships/image" Target="../media/image60.png"/><Relationship Id="rId10" Type="http://schemas.openxmlformats.org/officeDocument/2006/relationships/image" Target="../media/image95.svg"/><Relationship Id="rId19" Type="http://schemas.openxmlformats.org/officeDocument/2006/relationships/image" Target="../media/image50.svg"/><Relationship Id="rId9" Type="http://schemas.openxmlformats.org/officeDocument/2006/relationships/image" Target="../media/image57.png"/><Relationship Id="rId1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13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3.png"/><Relationship Id="rId12" Type="http://schemas.openxmlformats.org/officeDocument/2006/relationships/image" Target="../media/image10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99.svg"/><Relationship Id="rId11" Type="http://schemas.openxmlformats.org/officeDocument/2006/relationships/image" Target="../media/image65.png"/><Relationship Id="rId15" Type="http://schemas.openxmlformats.org/officeDocument/2006/relationships/image" Target="../media/image32.png"/><Relationship Id="rId10" Type="http://schemas.openxmlformats.org/officeDocument/2006/relationships/image" Target="../media/image103.svg"/><Relationship Id="rId9" Type="http://schemas.openxmlformats.org/officeDocument/2006/relationships/image" Target="../media/image64.png"/><Relationship Id="rId1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9.png"/><Relationship Id="rId2" Type="http://schemas.microsoft.com/office/2007/relationships/media" Target="../media/media4.m4a"/><Relationship Id="rId1" Type="http://schemas.openxmlformats.org/officeDocument/2006/relationships/tags" Target="../tags/tag17.xml"/><Relationship Id="rId6" Type="http://schemas.openxmlformats.org/officeDocument/2006/relationships/image" Target="../media/image10.png"/><Relationship Id="rId5" Type="http://schemas.openxmlformats.org/officeDocument/2006/relationships/image" Target="../media/image68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9.png"/><Relationship Id="rId2" Type="http://schemas.microsoft.com/office/2007/relationships/media" Target="../media/media5.m4a"/><Relationship Id="rId1" Type="http://schemas.openxmlformats.org/officeDocument/2006/relationships/tags" Target="../tags/tag18.xml"/><Relationship Id="rId6" Type="http://schemas.openxmlformats.org/officeDocument/2006/relationships/image" Target="../media/image10.png"/><Relationship Id="rId5" Type="http://schemas.openxmlformats.org/officeDocument/2006/relationships/image" Target="../media/image69.jpe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50.svg"/><Relationship Id="rId2" Type="http://schemas.microsoft.com/office/2007/relationships/media" Target="../media/media2.m4a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 b="43786"/>
          <a:stretch>
            <a:fillRect/>
          </a:stretch>
        </p:blipFill>
        <p:spPr>
          <a:xfrm>
            <a:off x="0" y="4405"/>
            <a:ext cx="12192000" cy="685359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431112">
            <a:off x="9466636" y="133378"/>
            <a:ext cx="2763225" cy="26097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6749" y="422646"/>
            <a:ext cx="9157741" cy="5609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6981">
            <a:off x="7890294" y="2495882"/>
            <a:ext cx="4098090" cy="3821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7840615">
            <a:off x="9343117" y="2046649"/>
            <a:ext cx="1565616" cy="5123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125926" y="5585940"/>
            <a:ext cx="707469" cy="707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611161">
            <a:off x="726739" y="45083"/>
            <a:ext cx="574822" cy="128784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426121" y="3144298"/>
            <a:ext cx="5952976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50"/>
              </a:lnSpc>
            </a:pPr>
            <a:r>
              <a:rPr lang="en-US" sz="4425" dirty="0">
                <a:solidFill>
                  <a:srgbClr val="061EF8"/>
                </a:solidFill>
                <a:latin typeface="Aachen"/>
              </a:rPr>
              <a:t>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30275" y="585613"/>
            <a:ext cx="7891915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3"/>
              </a:lnSpc>
            </a:pPr>
            <a:r>
              <a:rPr lang="en-US" sz="2933" b="1" dirty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ts val="4013"/>
              </a:lnSpc>
            </a:pPr>
            <a:r>
              <a:rPr lang="en-US" sz="2933" b="1" dirty="0">
                <a:solidFill>
                  <a:srgbClr val="061EF8"/>
                </a:solidFill>
                <a:cs typeface="Times New Roman" panose="02020603050405020304" pitchFamily="18" charset="0"/>
              </a:rPr>
              <a:t>TRƯỜNG MẦM NON </a:t>
            </a:r>
            <a:r>
              <a:rPr lang="vi-VN" sz="2933" b="1" dirty="0" smtClean="0">
                <a:solidFill>
                  <a:srgbClr val="061EF8"/>
                </a:solidFill>
                <a:cs typeface="Times New Roman" panose="02020603050405020304" pitchFamily="18" charset="0"/>
              </a:rPr>
              <a:t>NẮNG MAI</a:t>
            </a:r>
            <a:endParaRPr lang="en-US" sz="2933" b="1" dirty="0">
              <a:solidFill>
                <a:srgbClr val="061EF8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14150" y="3791861"/>
            <a:ext cx="8613858" cy="441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2933" dirty="0">
                <a:solidFill>
                  <a:srgbClr val="FF0202"/>
                </a:solidFill>
                <a:latin typeface="UTM Times"/>
              </a:rPr>
              <a:t>Kể chuyện: Gói hạt kì diệu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103544" y="199064"/>
            <a:ext cx="1778707" cy="192306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-752723">
            <a:off x="180579" y="-96905"/>
            <a:ext cx="1381004" cy="1814492"/>
          </a:xfrm>
          <a:prstGeom prst="rect">
            <a:avLst/>
          </a:prstGeom>
        </p:spPr>
      </p:pic>
      <p:pic>
        <p:nvPicPr>
          <p:cNvPr id="7" name="yt1s.com - Richard Clayderman Souvenir denfance">
            <a:hlinkClick r:id="" action="ppaction://media"/>
            <a:extLst>
              <a:ext uri="{FF2B5EF4-FFF2-40B4-BE49-F238E27FC236}">
                <a16:creationId xmlns:a16="http://schemas.microsoft.com/office/drawing/2014/main" id="{A4B0EB9D-D2D1-43EE-998D-77EA73B6579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06" end="131668.7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86366" y="7103534"/>
            <a:ext cx="270933" cy="2709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FBCAC80-B217-458E-83BA-977ABC9616E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38798"/>
          <a:stretch/>
        </p:blipFill>
        <p:spPr>
          <a:xfrm flipH="1">
            <a:off x="-1" y="3429000"/>
            <a:ext cx="3622464" cy="3360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024" y="3063504"/>
            <a:ext cx="2573224" cy="25732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5"/>
          <p:cNvSpPr txBox="1"/>
          <p:nvPr/>
        </p:nvSpPr>
        <p:spPr>
          <a:xfrm>
            <a:off x="1789071" y="4675728"/>
            <a:ext cx="8613858" cy="441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vi-VN" sz="2400" i="1" dirty="0" smtClean="0">
                <a:solidFill>
                  <a:schemeClr val="accent5">
                    <a:lumMod val="75000"/>
                  </a:schemeClr>
                </a:solidFill>
                <a:latin typeface="UTM Times"/>
              </a:rPr>
              <a:t>Cô giáo: Hà Thị Minh Thu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70" y="1547312"/>
            <a:ext cx="1445301" cy="13648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1534">
        <p:split orient="vert"/>
      </p:transition>
    </mc:Choice>
    <mc:Fallback xmlns="">
      <p:transition spd="slow" advTm="21534">
        <p:split orient="vert"/>
      </p:transition>
    </mc:Fallback>
  </mc:AlternateContent>
  <p:timing>
    <p:tnLst>
      <p:par>
        <p:cTn id="1" dur="indefinite" restart="never" nodeType="tmRoot">
          <p:childTnLst>
            <p:audio>
              <p:cMediaNode vol="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27D11E-951F-43C4-86EE-AFD7DFBA85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429" b="97802" l="5948" r="58364">
                        <a14:foregroundMark x1="53656" y1="39341" x2="53656" y2="39341"/>
                        <a14:foregroundMark x1="52169" y1="43077" x2="52169" y2="43077"/>
                        <a14:foregroundMark x1="52912" y1="52747" x2="52912" y2="52747"/>
                        <a14:foregroundMark x1="56258" y1="39341" x2="56258" y2="39341"/>
                        <a14:foregroundMark x1="52788" y1="66593" x2="52788" y2="66593"/>
                        <a14:foregroundMark x1="45725" y1="61319" x2="45725" y2="61319"/>
                        <a14:foregroundMark x1="44857" y1="68132" x2="44857" y2="68132"/>
                        <a14:foregroundMark x1="42875" y1="71648" x2="42875" y2="71648"/>
                        <a14:foregroundMark x1="55143" y1="59780" x2="55143" y2="59780"/>
                        <a14:foregroundMark x1="56258" y1="66813" x2="56258" y2="66813"/>
                        <a14:foregroundMark x1="58612" y1="74725" x2="58612" y2="74725"/>
                        <a14:foregroundMark x1="52912" y1="76044" x2="52912" y2="76044"/>
                        <a14:foregroundMark x1="48699" y1="74286" x2="48699" y2="74286"/>
                        <a14:foregroundMark x1="45849" y1="88571" x2="45849" y2="88571"/>
                        <a14:foregroundMark x1="46592" y1="85275" x2="46592" y2="85275"/>
                        <a14:foregroundMark x1="45725" y1="82857" x2="45725" y2="82857"/>
                        <a14:foregroundMark x1="53036" y1="83956" x2="53036" y2="83956"/>
                        <a14:foregroundMark x1="53284" y1="86813" x2="53284" y2="86813"/>
                        <a14:foregroundMark x1="52664" y1="88571" x2="52664" y2="88571"/>
                        <a14:foregroundMark x1="52788" y1="85714" x2="52788" y2="85714"/>
                        <a14:foregroundMark x1="52788" y1="97802" x2="52788" y2="97802"/>
                        <a14:foregroundMark x1="53656" y1="97363" x2="53656" y2="97363"/>
                        <a14:foregroundMark x1="43618" y1="96264" x2="43618" y2="96264"/>
                        <a14:foregroundMark x1="43618" y1="96264" x2="43618" y2="96264"/>
                        <a14:foregroundMark x1="43123" y1="97802" x2="43123" y2="97802"/>
                        <a14:backgroundMark x1="33086" y1="23956" x2="33086" y2="23956"/>
                        <a14:backgroundMark x1="37175" y1="26813" x2="37175" y2="26813"/>
                        <a14:backgroundMark x1="37918" y1="36264" x2="37918" y2="36264"/>
                        <a14:backgroundMark x1="31599" y1="27692" x2="31599" y2="27692"/>
                        <a14:backgroundMark x1="32838" y1="58022" x2="32838" y2="58022"/>
                        <a14:backgroundMark x1="32838" y1="63516" x2="32838" y2="63516"/>
                        <a14:backgroundMark x1="32466" y1="65055" x2="32466" y2="65055"/>
                        <a14:backgroundMark x1="30359" y1="65934" x2="30359" y2="65934"/>
                        <a14:backgroundMark x1="21066" y1="67033" x2="21066" y2="67033"/>
                        <a14:backgroundMark x1="18587" y1="60879" x2="18587" y2="60879"/>
                        <a14:backgroundMark x1="15737" y1="54725" x2="15737" y2="54725"/>
                        <a14:backgroundMark x1="12020" y1="54066" x2="12020" y2="54066"/>
                        <a14:backgroundMark x1="10533" y1="55165" x2="10533" y2="55165"/>
                        <a14:backgroundMark x1="10781" y1="76484" x2="10781" y2="76484"/>
                        <a14:backgroundMark x1="14994" y1="78242" x2="14994" y2="78242"/>
                        <a14:backgroundMark x1="24164" y1="58022" x2="24164" y2="58022"/>
                        <a14:backgroundMark x1="22305" y1="63736" x2="22305" y2="63736"/>
                        <a14:backgroundMark x1="22305" y1="63736" x2="22305" y2="63736"/>
                        <a14:backgroundMark x1="26766" y1="72967" x2="26766" y2="72967"/>
                        <a14:backgroundMark x1="30359" y1="73846" x2="30359" y2="73846"/>
                        <a14:backgroundMark x1="28129" y1="71429" x2="28129" y2="71429"/>
                        <a14:backgroundMark x1="56258" y1="70989" x2="56258" y2="70989"/>
                        <a14:backgroundMark x1="56134" y1="72308" x2="56134" y2="72308"/>
                        <a14:backgroundMark x1="44857" y1="71429" x2="44857" y2="71429"/>
                        <a14:backgroundMark x1="50434" y1="80220" x2="50434" y2="80220"/>
                      </a14:backgroundRemoval>
                    </a14:imgEffect>
                  </a14:imgLayer>
                </a14:imgProps>
              </a:ext>
            </a:extLst>
          </a:blip>
          <a:srcRect l="37046" t="30547" r="40008"/>
          <a:stretch/>
        </p:blipFill>
        <p:spPr>
          <a:xfrm>
            <a:off x="-282022" y="1891792"/>
            <a:ext cx="2791007" cy="4966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B24331-19FB-4568-AB77-4D2E0555AF4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714" b="97537" l="10997" r="91203">
                        <a14:foregroundMark x1="75739" y1="15271" x2="75739" y2="15271"/>
                        <a14:foregroundMark x1="68454" y1="14039" x2="68454" y2="14039"/>
                        <a14:foregroundMark x1="66392" y1="16133" x2="66392" y2="16133"/>
                        <a14:foregroundMark x1="65704" y1="19335" x2="65704" y2="19335"/>
                        <a14:foregroundMark x1="69416" y1="49384" x2="69416" y2="49384"/>
                        <a14:foregroundMark x1="67904" y1="49384" x2="67904" y2="49384"/>
                        <a14:foregroundMark x1="88797" y1="54064" x2="88797" y2="54064"/>
                        <a14:foregroundMark x1="86186" y1="46305" x2="86186" y2="46305"/>
                        <a14:foregroundMark x1="89759" y1="62192" x2="89759" y2="62192"/>
                        <a14:foregroundMark x1="83024" y1="59606" x2="83024" y2="59606"/>
                        <a14:foregroundMark x1="91203" y1="75862" x2="91203" y2="75862"/>
                        <a14:foregroundMark x1="86254" y1="88670" x2="86254" y2="88670"/>
                        <a14:foregroundMark x1="83780" y1="97537" x2="83780" y2="97537"/>
                        <a14:foregroundMark x1="75258" y1="94581" x2="75258" y2="94581"/>
                        <a14:foregroundMark x1="78282" y1="89655" x2="78282" y2="89655"/>
                        <a14:foregroundMark x1="87423" y1="89163" x2="87423" y2="89163"/>
                        <a14:foregroundMark x1="79175" y1="93719" x2="79175" y2="93719"/>
                        <a14:foregroundMark x1="68041" y1="13916" x2="68041" y2="13916"/>
                        <a14:foregroundMark x1="70034" y1="10714" x2="70034" y2="10714"/>
                        <a14:backgroundMark x1="59244" y1="63054" x2="59244" y2="63054"/>
                        <a14:backgroundMark x1="58832" y1="62685" x2="58832" y2="62685"/>
                        <a14:backgroundMark x1="57251" y1="59360" x2="57251" y2="59360"/>
                        <a14:backgroundMark x1="55670" y1="54803" x2="55670" y2="54803"/>
                        <a14:backgroundMark x1="56082" y1="52217" x2="56082" y2="52217"/>
                        <a14:backgroundMark x1="61993" y1="67118" x2="61993" y2="67118"/>
                        <a14:backgroundMark x1="67629" y1="66133" x2="67629" y2="66133"/>
                        <a14:backgroundMark x1="69003" y1="63793" x2="69003" y2="63793"/>
                        <a14:backgroundMark x1="68522" y1="64039" x2="68522" y2="64039"/>
                        <a14:backgroundMark x1="69210" y1="56773" x2="69210" y2="56773"/>
                        <a14:backgroundMark x1="56289" y1="48153" x2="56289" y2="48153"/>
                        <a14:backgroundMark x1="59656" y1="59483" x2="59656" y2="59483"/>
                        <a14:backgroundMark x1="58557" y1="58744" x2="58557" y2="58744"/>
                        <a14:backgroundMark x1="57526" y1="59360" x2="57526" y2="59360"/>
                        <a14:backgroundMark x1="55533" y1="59360" x2="55533" y2="59360"/>
                        <a14:backgroundMark x1="52234" y1="61823" x2="52234" y2="61823"/>
                        <a14:backgroundMark x1="50378" y1="62315" x2="50378" y2="62315"/>
                        <a14:backgroundMark x1="49759" y1="62315" x2="49759" y2="62315"/>
                        <a14:backgroundMark x1="27079" y1="59483" x2="27079" y2="59483"/>
                        <a14:backgroundMark x1="22268" y1="55542" x2="22268" y2="55542"/>
                        <a14:backgroundMark x1="15464" y1="55665" x2="15464" y2="55665"/>
                        <a14:backgroundMark x1="14021" y1="56773" x2="13883" y2="57512"/>
                        <a14:backgroundMark x1="13746" y1="57882" x2="13746" y2="57882"/>
                        <a14:backgroundMark x1="17663" y1="57759" x2="17801" y2="58621"/>
                        <a14:backgroundMark x1="18351" y1="60345" x2="18832" y2="61823"/>
                        <a14:backgroundMark x1="19107" y1="63916" x2="19107" y2="63916"/>
                        <a14:backgroundMark x1="20275" y1="63547" x2="20962" y2="63177"/>
                        <a14:backgroundMark x1="22199" y1="61700" x2="22199" y2="61700"/>
                        <a14:backgroundMark x1="22474" y1="60714" x2="22749" y2="60468"/>
                        <a14:backgroundMark x1="23711" y1="59236" x2="23711" y2="59236"/>
                        <a14:backgroundMark x1="24399" y1="56897" x2="24399" y2="56897"/>
                        <a14:backgroundMark x1="23643" y1="53941" x2="23643" y2="53941"/>
                        <a14:backgroundMark x1="22268" y1="51601" x2="22268" y2="51601"/>
                        <a14:backgroundMark x1="21512" y1="47660" x2="21512" y2="47660"/>
                        <a14:backgroundMark x1="30653" y1="53202" x2="30653" y2="53202"/>
                        <a14:backgroundMark x1="39519" y1="56404" x2="39519" y2="56404"/>
                        <a14:backgroundMark x1="52646" y1="50000" x2="52646" y2="50000"/>
                        <a14:backgroundMark x1="52646" y1="50000" x2="52646" y2="50000"/>
                        <a14:backgroundMark x1="52577" y1="51232" x2="52577" y2="51232"/>
                        <a14:backgroundMark x1="52577" y1="56404" x2="52577" y2="57266"/>
                        <a14:backgroundMark x1="52096" y1="61700" x2="52096" y2="62438"/>
                        <a14:backgroundMark x1="51340" y1="63547" x2="51340" y2="63547"/>
                        <a14:backgroundMark x1="50584" y1="67488" x2="50584" y2="67488"/>
                        <a14:backgroundMark x1="49691" y1="67241" x2="49691" y2="67241"/>
                        <a14:backgroundMark x1="46735" y1="65025" x2="46735" y2="65025"/>
                        <a14:backgroundMark x1="46667" y1="64655" x2="46667" y2="64655"/>
                        <a14:backgroundMark x1="48729" y1="57635" x2="48729" y2="57635"/>
                        <a14:backgroundMark x1="48866" y1="55911" x2="48866" y2="55911"/>
                        <a14:backgroundMark x1="49278" y1="53695" x2="49828" y2="53571"/>
                        <a14:backgroundMark x1="50997" y1="52094" x2="50997" y2="52094"/>
                        <a14:backgroundMark x1="51065" y1="52094" x2="51065" y2="52094"/>
                        <a14:backgroundMark x1="87216" y1="19458" x2="87216" y2="19458"/>
                      </a14:backgroundRemoval>
                    </a14:imgEffect>
                  </a14:imgLayer>
                </a14:imgProps>
              </a:ext>
            </a:extLst>
          </a:blip>
          <a:srcRect l="60874" t="6642" r="6642"/>
          <a:stretch/>
        </p:blipFill>
        <p:spPr>
          <a:xfrm>
            <a:off x="6498904" y="1243584"/>
            <a:ext cx="3395237" cy="5486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67EAF37-C049-412C-A79A-7A46F63FDD06}"/>
              </a:ext>
            </a:extLst>
          </p:cNvPr>
          <p:cNvGrpSpPr/>
          <p:nvPr/>
        </p:nvGrpSpPr>
        <p:grpSpPr>
          <a:xfrm rot="20174746">
            <a:off x="2198781" y="229145"/>
            <a:ext cx="2650811" cy="2783885"/>
            <a:chOff x="5734937" y="-1632134"/>
            <a:chExt cx="4134935" cy="3905216"/>
          </a:xfrm>
        </p:grpSpPr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811C017C-EFB7-48B4-B8C0-54A41F6D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5734937" y="-1632134"/>
              <a:ext cx="4134935" cy="3905216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D4283F14-FDB0-4673-AB4B-7E7AA6674DE3}"/>
                </a:ext>
              </a:extLst>
            </p:cNvPr>
            <p:cNvSpPr txBox="1"/>
            <p:nvPr/>
          </p:nvSpPr>
          <p:spPr>
            <a:xfrm rot="1425254">
              <a:off x="6381380" y="-603022"/>
              <a:ext cx="2599765" cy="15542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400">
                  <a:solidFill>
                    <a:srgbClr val="FF0202"/>
                  </a:solidFill>
                  <a:latin typeface="UTM Times"/>
                </a:rPr>
                <a:t>Bà ơi, những cây rau nhỏ xíu đâu rồi ạ? </a:t>
              </a:r>
              <a:endParaRPr lang="en-US" sz="2400" dirty="0">
                <a:solidFill>
                  <a:srgbClr val="FF0202"/>
                </a:solidFill>
                <a:latin typeface="UTM Time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D1E493C-54C6-414F-9F47-F097A2A11D50}"/>
              </a:ext>
            </a:extLst>
          </p:cNvPr>
          <p:cNvGrpSpPr/>
          <p:nvPr/>
        </p:nvGrpSpPr>
        <p:grpSpPr>
          <a:xfrm rot="21017379" flipH="1">
            <a:off x="8360745" y="-89242"/>
            <a:ext cx="3790498" cy="2919411"/>
            <a:chOff x="5734937" y="-1632134"/>
            <a:chExt cx="4134935" cy="3905216"/>
          </a:xfrm>
        </p:grpSpPr>
        <p:pic>
          <p:nvPicPr>
            <p:cNvPr id="15" name="Picture 8">
              <a:extLst>
                <a:ext uri="{FF2B5EF4-FFF2-40B4-BE49-F238E27FC236}">
                  <a16:creationId xmlns:a16="http://schemas.microsoft.com/office/drawing/2014/main" id="{456ACF95-4554-4492-AC69-4DF258858F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flipH="1">
              <a:off x="5734937" y="-1632134"/>
              <a:ext cx="4134935" cy="3905216"/>
            </a:xfrm>
            <a:prstGeom prst="rect">
              <a:avLst/>
            </a:prstGeom>
          </p:spPr>
        </p:pic>
        <p:sp>
          <p:nvSpPr>
            <p:cNvPr id="16" name="TextBox 9">
              <a:extLst>
                <a:ext uri="{FF2B5EF4-FFF2-40B4-BE49-F238E27FC236}">
                  <a16:creationId xmlns:a16="http://schemas.microsoft.com/office/drawing/2014/main" id="{06E53531-6E77-44AF-AE61-C8A577562B1D}"/>
                </a:ext>
              </a:extLst>
            </p:cNvPr>
            <p:cNvSpPr txBox="1"/>
            <p:nvPr/>
          </p:nvSpPr>
          <p:spPr>
            <a:xfrm rot="20990688">
              <a:off x="6028049" y="-770989"/>
              <a:ext cx="3096182" cy="19335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solidFill>
                    <a:srgbClr val="FF0202"/>
                  </a:solidFill>
                  <a:latin typeface="UTM Times"/>
                </a:rPr>
                <a:t>Những cây rau bé xíu được sự chăm sóc của mẹ cháu, bây giờ đã thành những cây rau tươi tốt rồi đấy!</a:t>
              </a:r>
              <a:endParaRPr lang="en-US" sz="2000" dirty="0">
                <a:solidFill>
                  <a:srgbClr val="FF0202"/>
                </a:solidFill>
                <a:latin typeface="UTM Time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096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044">
        <p:split orient="vert"/>
      </p:transition>
    </mc:Choice>
    <mc:Fallback xmlns="">
      <p:transition spd="slow" advTm="240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B64532-601F-4CA3-A7C8-5679D0E9D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95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167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862">
        <p:split orient="vert"/>
      </p:transition>
    </mc:Choice>
    <mc:Fallback xmlns="">
      <p:transition spd="slow" advTm="1986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96409" y="-49872"/>
            <a:ext cx="5290786" cy="29275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11511" y="482938"/>
            <a:ext cx="9117173" cy="65274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4974">
            <a:off x="410165" y="1784809"/>
            <a:ext cx="896395" cy="18381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485565" y="886043"/>
            <a:ext cx="1569893" cy="12215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563252" y="5457591"/>
            <a:ext cx="1864811" cy="131936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98151" y="242867"/>
            <a:ext cx="975299" cy="9575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001359">
            <a:off x="9131928" y="1170622"/>
            <a:ext cx="1372149" cy="3182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563252" y="293154"/>
            <a:ext cx="397582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600" dirty="0" err="1">
                <a:solidFill>
                  <a:srgbClr val="FF0202"/>
                </a:solidFill>
                <a:latin typeface="UTM Times"/>
              </a:rPr>
              <a:t>Các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3600" dirty="0" err="1">
                <a:solidFill>
                  <a:srgbClr val="FF0202"/>
                </a:solidFill>
                <a:latin typeface="UTM Times"/>
              </a:rPr>
              <a:t>vừa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36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B9DF33-2CB8-4749-A337-A8D57135B44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61509" y="1873916"/>
            <a:ext cx="8263015" cy="469093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0CD76E-7B86-49E6-8F81-0253AB3EDC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852">
        <p:split orient="vert"/>
      </p:transition>
    </mc:Choice>
    <mc:Fallback xmlns="">
      <p:transition spd="slow" advTm="10852">
        <p:split orient="vert"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37310" y="460464"/>
            <a:ext cx="7760558" cy="1025478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84741" y="5329951"/>
            <a:ext cx="2566647" cy="1513592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3344499" y="5306312"/>
            <a:ext cx="2566647" cy="1513592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6195008" y="5304159"/>
            <a:ext cx="2590091" cy="1513592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006322" y="5292859"/>
            <a:ext cx="2566647" cy="1513592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0532">
            <a:off x="1086350" y="613402"/>
            <a:ext cx="734289" cy="71960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371361" y="613402"/>
            <a:ext cx="734289" cy="7196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l="1628" t="134"/>
          <a:stretch>
            <a:fillRect/>
          </a:stretch>
        </p:blipFill>
        <p:spPr>
          <a:xfrm rot="195037">
            <a:off x="4106525" y="1902311"/>
            <a:ext cx="1173201" cy="38761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79027" y="1741406"/>
            <a:ext cx="523328" cy="58147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800000">
            <a:off x="1449676" y="1741406"/>
            <a:ext cx="853606" cy="58147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087485" y="613402"/>
            <a:ext cx="10107099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0"/>
              </a:lnSpc>
              <a:spcBef>
                <a:spcPct val="0"/>
              </a:spcBef>
            </a:pPr>
            <a:r>
              <a:rPr lang="en-US" sz="3667" dirty="0" err="1">
                <a:solidFill>
                  <a:srgbClr val="FF0202"/>
                </a:solidFill>
                <a:latin typeface="UTM Times"/>
              </a:rPr>
              <a:t>Trong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67" dirty="0" err="1">
                <a:solidFill>
                  <a:srgbClr val="FF0202"/>
                </a:solidFill>
                <a:latin typeface="UTM Times"/>
              </a:rPr>
              <a:t>truyện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67" dirty="0" err="1">
                <a:solidFill>
                  <a:srgbClr val="FF0202"/>
                </a:solidFill>
                <a:latin typeface="UTM Times"/>
              </a:rPr>
              <a:t>có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67" dirty="0" err="1">
                <a:solidFill>
                  <a:srgbClr val="FF0202"/>
                </a:solidFill>
                <a:latin typeface="UTM Times"/>
              </a:rPr>
              <a:t>những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67" dirty="0" err="1">
                <a:solidFill>
                  <a:srgbClr val="FF0202"/>
                </a:solidFill>
                <a:latin typeface="UTM Times"/>
              </a:rPr>
              <a:t>nhân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67" dirty="0" err="1">
                <a:solidFill>
                  <a:srgbClr val="FF0202"/>
                </a:solidFill>
                <a:latin typeface="UTM Times"/>
              </a:rPr>
              <a:t>vật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3667" dirty="0" err="1">
                <a:solidFill>
                  <a:srgbClr val="FF0202"/>
                </a:solidFill>
                <a:latin typeface="UTM Times"/>
              </a:rPr>
              <a:t>nào</a:t>
            </a:r>
            <a:r>
              <a:rPr lang="en-US" sz="3667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524418" y="1873560"/>
            <a:ext cx="1312602" cy="319797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752727" y="5739165"/>
            <a:ext cx="2148382" cy="512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2400">
                <a:solidFill>
                  <a:srgbClr val="061EF8"/>
                </a:solidFill>
                <a:latin typeface="Muli Black"/>
              </a:rPr>
              <a:t>Bà nội Vinh</a:t>
            </a:r>
            <a:endParaRPr lang="en-US" sz="2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3668943" y="5784010"/>
            <a:ext cx="2079354" cy="512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3"/>
              </a:lnSpc>
            </a:pPr>
            <a:r>
              <a:rPr lang="en-US" sz="2400">
                <a:solidFill>
                  <a:srgbClr val="061EF8"/>
                </a:solidFill>
                <a:latin typeface="Muli Black"/>
              </a:rPr>
              <a:t>Bà ngoại Vinh</a:t>
            </a:r>
            <a:endParaRPr lang="en-US" sz="2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6072741" y="5780263"/>
            <a:ext cx="2777863" cy="512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2400">
                <a:solidFill>
                  <a:srgbClr val="061EF8"/>
                </a:solidFill>
                <a:latin typeface="Muli Black"/>
              </a:rPr>
              <a:t>Mẹ bạn Vinh</a:t>
            </a:r>
            <a:endParaRPr lang="en-US" sz="2400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274535" y="5738277"/>
            <a:ext cx="2046239" cy="512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2400">
                <a:solidFill>
                  <a:srgbClr val="061EF8"/>
                </a:solidFill>
                <a:latin typeface="Muli Black"/>
              </a:rPr>
              <a:t>Bạn Vinh </a:t>
            </a:r>
            <a:endParaRPr lang="en-US" sz="2400" dirty="0">
              <a:solidFill>
                <a:srgbClr val="061EF8"/>
              </a:solidFill>
              <a:latin typeface="Muli Black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11C1F93-BECD-4CAC-9741-89CA10848210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7962" t="31959" r="71045" b="12069"/>
          <a:stretch/>
        </p:blipFill>
        <p:spPr>
          <a:xfrm>
            <a:off x="9280243" y="2090788"/>
            <a:ext cx="2040531" cy="348519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69C023-636B-4710-8611-C273FB226DD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66499" t="21062" r="9681"/>
          <a:stretch/>
        </p:blipFill>
        <p:spPr>
          <a:xfrm>
            <a:off x="3660793" y="2137100"/>
            <a:ext cx="2316369" cy="3485196"/>
          </a:xfrm>
          <a:prstGeom prst="rect">
            <a:avLst/>
          </a:prstGeom>
        </p:spPr>
      </p:pic>
      <p:pic>
        <p:nvPicPr>
          <p:cNvPr id="41" name="Content Placeholder 6">
            <a:extLst>
              <a:ext uri="{FF2B5EF4-FFF2-40B4-BE49-F238E27FC236}">
                <a16:creationId xmlns:a16="http://schemas.microsoft.com/office/drawing/2014/main" id="{4AA1E982-7235-4807-9E20-C039E453D56E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5113"/>
          <a:stretch/>
        </p:blipFill>
        <p:spPr>
          <a:xfrm>
            <a:off x="6468928" y="2160105"/>
            <a:ext cx="2260212" cy="34621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20DD81-021D-46B9-9CB0-0062BD6018A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99497" y="2149827"/>
            <a:ext cx="2353963" cy="34851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5993">
        <p14:prism/>
      </p:transition>
    </mc:Choice>
    <mc:Fallback xmlns="">
      <p:transition spd="slow" advTm="159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-101599" y="-40348"/>
            <a:ext cx="12192000" cy="685359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464420" y="483719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3163">
            <a:off x="10427474" y="4355841"/>
            <a:ext cx="1604086" cy="2132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8762934">
            <a:off x="246119" y="5623417"/>
            <a:ext cx="1565616" cy="51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720983">
            <a:off x="1293302" y="4011605"/>
            <a:ext cx="1196378" cy="2058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B8DE00-0E4F-4519-A82E-A19B18B1FB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95395" y="1394032"/>
            <a:ext cx="8090416" cy="44202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4986789-2562-4D5F-B9AE-507279B6D7B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4550" y="44753"/>
            <a:ext cx="2548502" cy="244178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E06134-ED4F-439E-9B34-6CCC504AA1A4}"/>
              </a:ext>
            </a:extLst>
          </p:cNvPr>
          <p:cNvGrpSpPr/>
          <p:nvPr/>
        </p:nvGrpSpPr>
        <p:grpSpPr>
          <a:xfrm>
            <a:off x="239127" y="324999"/>
            <a:ext cx="3020005" cy="2441781"/>
            <a:chOff x="239127" y="324999"/>
            <a:chExt cx="3020005" cy="2441781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A8D95E19-BA9A-4A36-94E3-5CFC583663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39127" y="324999"/>
              <a:ext cx="2969206" cy="2441781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129B114A-E3AE-4CB6-8DE8-F29A2A352206}"/>
                </a:ext>
              </a:extLst>
            </p:cNvPr>
            <p:cNvSpPr txBox="1"/>
            <p:nvPr/>
          </p:nvSpPr>
          <p:spPr>
            <a:xfrm>
              <a:off x="308067" y="745136"/>
              <a:ext cx="2951065" cy="12977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16"/>
                </a:lnSpc>
              </a:pPr>
              <a:r>
                <a:rPr lang="en-US" sz="3200">
                  <a:solidFill>
                    <a:srgbClr val="FF0202"/>
                  </a:solidFill>
                  <a:latin typeface="UTM Times"/>
                </a:rPr>
                <a:t>Bạn Vinh đang cầm gói gì đấy?</a:t>
              </a:r>
              <a:endParaRPr lang="en-US" sz="3200" dirty="0">
                <a:solidFill>
                  <a:srgbClr val="FF0202"/>
                </a:solidFill>
                <a:latin typeface="UTM Time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4157">
        <p:split orient="vert"/>
      </p:transition>
    </mc:Choice>
    <mc:Fallback xmlns="">
      <p:transition spd="slow" advTm="2415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71810" y="-94102"/>
            <a:ext cx="12387223" cy="6994632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267033" y="180920"/>
            <a:ext cx="12192000" cy="6853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80339-DB15-4633-87EA-E8437A42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6" t="1219" r="1218"/>
          <a:stretch/>
        </p:blipFill>
        <p:spPr>
          <a:xfrm>
            <a:off x="2015562" y="1551748"/>
            <a:ext cx="8645637" cy="4890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3163">
            <a:off x="10833675" y="4648531"/>
            <a:ext cx="1439475" cy="19133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62934">
            <a:off x="-42213" y="6099630"/>
            <a:ext cx="1565616" cy="51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20983">
            <a:off x="201184" y="4341805"/>
            <a:ext cx="1196378" cy="205861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80B7D9-BB77-4A76-B8FB-C46F11CE67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95246" y="-109618"/>
            <a:ext cx="2956816" cy="281659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55D48749-F0BE-463E-9BE7-04EE5E7B7D54}"/>
              </a:ext>
            </a:extLst>
          </p:cNvPr>
          <p:cNvGrpSpPr/>
          <p:nvPr/>
        </p:nvGrpSpPr>
        <p:grpSpPr>
          <a:xfrm>
            <a:off x="288843" y="120411"/>
            <a:ext cx="2608361" cy="2262579"/>
            <a:chOff x="308067" y="1751194"/>
            <a:chExt cx="2969206" cy="2441781"/>
          </a:xfrm>
        </p:grpSpPr>
        <p:pic>
          <p:nvPicPr>
            <p:cNvPr id="23" name="Picture 2">
              <a:extLst>
                <a:ext uri="{FF2B5EF4-FFF2-40B4-BE49-F238E27FC236}">
                  <a16:creationId xmlns:a16="http://schemas.microsoft.com/office/drawing/2014/main" id="{E757F394-5D43-4E09-B774-AE4FF3FC2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08067" y="1751194"/>
              <a:ext cx="2969206" cy="2441781"/>
            </a:xfrm>
            <a:prstGeom prst="rect">
              <a:avLst/>
            </a:prstGeom>
          </p:spPr>
        </p:pic>
        <p:sp>
          <p:nvSpPr>
            <p:cNvPr id="24" name="TextBox 3">
              <a:extLst>
                <a:ext uri="{FF2B5EF4-FFF2-40B4-BE49-F238E27FC236}">
                  <a16:creationId xmlns:a16="http://schemas.microsoft.com/office/drawing/2014/main" id="{B42AA86B-033E-41AB-9E36-D2337F6817D1}"/>
                </a:ext>
              </a:extLst>
            </p:cNvPr>
            <p:cNvSpPr txBox="1"/>
            <p:nvPr/>
          </p:nvSpPr>
          <p:spPr>
            <a:xfrm>
              <a:off x="515010" y="1956695"/>
              <a:ext cx="2651458" cy="21048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5316"/>
                </a:lnSpc>
              </a:pPr>
              <a:r>
                <a:rPr lang="en-US" sz="2400">
                  <a:solidFill>
                    <a:srgbClr val="FF0202"/>
                  </a:solidFill>
                  <a:latin typeface="UTM Times"/>
                </a:rPr>
                <a:t>Thấy Vinh nghịch gói hạt rau bà đã nói như thế nào?</a:t>
              </a:r>
              <a:endParaRPr lang="en-US" sz="2400" dirty="0">
                <a:solidFill>
                  <a:srgbClr val="FF0202"/>
                </a:solidFill>
                <a:latin typeface="UTM Times"/>
              </a:endParaRPr>
            </a:p>
          </p:txBody>
        </p:sp>
      </p:grpSp>
      <p:pic>
        <p:nvPicPr>
          <p:cNvPr id="18" name="Picture 8">
            <a:extLst>
              <a:ext uri="{FF2B5EF4-FFF2-40B4-BE49-F238E27FC236}">
                <a16:creationId xmlns:a16="http://schemas.microsoft.com/office/drawing/2014/main" id="{4E4A57FB-3242-436D-930F-D719037F3E0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3097172" y="-17656"/>
            <a:ext cx="2512758" cy="2345645"/>
          </a:xfrm>
          <a:prstGeom prst="rect">
            <a:avLst/>
          </a:prstGeom>
        </p:spPr>
      </p:pic>
      <p:sp>
        <p:nvSpPr>
          <p:cNvPr id="19" name="TextBox 9">
            <a:extLst>
              <a:ext uri="{FF2B5EF4-FFF2-40B4-BE49-F238E27FC236}">
                <a16:creationId xmlns:a16="http://schemas.microsoft.com/office/drawing/2014/main" id="{74862BB5-4F68-40A2-BB85-B014A465D2D4}"/>
              </a:ext>
            </a:extLst>
          </p:cNvPr>
          <p:cNvSpPr txBox="1"/>
          <p:nvPr/>
        </p:nvSpPr>
        <p:spPr>
          <a:xfrm>
            <a:off x="3593336" y="536608"/>
            <a:ext cx="1662303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00" dirty="0">
                <a:solidFill>
                  <a:srgbClr val="FF0202"/>
                </a:solidFill>
                <a:latin typeface="UTM Times"/>
              </a:rPr>
              <a:t>Sao những hạt bé nhỏ này lại cho những cây rau tươi được nhỉ?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832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581">
        <p:split orient="vert"/>
      </p:transition>
    </mc:Choice>
    <mc:Fallback xmlns="">
      <p:transition spd="slow" advTm="315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195223" y="36792"/>
            <a:ext cx="12387223" cy="6602708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-152400" y="-591187"/>
            <a:ext cx="12192000" cy="6853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80339-DB15-4633-87EA-E8437A42FC7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6" t="1219" r="1218"/>
          <a:stretch/>
        </p:blipFill>
        <p:spPr>
          <a:xfrm>
            <a:off x="2513011" y="1604190"/>
            <a:ext cx="8645637" cy="4890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53163">
            <a:off x="10723902" y="4823915"/>
            <a:ext cx="1269918" cy="168796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8762934">
            <a:off x="-40720" y="5696815"/>
            <a:ext cx="1565616" cy="51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20983">
            <a:off x="-103614" y="4313301"/>
            <a:ext cx="1196378" cy="205861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C9203B4-10FC-4C61-AC70-B872A978E68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4802" y="135875"/>
            <a:ext cx="2796419" cy="278488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862644C-9E30-4B20-B5E4-25342C0D95E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855242" y="130181"/>
            <a:ext cx="2813643" cy="27962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AB18589-C4A8-426E-885D-036AD76115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1761" y="-71710"/>
            <a:ext cx="2856200" cy="28385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182013-2A71-45DE-8CD9-944AB96AE63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50342" y="1595447"/>
            <a:ext cx="2748657" cy="22625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4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102">
        <p:split orient="vert"/>
      </p:transition>
    </mc:Choice>
    <mc:Fallback xmlns="">
      <p:transition spd="slow" advTm="33102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52462" y="384141"/>
            <a:ext cx="3662713" cy="30121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550387" y="959317"/>
            <a:ext cx="2951065" cy="1977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6"/>
              </a:lnSpc>
            </a:pPr>
            <a:r>
              <a:rPr lang="en-US" sz="3200">
                <a:solidFill>
                  <a:srgbClr val="FF0202"/>
                </a:solidFill>
                <a:latin typeface="UTM Times"/>
              </a:rPr>
              <a:t>Trước khi trồng hạt rau xuống đất bà đã làm gì?</a:t>
            </a:r>
            <a:endParaRPr lang="en-US" sz="3200" dirty="0">
              <a:solidFill>
                <a:srgbClr val="FF0202"/>
              </a:solidFill>
              <a:latin typeface="UTM Time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5786">
            <a:off x="195451" y="1344212"/>
            <a:ext cx="8436964" cy="511490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15936">
            <a:off x="1187269" y="127720"/>
            <a:ext cx="1538343" cy="166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89396">
            <a:off x="10258753" y="4022783"/>
            <a:ext cx="1483507" cy="21684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97473">
            <a:off x="3450642" y="766491"/>
            <a:ext cx="821560" cy="8051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567A27-877A-4FED-A36E-AE980C2CA64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388"/>
          <a:stretch/>
        </p:blipFill>
        <p:spPr>
          <a:xfrm>
            <a:off x="1080588" y="1873913"/>
            <a:ext cx="7068848" cy="3798137"/>
          </a:xfrm>
          <a:prstGeom prst="rect">
            <a:avLst/>
          </a:prstGeo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5456F1AA-1316-48A5-8057-48C8E0F731C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496" y="1718225"/>
            <a:ext cx="7269940" cy="3994910"/>
          </a:xfrm>
          <a:prstGeom prst="rect">
            <a:avLst/>
          </a:prstGeo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8C88109F-B937-462A-90AE-030F81642B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2522" y="1818436"/>
            <a:ext cx="7269940" cy="408781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2099">
        <p:split orient="vert"/>
      </p:transition>
    </mc:Choice>
    <mc:Fallback xmlns="">
      <p:transition spd="slow" advTm="6209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156754" y="476356"/>
            <a:ext cx="3662713" cy="30121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149589" y="1040075"/>
            <a:ext cx="3483611" cy="19858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6"/>
              </a:lnSpc>
            </a:pPr>
            <a:r>
              <a:rPr lang="en-US" sz="4000">
                <a:solidFill>
                  <a:srgbClr val="FF0202"/>
                </a:solidFill>
                <a:latin typeface="UTM Times"/>
              </a:rPr>
              <a:t>Bà ngoại lên chơi, Vinh đã dẫn bà đi đâu?</a:t>
            </a:r>
            <a:endParaRPr lang="en-US" sz="4000" dirty="0">
              <a:solidFill>
                <a:srgbClr val="FF0202"/>
              </a:solidFill>
              <a:latin typeface="UTM Time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5786">
            <a:off x="213530" y="1743105"/>
            <a:ext cx="7784810" cy="47195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15936">
            <a:off x="1330453" y="255178"/>
            <a:ext cx="1538343" cy="166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89396">
            <a:off x="10258753" y="4022783"/>
            <a:ext cx="1483507" cy="21684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97473">
            <a:off x="3806942" y="684211"/>
            <a:ext cx="821560" cy="805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391DD7-A9EE-4E2F-B445-141FDF4A25E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2555"/>
          <a:stretch/>
        </p:blipFill>
        <p:spPr>
          <a:xfrm>
            <a:off x="831858" y="1965207"/>
            <a:ext cx="6867389" cy="3743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3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039">
        <p:split orient="vert"/>
      </p:transition>
    </mc:Choice>
    <mc:Fallback xmlns="">
      <p:transition spd="slow" advTm="2803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27687" y="1573813"/>
            <a:ext cx="3662713" cy="30121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712879" y="2136731"/>
            <a:ext cx="3008696" cy="1271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6"/>
              </a:lnSpc>
            </a:pPr>
            <a:r>
              <a:rPr lang="en-US" sz="2800">
                <a:solidFill>
                  <a:srgbClr val="FF0202"/>
                </a:solidFill>
                <a:latin typeface="UTM Times"/>
              </a:rPr>
              <a:t>Vừa ở quê lên Vinh đã làm gì?</a:t>
            </a:r>
            <a:endParaRPr lang="en-US" sz="2800" dirty="0">
              <a:solidFill>
                <a:srgbClr val="FF0202"/>
              </a:solidFill>
              <a:latin typeface="UTM Time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5786">
            <a:off x="191173" y="1908965"/>
            <a:ext cx="7885413" cy="47805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115936">
            <a:off x="1268567" y="300132"/>
            <a:ext cx="1538343" cy="1663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789396">
            <a:off x="10039678" y="4436763"/>
            <a:ext cx="1483507" cy="216843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97473">
            <a:off x="3723100" y="980742"/>
            <a:ext cx="821560" cy="8051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BA45CD-B29F-409F-9795-FBA1AAB1691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0813" y="2094932"/>
            <a:ext cx="7348928" cy="41349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48DB7B-D389-4545-8138-0A73DB86CDA2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2086"/>
          <a:stretch/>
        </p:blipFill>
        <p:spPr>
          <a:xfrm>
            <a:off x="152400" y="1817362"/>
            <a:ext cx="7950774" cy="4481838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EF92AFAB-E68B-4FB3-8CE2-BBCC3DA0467F}"/>
              </a:ext>
            </a:extLst>
          </p:cNvPr>
          <p:cNvGrpSpPr/>
          <p:nvPr/>
        </p:nvGrpSpPr>
        <p:grpSpPr>
          <a:xfrm>
            <a:off x="1765685" y="1173170"/>
            <a:ext cx="2799044" cy="2066976"/>
            <a:chOff x="1168006" y="805535"/>
            <a:chExt cx="3143103" cy="2938139"/>
          </a:xfrm>
        </p:grpSpPr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AF5B3B81-ECBD-4F00-8139-0A781394E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flipH="1">
              <a:off x="1168006" y="805535"/>
              <a:ext cx="3143103" cy="2938139"/>
            </a:xfrm>
            <a:prstGeom prst="rect">
              <a:avLst/>
            </a:prstGeom>
          </p:spPr>
        </p:pic>
        <p:sp>
          <p:nvSpPr>
            <p:cNvPr id="29" name="TextBox 9">
              <a:extLst>
                <a:ext uri="{FF2B5EF4-FFF2-40B4-BE49-F238E27FC236}">
                  <a16:creationId xmlns:a16="http://schemas.microsoft.com/office/drawing/2014/main" id="{19E8CD74-6356-41F1-888F-F5EFD3059D46}"/>
                </a:ext>
              </a:extLst>
            </p:cNvPr>
            <p:cNvSpPr txBox="1"/>
            <p:nvPr/>
          </p:nvSpPr>
          <p:spPr>
            <a:xfrm flipH="1">
              <a:off x="1846321" y="1344085"/>
              <a:ext cx="1847587" cy="131248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solidFill>
                    <a:srgbClr val="FF0202"/>
                  </a:solidFill>
                  <a:latin typeface="UTM Times"/>
                </a:rPr>
                <a:t>Bà ơi,những cây rau nhỏ xíu đâu rồi ạ? </a:t>
              </a:r>
              <a:endParaRPr lang="en-US" sz="2000" dirty="0">
                <a:solidFill>
                  <a:srgbClr val="FF0202"/>
                </a:solidFill>
                <a:latin typeface="UTM Time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034503-E93E-4D3D-A226-3B5D01938546}"/>
              </a:ext>
            </a:extLst>
          </p:cNvPr>
          <p:cNvGrpSpPr/>
          <p:nvPr/>
        </p:nvGrpSpPr>
        <p:grpSpPr>
          <a:xfrm>
            <a:off x="6003163" y="98241"/>
            <a:ext cx="2974831" cy="2776988"/>
            <a:chOff x="5727302" y="-166938"/>
            <a:chExt cx="3143102" cy="2938139"/>
          </a:xfrm>
        </p:grpSpPr>
        <p:pic>
          <p:nvPicPr>
            <p:cNvPr id="31" name="Picture 8">
              <a:extLst>
                <a:ext uri="{FF2B5EF4-FFF2-40B4-BE49-F238E27FC236}">
                  <a16:creationId xmlns:a16="http://schemas.microsoft.com/office/drawing/2014/main" id="{65011D0A-A676-429D-A6A2-7DFF792CE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5727302" y="-166938"/>
              <a:ext cx="3143102" cy="2938139"/>
            </a:xfrm>
            <a:prstGeom prst="rect">
              <a:avLst/>
            </a:prstGeom>
          </p:spPr>
        </p:pic>
        <p:sp>
          <p:nvSpPr>
            <p:cNvPr id="32" name="TextBox 9">
              <a:extLst>
                <a:ext uri="{FF2B5EF4-FFF2-40B4-BE49-F238E27FC236}">
                  <a16:creationId xmlns:a16="http://schemas.microsoft.com/office/drawing/2014/main" id="{D9C7BB95-6E25-42AF-9DCE-F13327B22960}"/>
                </a:ext>
              </a:extLst>
            </p:cNvPr>
            <p:cNvSpPr txBox="1"/>
            <p:nvPr/>
          </p:nvSpPr>
          <p:spPr>
            <a:xfrm>
              <a:off x="6408834" y="482228"/>
              <a:ext cx="1991975" cy="12311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0202"/>
                  </a:solidFill>
                  <a:latin typeface="UTM Times"/>
                </a:rPr>
                <a:t>Những cây bé xíu được sự chăm sóc của mẹ cháu, bây giờ đã thành những cây rau tươi tốt rồi đấy!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36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603">
        <p:split orient="vert"/>
      </p:transition>
    </mc:Choice>
    <mc:Fallback xmlns="">
      <p:transition spd="slow" advTm="4760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AFE6A9-F292-4609-B643-31AF883F5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43" y="0"/>
            <a:ext cx="11876157" cy="674211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907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20">
        <p:split orient="vert"/>
      </p:transition>
    </mc:Choice>
    <mc:Fallback xmlns="">
      <p:transition spd="slow" advTm="572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84660" y="1581393"/>
            <a:ext cx="8953165" cy="477945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905806" y="685800"/>
            <a:ext cx="6380390" cy="1699022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77940" y="497325"/>
            <a:ext cx="2013609" cy="480575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91097" y="873476"/>
            <a:ext cx="6024193" cy="11837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72"/>
              </a:lnSpc>
            </a:pPr>
            <a:r>
              <a:rPr lang="en-US" sz="2800">
                <a:solidFill>
                  <a:srgbClr val="FF0202"/>
                </a:solidFill>
                <a:latin typeface="Times New Roman" panose="02020603050405020304" pitchFamily="18" charset="0"/>
                <a:ea typeface="Segoe UI Symbol" panose="020B0502040204020203" pitchFamily="34" charset="0"/>
                <a:cs typeface="Times New Roman" panose="02020603050405020304" pitchFamily="18" charset="0"/>
              </a:rPr>
              <a:t>Vinh đã hiểu ra điều gì từ việc trồng nhiều rau xanh trong vườn nhà?</a:t>
            </a:r>
            <a:endParaRPr lang="en-US" sz="2800" dirty="0">
              <a:solidFill>
                <a:srgbClr val="FF0202"/>
              </a:solidFill>
              <a:latin typeface="Times New Roman" panose="02020603050405020304" pitchFamily="18" charset="0"/>
              <a:ea typeface="Segoe UI Symbol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8455">
            <a:off x="8619445" y="1756095"/>
            <a:ext cx="3443835" cy="29998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03959">
            <a:off x="9633851" y="3085741"/>
            <a:ext cx="1415023" cy="131116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42419">
            <a:off x="661354" y="3380567"/>
            <a:ext cx="2046611" cy="16415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627376">
            <a:off x="2086439" y="948035"/>
            <a:ext cx="631589" cy="141502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B2B31F-5144-466E-A19A-78DA04D5ED4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50626" y="2384823"/>
            <a:ext cx="7668695" cy="427732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959">
        <p:split orient="vert"/>
      </p:transition>
    </mc:Choice>
    <mc:Fallback xmlns="">
      <p:transition spd="slow" advTm="319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A7D820-EC8A-42B2-8200-1F343F911C52}"/>
              </a:ext>
            </a:extLst>
          </p:cNvPr>
          <p:cNvSpPr txBox="1"/>
          <p:nvPr/>
        </p:nvSpPr>
        <p:spPr>
          <a:xfrm>
            <a:off x="380214" y="2915233"/>
            <a:ext cx="9125332" cy="1227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endParaRPr lang="en-US" sz="7264" dirty="0">
              <a:solidFill>
                <a:srgbClr val="FF0202"/>
              </a:solidFill>
              <a:latin typeface="Muli Black"/>
            </a:endParaRP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5AB4CF62-74E3-4CA6-A6D5-F53D0A086546}"/>
              </a:ext>
            </a:extLst>
          </p:cNvPr>
          <p:cNvSpPr/>
          <p:nvPr/>
        </p:nvSpPr>
        <p:spPr>
          <a:xfrm>
            <a:off x="3197258" y="1269587"/>
            <a:ext cx="5346526" cy="966082"/>
          </a:xfrm>
          <a:prstGeom prst="cloud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129F38-C9E8-45D6-8004-EF2E4608A5FA}"/>
              </a:ext>
            </a:extLst>
          </p:cNvPr>
          <p:cNvSpPr/>
          <p:nvPr/>
        </p:nvSpPr>
        <p:spPr>
          <a:xfrm>
            <a:off x="4189644" y="1158451"/>
            <a:ext cx="36279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0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0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0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6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60A8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1FC54B-9658-492C-A295-A9E21925FD76}"/>
              </a:ext>
            </a:extLst>
          </p:cNvPr>
          <p:cNvSpPr txBox="1"/>
          <p:nvPr/>
        </p:nvSpPr>
        <p:spPr>
          <a:xfrm>
            <a:off x="1947754" y="2497682"/>
            <a:ext cx="741700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Vậy là từ 1 gói hạt rau nhỏ bé, qua bàn tay chăm sóc của bà, của mẹ, Vinh đã biết thêm </a:t>
            </a:r>
            <a:r>
              <a:rPr lang="vi-VN" sz="3200" dirty="0">
                <a:solidFill>
                  <a:srgbClr val="0070C0"/>
                </a:solidFill>
                <a:latin typeface="Times New Roman (Headings)"/>
              </a:rPr>
              <a:t>đ</a:t>
            </a:r>
            <a:r>
              <a:rPr lang="en-US" sz="3200" dirty="0">
                <a:solidFill>
                  <a:srgbClr val="0070C0"/>
                </a:solidFill>
                <a:latin typeface="Times New Roman (Headings)"/>
              </a:rPr>
              <a:t>ược</a:t>
            </a:r>
            <a:r>
              <a:rPr lang="vi-VN" sz="3200" dirty="0">
                <a:solidFill>
                  <a:srgbClr val="0070C0"/>
                </a:solidFill>
                <a:latin typeface="Times New Roman (Headings)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những điều thật kỳ diệu và</a:t>
            </a:r>
            <a:r>
              <a:rPr lang="en-US" sz="3200" dirty="0">
                <a:solidFill>
                  <a:srgbClr val="0070C0"/>
                </a:solidFill>
                <a:latin typeface="Times New Roman (Headings)"/>
              </a:rPr>
              <a:t> được</a:t>
            </a:r>
            <a:r>
              <a:rPr lang="vi-VN" sz="3200" dirty="0">
                <a:solidFill>
                  <a:srgbClr val="0070C0"/>
                </a:solidFill>
                <a:latin typeface="Times New Roman (Headings)"/>
              </a:rPr>
              <a:t> 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ăn những bữa rau xanh thật tươi ngon đấy! 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8719C8D-40FA-428E-8E74-F383F3C398FA}"/>
              </a:ext>
            </a:extLst>
          </p:cNvPr>
          <p:cNvSpPr txBox="1"/>
          <p:nvPr/>
        </p:nvSpPr>
        <p:spPr>
          <a:xfrm>
            <a:off x="2007204" y="4734163"/>
            <a:ext cx="72981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0070C0"/>
                </a:solidFill>
                <a:latin typeface="+mj-lt"/>
              </a:rPr>
              <a:t>K</a:t>
            </a:r>
            <a:r>
              <a:rPr lang="en-US" sz="3200" dirty="0">
                <a:solidFill>
                  <a:srgbClr val="0070C0"/>
                </a:solidFill>
                <a:latin typeface="Times New Roman (Headings)"/>
              </a:rPr>
              <a:t>hông 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hững vậy, ăn rau rất tốt cho sức khoẻ nên các con hãy nhớ ăn thật nhiều rau và biết ơn những ng</a:t>
            </a:r>
            <a:r>
              <a:rPr lang="en-US" sz="3200" dirty="0">
                <a:solidFill>
                  <a:srgbClr val="0070C0"/>
                </a:solidFill>
                <a:latin typeface="Times New Roman (Headings)"/>
              </a:rPr>
              <a:t>ười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trồng rau nhé!</a:t>
            </a:r>
            <a:endParaRPr lang="en-US" sz="3200" dirty="0">
              <a:solidFill>
                <a:srgbClr val="0070C0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33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6081">
        <p:split orient="vert"/>
      </p:transition>
    </mc:Choice>
    <mc:Fallback xmlns="">
      <p:transition spd="slow" advTm="26081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5FA7D820-EC8A-42B2-8200-1F343F911C52}"/>
              </a:ext>
            </a:extLst>
          </p:cNvPr>
          <p:cNvSpPr txBox="1"/>
          <p:nvPr/>
        </p:nvSpPr>
        <p:spPr>
          <a:xfrm>
            <a:off x="380214" y="2915233"/>
            <a:ext cx="9125332" cy="1227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endParaRPr lang="en-US" sz="7264" dirty="0">
              <a:solidFill>
                <a:srgbClr val="FF0202"/>
              </a:solidFill>
              <a:latin typeface="Muli Black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461092-6ECC-4A6E-80C3-EFDF660C4A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0782CE6A-6975-4782-A357-AE32659CA5F1}"/>
              </a:ext>
            </a:extLst>
          </p:cNvPr>
          <p:cNvSpPr txBox="1"/>
          <p:nvPr/>
        </p:nvSpPr>
        <p:spPr>
          <a:xfrm>
            <a:off x="4752518" y="928625"/>
            <a:ext cx="5467808" cy="528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18"/>
              </a:lnSpc>
            </a:pPr>
            <a:r>
              <a:rPr lang="en-US" sz="3200" b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chuyện: Gói hạt kì diệu!</a:t>
            </a:r>
            <a:endParaRPr lang="en-US" sz="3200" b="1" dirty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5C939EA-F9B4-4BC5-BED0-887D9E3BDD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B349F9E2-EDD7-4A6B-8B47-5C86DB7227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1973" y="0"/>
            <a:ext cx="1168188" cy="8279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229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35">
        <p:split orient="vert"/>
      </p:transition>
    </mc:Choice>
    <mc:Fallback xmlns="">
      <p:transition spd="slow" advTm="80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32B7F727-2C41-4D61-85D2-9D144BFFA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0">
            <a:extLst>
              <a:ext uri="{FF2B5EF4-FFF2-40B4-BE49-F238E27FC236}">
                <a16:creationId xmlns:a16="http://schemas.microsoft.com/office/drawing/2014/main" id="{DD9330E6-6383-4FD7-9093-6915626A6A04}"/>
              </a:ext>
            </a:extLst>
          </p:cNvPr>
          <p:cNvSpPr txBox="1"/>
          <p:nvPr/>
        </p:nvSpPr>
        <p:spPr>
          <a:xfrm>
            <a:off x="642664" y="1205075"/>
            <a:ext cx="10906672" cy="260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CHÀO TẠM BIỆT!</a:t>
            </a:r>
          </a:p>
          <a:p>
            <a:pPr marL="0" lvl="0" indent="0"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HẸN GẶP LẠI CÁC CON TRONG NHỮNG BÀI HỌC SAU!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7675199-E6B7-432B-A5F0-CA88359BF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C0F66BA7-75F9-4117-850C-968FEC4F11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8125" y="293881"/>
            <a:ext cx="1509525" cy="1069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4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60">
        <p:split orient="vert"/>
      </p:transition>
    </mc:Choice>
    <mc:Fallback xmlns="">
      <p:transition spd="slow" advTm="1006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13AC606-6F8C-41DB-9E44-58203A18D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714" b="97537" l="10997" r="91203">
                        <a14:foregroundMark x1="75739" y1="15271" x2="75739" y2="15271"/>
                        <a14:foregroundMark x1="68454" y1="14039" x2="68454" y2="14039"/>
                        <a14:foregroundMark x1="66392" y1="16133" x2="66392" y2="16133"/>
                        <a14:foregroundMark x1="65704" y1="19335" x2="65704" y2="19335"/>
                        <a14:foregroundMark x1="69416" y1="49384" x2="69416" y2="49384"/>
                        <a14:foregroundMark x1="67904" y1="49384" x2="67904" y2="49384"/>
                        <a14:foregroundMark x1="88797" y1="54064" x2="88797" y2="54064"/>
                        <a14:foregroundMark x1="86186" y1="46305" x2="86186" y2="46305"/>
                        <a14:foregroundMark x1="89759" y1="62192" x2="89759" y2="62192"/>
                        <a14:foregroundMark x1="83024" y1="59606" x2="83024" y2="59606"/>
                        <a14:foregroundMark x1="91203" y1="75862" x2="91203" y2="75862"/>
                        <a14:foregroundMark x1="86254" y1="88670" x2="86254" y2="88670"/>
                        <a14:foregroundMark x1="83780" y1="97537" x2="83780" y2="97537"/>
                        <a14:foregroundMark x1="75258" y1="94581" x2="75258" y2="94581"/>
                        <a14:foregroundMark x1="78282" y1="89655" x2="78282" y2="89655"/>
                        <a14:foregroundMark x1="87423" y1="89163" x2="87423" y2="89163"/>
                        <a14:foregroundMark x1="79175" y1="93719" x2="79175" y2="93719"/>
                        <a14:foregroundMark x1="68041" y1="13916" x2="68041" y2="13916"/>
                        <a14:foregroundMark x1="70034" y1="10714" x2="70034" y2="10714"/>
                        <a14:backgroundMark x1="59244" y1="63054" x2="59244" y2="63054"/>
                        <a14:backgroundMark x1="58832" y1="62685" x2="58832" y2="62685"/>
                        <a14:backgroundMark x1="57251" y1="59360" x2="57251" y2="59360"/>
                        <a14:backgroundMark x1="55670" y1="54803" x2="55670" y2="54803"/>
                        <a14:backgroundMark x1="56082" y1="52217" x2="56082" y2="52217"/>
                        <a14:backgroundMark x1="61993" y1="67118" x2="61993" y2="67118"/>
                        <a14:backgroundMark x1="67629" y1="66133" x2="67629" y2="66133"/>
                        <a14:backgroundMark x1="69003" y1="63793" x2="69003" y2="63793"/>
                        <a14:backgroundMark x1="68522" y1="64039" x2="68522" y2="64039"/>
                        <a14:backgroundMark x1="69210" y1="56773" x2="69210" y2="56773"/>
                        <a14:backgroundMark x1="56289" y1="48153" x2="56289" y2="48153"/>
                        <a14:backgroundMark x1="59656" y1="59483" x2="59656" y2="59483"/>
                        <a14:backgroundMark x1="58557" y1="58744" x2="58557" y2="58744"/>
                        <a14:backgroundMark x1="57526" y1="59360" x2="57526" y2="59360"/>
                        <a14:backgroundMark x1="55533" y1="59360" x2="55533" y2="59360"/>
                        <a14:backgroundMark x1="52234" y1="61823" x2="52234" y2="61823"/>
                        <a14:backgroundMark x1="50378" y1="62315" x2="50378" y2="62315"/>
                        <a14:backgroundMark x1="49759" y1="62315" x2="49759" y2="62315"/>
                        <a14:backgroundMark x1="27079" y1="59483" x2="27079" y2="59483"/>
                        <a14:backgroundMark x1="22268" y1="55542" x2="22268" y2="55542"/>
                        <a14:backgroundMark x1="15464" y1="55665" x2="15464" y2="55665"/>
                        <a14:backgroundMark x1="14021" y1="56773" x2="13883" y2="57512"/>
                        <a14:backgroundMark x1="13746" y1="57882" x2="13746" y2="57882"/>
                        <a14:backgroundMark x1="17663" y1="57759" x2="17801" y2="58621"/>
                        <a14:backgroundMark x1="18351" y1="60345" x2="18832" y2="61823"/>
                        <a14:backgroundMark x1="19107" y1="63916" x2="19107" y2="63916"/>
                        <a14:backgroundMark x1="20275" y1="63547" x2="20962" y2="63177"/>
                        <a14:backgroundMark x1="22199" y1="61700" x2="22199" y2="61700"/>
                        <a14:backgroundMark x1="22474" y1="60714" x2="22749" y2="60468"/>
                        <a14:backgroundMark x1="23711" y1="59236" x2="23711" y2="59236"/>
                        <a14:backgroundMark x1="24399" y1="56897" x2="24399" y2="56897"/>
                        <a14:backgroundMark x1="23643" y1="53941" x2="23643" y2="53941"/>
                        <a14:backgroundMark x1="22268" y1="51601" x2="22268" y2="51601"/>
                        <a14:backgroundMark x1="21512" y1="47660" x2="21512" y2="47660"/>
                        <a14:backgroundMark x1="30653" y1="53202" x2="30653" y2="53202"/>
                        <a14:backgroundMark x1="39519" y1="56404" x2="39519" y2="56404"/>
                        <a14:backgroundMark x1="52646" y1="50000" x2="52646" y2="50000"/>
                        <a14:backgroundMark x1="52646" y1="50000" x2="52646" y2="50000"/>
                        <a14:backgroundMark x1="52577" y1="51232" x2="52577" y2="51232"/>
                        <a14:backgroundMark x1="52577" y1="56404" x2="52577" y2="57266"/>
                        <a14:backgroundMark x1="52096" y1="61700" x2="52096" y2="62438"/>
                        <a14:backgroundMark x1="51340" y1="63547" x2="51340" y2="63547"/>
                        <a14:backgroundMark x1="50584" y1="67488" x2="50584" y2="67488"/>
                        <a14:backgroundMark x1="49691" y1="67241" x2="49691" y2="67241"/>
                        <a14:backgroundMark x1="46735" y1="65025" x2="46735" y2="65025"/>
                        <a14:backgroundMark x1="46667" y1="64655" x2="46667" y2="64655"/>
                        <a14:backgroundMark x1="48729" y1="57635" x2="48729" y2="57635"/>
                        <a14:backgroundMark x1="48866" y1="55911" x2="48866" y2="55911"/>
                        <a14:backgroundMark x1="49278" y1="53695" x2="49828" y2="53571"/>
                        <a14:backgroundMark x1="50997" y1="52094" x2="50997" y2="52094"/>
                        <a14:backgroundMark x1="51065" y1="52094" x2="51065" y2="52094"/>
                        <a14:backgroundMark x1="87216" y1="19458" x2="87216" y2="19458"/>
                      </a14:backgroundRemoval>
                    </a14:imgEffect>
                  </a14:imgLayer>
                </a14:imgProps>
              </a:ext>
            </a:extLst>
          </a:blip>
          <a:srcRect l="60874" t="6642" r="6642"/>
          <a:stretch/>
        </p:blipFill>
        <p:spPr>
          <a:xfrm>
            <a:off x="12716824" y="588497"/>
            <a:ext cx="3963585" cy="64048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AD1A267-A3CF-4362-AEFF-77F29EB713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784" y="312396"/>
            <a:ext cx="2015441" cy="18054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021B44-4BE8-45F0-8B31-57BF46481C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60106" y="-165641"/>
            <a:ext cx="2397139" cy="22834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695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275">
        <p:split orient="vert"/>
      </p:transition>
    </mc:Choice>
    <mc:Fallback xmlns="">
      <p:transition spd="slow" advTm="3427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BBA424-5D59-4DD5-B61D-E5502FC00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" t="1219" r="-22"/>
          <a:stretch/>
        </p:blipFill>
        <p:spPr>
          <a:xfrm>
            <a:off x="-87282" y="0"/>
            <a:ext cx="12279282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151E1F-E5A0-4890-8EB3-175AC30C7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508" y="473615"/>
            <a:ext cx="1943682" cy="1931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746058-E3A8-4316-A2D7-0AEE7AF09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8332" y="405061"/>
            <a:ext cx="2172033" cy="20687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5DE4C2-DF60-4A9D-959B-D6EB913C45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133" y="-60900"/>
            <a:ext cx="2172033" cy="2158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206261-A2E0-43A8-8286-0D68C0980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0263" y="-267143"/>
            <a:ext cx="2374661" cy="23648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06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4725">
        <p:split orient="vert"/>
      </p:transition>
    </mc:Choice>
    <mc:Fallback xmlns="">
      <p:transition spd="slow" advTm="347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7316CA-68A3-456C-9D34-ABF86F92F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8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16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913">
        <p:split orient="vert"/>
      </p:transition>
    </mc:Choice>
    <mc:Fallback xmlns="">
      <p:transition spd="slow" advTm="1591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5128EF99-A756-4752-B303-A6DA8CB88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0182"/>
            <a:ext cx="12326938" cy="70377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905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425">
        <p:split orient="vert"/>
      </p:transition>
    </mc:Choice>
    <mc:Fallback xmlns="">
      <p:transition spd="slow" advTm="12425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E6B47EC0-CC87-46C2-A99A-E4EC40ADC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6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02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867">
        <p:split orient="vert"/>
      </p:transition>
    </mc:Choice>
    <mc:Fallback xmlns="">
      <p:transition spd="slow" advTm="1386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D45C5E-4A7A-4997-94CC-19AEFC252F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55"/>
          <a:stretch/>
        </p:blipFill>
        <p:spPr>
          <a:xfrm>
            <a:off x="0" y="0"/>
            <a:ext cx="1216769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1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606">
        <p:split orient="vert"/>
      </p:transition>
    </mc:Choice>
    <mc:Fallback xmlns="">
      <p:transition spd="slow" advTm="1560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103F6B-4726-4460-BFC9-8D6CD6A61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47511" cy="6858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D500C2D-9432-494A-AFB1-43C5C1A5150E}"/>
              </a:ext>
            </a:extLst>
          </p:cNvPr>
          <p:cNvGrpSpPr/>
          <p:nvPr/>
        </p:nvGrpSpPr>
        <p:grpSpPr>
          <a:xfrm>
            <a:off x="2457639" y="-329184"/>
            <a:ext cx="3104175" cy="3260920"/>
            <a:chOff x="5734937" y="-1632134"/>
            <a:chExt cx="4134935" cy="3905216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0A0544C3-B538-4908-AB58-580D500D3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734937" y="-1632134"/>
              <a:ext cx="4134935" cy="3905216"/>
            </a:xfrm>
            <a:prstGeom prst="rect">
              <a:avLst/>
            </a:prstGeom>
          </p:spPr>
        </p:pic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E6876C55-F090-4221-850F-460F378E55BC}"/>
                </a:ext>
              </a:extLst>
            </p:cNvPr>
            <p:cNvSpPr txBox="1"/>
            <p:nvPr/>
          </p:nvSpPr>
          <p:spPr>
            <a:xfrm>
              <a:off x="6574960" y="-993955"/>
              <a:ext cx="2599764" cy="159908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000">
                  <a:solidFill>
                    <a:srgbClr val="FF0202"/>
                  </a:solidFill>
                  <a:latin typeface="UTM Times"/>
                </a:rPr>
                <a:t>Ôi, kì lạ quá! Những cây rau nhỏ xíu không còn nữa mà thay vào đó là một luống rau xanh mơn mởn.</a:t>
              </a:r>
              <a:endParaRPr lang="en-US" sz="2000" dirty="0">
                <a:solidFill>
                  <a:srgbClr val="FF0202"/>
                </a:solidFill>
                <a:latin typeface="UTM Times"/>
              </a:endParaRP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E9F863C-DEA0-458D-A410-AD45474936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FBACB64-4338-4C50-AF85-CEB82E4C936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53542"/>
            <a:ext cx="1509525" cy="1069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68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359">
        <p:split orient="vert"/>
      </p:transition>
    </mc:Choice>
    <mc:Fallback xmlns="">
      <p:transition spd="slow" advTm="1335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5|10.8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7.3|12.8|0.8|3.7|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6.4|1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4.2|2.4|4.2|3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4.3|2.4|5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4.7|3.6|11.6|1.6|3.4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4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7|1.8|1.9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1386</TotalTime>
  <Words>344</Words>
  <Application>Microsoft Office PowerPoint</Application>
  <PresentationFormat>Widescreen</PresentationFormat>
  <Paragraphs>29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Aachen</vt:lpstr>
      <vt:lpstr>Arial</vt:lpstr>
      <vt:lpstr>Calibri</vt:lpstr>
      <vt:lpstr>Calibri Light</vt:lpstr>
      <vt:lpstr>Muli Black</vt:lpstr>
      <vt:lpstr>Muli Black Bold</vt:lpstr>
      <vt:lpstr>Segoe UI Symbol</vt:lpstr>
      <vt:lpstr>Times New Roman</vt:lpstr>
      <vt:lpstr>Times New Roman (Headings)</vt:lpstr>
      <vt:lpstr>Trebuchet MS</vt:lpstr>
      <vt:lpstr>UTM 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THU</cp:lastModifiedBy>
  <cp:revision>63</cp:revision>
  <dcterms:created xsi:type="dcterms:W3CDTF">2021-12-25T13:39:26Z</dcterms:created>
  <dcterms:modified xsi:type="dcterms:W3CDTF">2023-08-09T04:11:50Z</dcterms:modified>
</cp:coreProperties>
</file>