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0" r:id="rId5"/>
    <p:sldId id="266" r:id="rId6"/>
    <p:sldId id="263" r:id="rId7"/>
    <p:sldId id="265" r:id="rId8"/>
    <p:sldId id="269" r:id="rId9"/>
    <p:sldId id="28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C2B8-FEAF-429F-A8BF-5E02EE7B8A2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429-3C5F-4F32-95A0-AD7F5896E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1.m4a"/><Relationship Id="rId7" Type="http://schemas.openxmlformats.org/officeDocument/2006/relationships/image" Target="../media/image5.jp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8.jp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9.png"/><Relationship Id="rId18" Type="http://schemas.openxmlformats.org/officeDocument/2006/relationships/image" Target="../media/image46.svg"/><Relationship Id="rId26" Type="http://schemas.openxmlformats.org/officeDocument/2006/relationships/image" Target="../media/image36.png"/><Relationship Id="rId3" Type="http://schemas.openxmlformats.org/officeDocument/2006/relationships/image" Target="../media/image25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5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20" Type="http://schemas.openxmlformats.org/officeDocument/2006/relationships/image" Target="../media/image48.svg"/><Relationship Id="rId1" Type="http://schemas.openxmlformats.org/officeDocument/2006/relationships/tags" Target="../tags/tag8.xml"/><Relationship Id="rId6" Type="http://schemas.openxmlformats.org/officeDocument/2006/relationships/image" Target="../media/image34.svg"/><Relationship Id="rId11" Type="http://schemas.openxmlformats.org/officeDocument/2006/relationships/image" Target="../media/image28.png"/><Relationship Id="rId24" Type="http://schemas.openxmlformats.org/officeDocument/2006/relationships/image" Target="../media/image52.sv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image" Target="../media/image38.svg"/><Relationship Id="rId19" Type="http://schemas.openxmlformats.org/officeDocument/2006/relationships/image" Target="../media/image32.png"/><Relationship Id="rId9" Type="http://schemas.openxmlformats.org/officeDocument/2006/relationships/image" Target="../media/image2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631" y="508243"/>
            <a:ext cx="7594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vi-VN" sz="2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30" y="3011406"/>
            <a:ext cx="75940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 TÀI: PHÂN BIỆT PHÍA TRÁI- PHÍA PHẢI CỦA BẢN THÂN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4000" y="5065776"/>
            <a:ext cx="75940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cs typeface="Arial" panose="020B0604020202020204" pitchFamily="34" charset="0"/>
              </a:rPr>
              <a:t> Minh Thu</a:t>
            </a:r>
          </a:p>
          <a:p>
            <a:pPr algn="ctr"/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BFAB8-F8F4-4DA2-AFCE-A33667956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492">
            <a:off x="9183633" y="3751226"/>
            <a:ext cx="1948898" cy="25985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56">
        <p:circle/>
      </p:transition>
    </mc:Choice>
    <mc:Fallback xmlns="">
      <p:transition spd="slow" advTm="2115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4.81481E-6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00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7617" y="993912"/>
            <a:ext cx="6216766" cy="30469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93">
        <p15:prstTrans prst="fracture"/>
      </p:transition>
    </mc:Choice>
    <mc:Fallback xmlns="">
      <p:transition spd="slow" advTm="11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676" y="469127"/>
            <a:ext cx="9185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77" r="2881" b="8670"/>
          <a:stretch/>
        </p:blipFill>
        <p:spPr>
          <a:xfrm>
            <a:off x="707664" y="2186608"/>
            <a:ext cx="4317560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4538" r="1421" b="6858"/>
          <a:stretch/>
        </p:blipFill>
        <p:spPr>
          <a:xfrm>
            <a:off x="6066844" y="2186608"/>
            <a:ext cx="4435169" cy="407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9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701">
        <p14:prism isInverted="1"/>
      </p:transition>
    </mc:Choice>
    <mc:Fallback xmlns="">
      <p:transition spd="slow" advTm="29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5288" y="763325"/>
            <a:ext cx="93378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" y="2197467"/>
            <a:ext cx="5107719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197467"/>
            <a:ext cx="5092523" cy="417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46">
        <p14:prism isInverted="1"/>
      </p:transition>
    </mc:Choice>
    <mc:Fallback xmlns="">
      <p:transition spd="slow" advTm="172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769" y="0"/>
            <a:ext cx="5567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7098" r="7751" b="4038"/>
          <a:stretch/>
        </p:blipFill>
        <p:spPr>
          <a:xfrm>
            <a:off x="2027584" y="839081"/>
            <a:ext cx="3172570" cy="2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5439" r="1420" b="6445"/>
          <a:stretch/>
        </p:blipFill>
        <p:spPr>
          <a:xfrm>
            <a:off x="6575730" y="839081"/>
            <a:ext cx="3158166" cy="288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851" r="1730" b="8561"/>
          <a:stretch/>
        </p:blipFill>
        <p:spPr>
          <a:xfrm>
            <a:off x="636225" y="3774371"/>
            <a:ext cx="3236182" cy="2878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t="2410" r="927" b="5148"/>
          <a:stretch/>
        </p:blipFill>
        <p:spPr>
          <a:xfrm>
            <a:off x="4508632" y="3894059"/>
            <a:ext cx="3174735" cy="2836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5760" r="3022"/>
          <a:stretch/>
        </p:blipFill>
        <p:spPr>
          <a:xfrm>
            <a:off x="8468138" y="3852516"/>
            <a:ext cx="3077155" cy="2665986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6830275C-D53E-47C3-9CEC-7BB89B9910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24">
        <p15:prstTrans prst="fracture"/>
      </p:transition>
    </mc:Choice>
    <mc:Fallback xmlns="">
      <p:transition spd="slow" advTm="15024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260" y="55659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89" b="5660"/>
          <a:stretch/>
        </p:blipFill>
        <p:spPr>
          <a:xfrm>
            <a:off x="2557168" y="906757"/>
            <a:ext cx="2905378" cy="2857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5064" r="2470" b="8185"/>
          <a:stretch/>
        </p:blipFill>
        <p:spPr>
          <a:xfrm>
            <a:off x="6520070" y="877984"/>
            <a:ext cx="3066051" cy="288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-944" r="7353" b="15631"/>
          <a:stretch/>
        </p:blipFill>
        <p:spPr>
          <a:xfrm>
            <a:off x="867397" y="3786560"/>
            <a:ext cx="2985714" cy="2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5362" r="2514" b="2400"/>
          <a:stretch/>
        </p:blipFill>
        <p:spPr>
          <a:xfrm>
            <a:off x="4517666" y="3816626"/>
            <a:ext cx="3156668" cy="28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415" r="2789" b="2216"/>
          <a:stretch/>
        </p:blipFill>
        <p:spPr>
          <a:xfrm>
            <a:off x="8468180" y="3808675"/>
            <a:ext cx="3132815" cy="2854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6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413">
        <p15:prstTrans prst="fracture"/>
      </p:transition>
    </mc:Choice>
    <mc:Fallback xmlns="">
      <p:transition spd="slow" advTm="13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7337" y="2101720"/>
            <a:ext cx="88120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 hoa 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678" y="129901"/>
            <a:ext cx="1197580" cy="7723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43029" r="33071" b="-178"/>
          <a:stretch/>
        </p:blipFill>
        <p:spPr>
          <a:xfrm>
            <a:off x="249569" y="675861"/>
            <a:ext cx="3721260" cy="3283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1" t="13412" r="4756" b="10505"/>
          <a:stretch/>
        </p:blipFill>
        <p:spPr>
          <a:xfrm>
            <a:off x="8603186" y="902255"/>
            <a:ext cx="2949052" cy="332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34444" y="5675146"/>
            <a:ext cx="8071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" t="24464" b="33101"/>
          <a:stretch/>
        </p:blipFill>
        <p:spPr>
          <a:xfrm>
            <a:off x="4383357" y="2344498"/>
            <a:ext cx="3417248" cy="308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2557">
        <p:checker/>
      </p:transition>
    </mc:Choice>
    <mc:Fallback xmlns="">
      <p:transition spd="slow" advTm="5255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 t="38260" b="13391"/>
          <a:stretch/>
        </p:blipFill>
        <p:spPr>
          <a:xfrm>
            <a:off x="295501" y="357808"/>
            <a:ext cx="3330934" cy="331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8" t="28486" r="31870" b="11099"/>
          <a:stretch/>
        </p:blipFill>
        <p:spPr>
          <a:xfrm>
            <a:off x="8603310" y="1771153"/>
            <a:ext cx="2712991" cy="331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188886" y="5208102"/>
            <a:ext cx="7460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2" b="25913"/>
          <a:stretch/>
        </p:blipFill>
        <p:spPr>
          <a:xfrm>
            <a:off x="4307611" y="1021742"/>
            <a:ext cx="3166467" cy="341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5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8530">
        <p:checker/>
      </p:transition>
    </mc:Choice>
    <mc:Fallback xmlns="">
      <p:transition spd="slow" advTm="4853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1" y="1387570"/>
            <a:ext cx="340213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8"/>
              </a:lnSpc>
            </a:pPr>
            <a:endParaRPr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44030" y="4306510"/>
            <a:ext cx="552881" cy="20971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307833" y="4647916"/>
            <a:ext cx="852787" cy="18612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895601" y="5283861"/>
            <a:ext cx="6111611" cy="5500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080000" y="1095780"/>
            <a:ext cx="1944145" cy="21074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409032" y="3544809"/>
            <a:ext cx="1373936" cy="2241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444070" y="5302507"/>
            <a:ext cx="1216004" cy="12988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466260" y="4327566"/>
            <a:ext cx="1216004" cy="129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529" y="5796653"/>
            <a:ext cx="65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2968" y="5802325"/>
            <a:ext cx="650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51742" y="2087700"/>
            <a:ext cx="641017" cy="6410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20451930">
            <a:off x="1072916" y="2893830"/>
            <a:ext cx="410180" cy="4101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93458" y="2600078"/>
            <a:ext cx="613334" cy="850042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DEE2E5"/>
              </a:clrFrom>
              <a:clrTo>
                <a:srgbClr val="DEE2E5">
                  <a:alpha val="0"/>
                </a:srgbClr>
              </a:clrTo>
            </a:clrChange>
          </a:blip>
          <a:srcRect t="32528" r="34133" b="7701"/>
          <a:stretch/>
        </p:blipFill>
        <p:spPr>
          <a:xfrm rot="21140707">
            <a:off x="709315" y="4227156"/>
            <a:ext cx="2258442" cy="1366294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622153" y="3359906"/>
            <a:ext cx="791119" cy="1959979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796141" y="4910302"/>
            <a:ext cx="581511" cy="226145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726018" y="4315761"/>
            <a:ext cx="1216004" cy="1298803"/>
          </a:xfrm>
          <a:prstGeom prst="rect">
            <a:avLst/>
          </a:prstGeom>
        </p:spPr>
      </p:pic>
      <p:sp>
        <p:nvSpPr>
          <p:cNvPr id="26" name="Left Arrow 25"/>
          <p:cNvSpPr/>
          <p:nvPr/>
        </p:nvSpPr>
        <p:spPr>
          <a:xfrm rot="10800000">
            <a:off x="6903239" y="4938886"/>
            <a:ext cx="581511" cy="226145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Left Arrow 26"/>
          <p:cNvSpPr/>
          <p:nvPr/>
        </p:nvSpPr>
        <p:spPr>
          <a:xfrm>
            <a:off x="1118903" y="5802325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Left Arrow 28"/>
          <p:cNvSpPr/>
          <p:nvPr/>
        </p:nvSpPr>
        <p:spPr>
          <a:xfrm>
            <a:off x="3042726" y="4870480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Left Arrow 29"/>
          <p:cNvSpPr/>
          <p:nvPr/>
        </p:nvSpPr>
        <p:spPr>
          <a:xfrm>
            <a:off x="1976630" y="2600078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Left Arrow 30"/>
          <p:cNvSpPr/>
          <p:nvPr/>
        </p:nvSpPr>
        <p:spPr>
          <a:xfrm rot="10800000">
            <a:off x="8755972" y="3715330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Left Arrow 31"/>
          <p:cNvSpPr/>
          <p:nvPr/>
        </p:nvSpPr>
        <p:spPr>
          <a:xfrm rot="16200000">
            <a:off x="10640826" y="1215995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Left Arrow 32"/>
          <p:cNvSpPr/>
          <p:nvPr/>
        </p:nvSpPr>
        <p:spPr>
          <a:xfrm rot="10800000">
            <a:off x="10630013" y="6100959"/>
            <a:ext cx="812317" cy="351569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98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517">
        <p15:prstTrans prst="airplane"/>
      </p:transition>
    </mc:Choice>
    <mc:Fallback xmlns="">
      <p:transition spd="slow" advTm="121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7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|1.8|2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3|1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7|5.8|15.4|1.6|2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.4|6.4|16.9|1.8|1.5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|11.8|20.6|1|6.4|3.1|3.2|1.3|6.6|0.9|8|1.6|11.2|1.2|4.1|0.9|2.5|0.7|3|8.9|2.1|0.7|2.3|0.7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176</Words>
  <Application>Microsoft Office PowerPoint</Application>
  <PresentationFormat>Widescreen</PresentationFormat>
  <Paragraphs>23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</cp:lastModifiedBy>
  <cp:revision>316</cp:revision>
  <dcterms:created xsi:type="dcterms:W3CDTF">2021-09-23T17:22:59Z</dcterms:created>
  <dcterms:modified xsi:type="dcterms:W3CDTF">2023-08-09T05:02:13Z</dcterms:modified>
</cp:coreProperties>
</file>