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2"/>
  </p:notesMasterIdLst>
  <p:sldIdLst>
    <p:sldId id="256" r:id="rId5"/>
    <p:sldId id="261" r:id="rId6"/>
    <p:sldId id="268" r:id="rId7"/>
    <p:sldId id="265" r:id="rId8"/>
    <p:sldId id="262" r:id="rId9"/>
    <p:sldId id="263" r:id="rId10"/>
    <p:sldId id="264" r:id="rId11"/>
    <p:sldId id="266" r:id="rId12"/>
    <p:sldId id="267" r:id="rId13"/>
    <p:sldId id="269" r:id="rId14"/>
    <p:sldId id="270" r:id="rId15"/>
    <p:sldId id="271" r:id="rId16"/>
    <p:sldId id="272" r:id="rId17"/>
    <p:sldId id="281" r:id="rId18"/>
    <p:sldId id="273" r:id="rId19"/>
    <p:sldId id="277"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8" d="100"/>
          <a:sy n="88" d="100"/>
        </p:scale>
        <p:origin x="62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A42BB-B181-45ED-855B-29F804D14848}"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9C20E-0623-4676-B0F5-8DCEC0BB2F2F}" type="slidenum">
              <a:rPr lang="en-US" smtClean="0"/>
              <a:t>‹#›</a:t>
            </a:fld>
            <a:endParaRPr lang="en-US"/>
          </a:p>
        </p:txBody>
      </p:sp>
    </p:spTree>
    <p:extLst>
      <p:ext uri="{BB962C8B-B14F-4D97-AF65-F5344CB8AC3E}">
        <p14:creationId xmlns:p14="http://schemas.microsoft.com/office/powerpoint/2010/main" val="409264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442564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FD00F1-D550-46B7-9605-A26347A9D23D}"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208217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D00F1-D550-46B7-9605-A26347A9D23D}"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94439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D00F1-D550-46B7-9605-A26347A9D23D}"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330016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8/9/2023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8481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8/9/2023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4836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8/9/2023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9129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8/9/2023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5437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8/9/2023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6447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8/9/2023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461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8/9/2023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5933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8/9/2023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027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D00F1-D550-46B7-9605-A26347A9D23D}"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1540159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8/9/2023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1182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8/9/2023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485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8/9/2023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2036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717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080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456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75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541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7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7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D00F1-D550-46B7-9605-A26347A9D23D}"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1922760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901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598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256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20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30" indent="0" algn="ctr">
              <a:buNone/>
              <a:defRPr>
                <a:solidFill>
                  <a:schemeClr val="tx1">
                    <a:tint val="75000"/>
                  </a:schemeClr>
                </a:solidFill>
              </a:defRPr>
            </a:lvl2pPr>
            <a:lvl3pPr marL="1219261" indent="0" algn="ctr">
              <a:buNone/>
              <a:defRPr>
                <a:solidFill>
                  <a:schemeClr val="tx1">
                    <a:tint val="75000"/>
                  </a:schemeClr>
                </a:solidFill>
              </a:defRPr>
            </a:lvl3pPr>
            <a:lvl4pPr marL="1828891" indent="0" algn="ctr">
              <a:buNone/>
              <a:defRPr>
                <a:solidFill>
                  <a:schemeClr val="tx1">
                    <a:tint val="75000"/>
                  </a:schemeClr>
                </a:solidFill>
              </a:defRPr>
            </a:lvl4pPr>
            <a:lvl5pPr marL="2438522" indent="0" algn="ctr">
              <a:buNone/>
              <a:defRPr>
                <a:solidFill>
                  <a:schemeClr val="tx1">
                    <a:tint val="75000"/>
                  </a:schemeClr>
                </a:solidFill>
              </a:defRPr>
            </a:lvl5pPr>
            <a:lvl6pPr marL="3048152" indent="0" algn="ctr">
              <a:buNone/>
              <a:defRPr>
                <a:solidFill>
                  <a:schemeClr val="tx1">
                    <a:tint val="75000"/>
                  </a:schemeClr>
                </a:solidFill>
              </a:defRPr>
            </a:lvl6pPr>
            <a:lvl7pPr marL="3657783" indent="0" algn="ctr">
              <a:buNone/>
              <a:defRPr>
                <a:solidFill>
                  <a:schemeClr val="tx1">
                    <a:tint val="75000"/>
                  </a:schemeClr>
                </a:solidFill>
              </a:defRPr>
            </a:lvl7pPr>
            <a:lvl8pPr marL="4267413" indent="0" algn="ctr">
              <a:buNone/>
              <a:defRPr>
                <a:solidFill>
                  <a:schemeClr val="tx1">
                    <a:tint val="75000"/>
                  </a:schemeClr>
                </a:solidFill>
              </a:defRPr>
            </a:lvl8pPr>
            <a:lvl9pPr marL="4877044"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138637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415869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6"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665">
                <a:solidFill>
                  <a:schemeClr val="tx1">
                    <a:tint val="75000"/>
                  </a:schemeClr>
                </a:solidFill>
              </a:defRPr>
            </a:lvl1pPr>
            <a:lvl2pPr marL="609630" indent="0">
              <a:buNone/>
              <a:defRPr sz="2400">
                <a:solidFill>
                  <a:schemeClr val="tx1">
                    <a:tint val="75000"/>
                  </a:schemeClr>
                </a:solidFill>
              </a:defRPr>
            </a:lvl2pPr>
            <a:lvl3pPr marL="1219261" indent="0">
              <a:buNone/>
              <a:defRPr sz="2135">
                <a:solidFill>
                  <a:schemeClr val="tx1">
                    <a:tint val="75000"/>
                  </a:schemeClr>
                </a:solidFill>
              </a:defRPr>
            </a:lvl3pPr>
            <a:lvl4pPr marL="1828891" indent="0">
              <a:buNone/>
              <a:defRPr sz="1865">
                <a:solidFill>
                  <a:schemeClr val="tx1">
                    <a:tint val="75000"/>
                  </a:schemeClr>
                </a:solidFill>
              </a:defRPr>
            </a:lvl4pPr>
            <a:lvl5pPr marL="2438522" indent="0">
              <a:buNone/>
              <a:defRPr sz="1865">
                <a:solidFill>
                  <a:schemeClr val="tx1">
                    <a:tint val="75000"/>
                  </a:schemeClr>
                </a:solidFill>
              </a:defRPr>
            </a:lvl5pPr>
            <a:lvl6pPr marL="3048152" indent="0">
              <a:buNone/>
              <a:defRPr sz="1865">
                <a:solidFill>
                  <a:schemeClr val="tx1">
                    <a:tint val="75000"/>
                  </a:schemeClr>
                </a:solidFill>
              </a:defRPr>
            </a:lvl6pPr>
            <a:lvl7pPr marL="3657783" indent="0">
              <a:buNone/>
              <a:defRPr sz="1865">
                <a:solidFill>
                  <a:schemeClr val="tx1">
                    <a:tint val="75000"/>
                  </a:schemeClr>
                </a:solidFill>
              </a:defRPr>
            </a:lvl7pPr>
            <a:lvl8pPr marL="4267413" indent="0">
              <a:buNone/>
              <a:defRPr sz="1865">
                <a:solidFill>
                  <a:schemeClr val="tx1">
                    <a:tint val="75000"/>
                  </a:schemeClr>
                </a:solidFill>
              </a:defRPr>
            </a:lvl8pPr>
            <a:lvl9pPr marL="4877044"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781560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3736"/>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3736"/>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63682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30" indent="0">
              <a:buNone/>
              <a:defRPr sz="2665" b="1"/>
            </a:lvl2pPr>
            <a:lvl3pPr marL="1219261" indent="0">
              <a:buNone/>
              <a:defRPr sz="2400" b="1"/>
            </a:lvl3pPr>
            <a:lvl4pPr marL="1828891" indent="0">
              <a:buNone/>
              <a:defRPr sz="2135" b="1"/>
            </a:lvl4pPr>
            <a:lvl5pPr marL="2438522" indent="0">
              <a:buNone/>
              <a:defRPr sz="2135" b="1"/>
            </a:lvl5pPr>
            <a:lvl6pPr marL="3048152" indent="0">
              <a:buNone/>
              <a:defRPr sz="2135" b="1"/>
            </a:lvl6pPr>
            <a:lvl7pPr marL="3657783" indent="0">
              <a:buNone/>
              <a:defRPr sz="2135" b="1"/>
            </a:lvl7pPr>
            <a:lvl8pPr marL="4267413" indent="0">
              <a:buNone/>
              <a:defRPr sz="2135" b="1"/>
            </a:lvl8pPr>
            <a:lvl9pPr marL="4877044"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630" indent="0">
              <a:buNone/>
              <a:defRPr sz="2665" b="1"/>
            </a:lvl2pPr>
            <a:lvl3pPr marL="1219261" indent="0">
              <a:buNone/>
              <a:defRPr sz="2400" b="1"/>
            </a:lvl3pPr>
            <a:lvl4pPr marL="1828891" indent="0">
              <a:buNone/>
              <a:defRPr sz="2135" b="1"/>
            </a:lvl4pPr>
            <a:lvl5pPr marL="2438522" indent="0">
              <a:buNone/>
              <a:defRPr sz="2135" b="1"/>
            </a:lvl5pPr>
            <a:lvl6pPr marL="3048152" indent="0">
              <a:buNone/>
              <a:defRPr sz="2135" b="1"/>
            </a:lvl6pPr>
            <a:lvl7pPr marL="3657783" indent="0">
              <a:buNone/>
              <a:defRPr sz="2135" b="1"/>
            </a:lvl7pPr>
            <a:lvl8pPr marL="4267413" indent="0">
              <a:buNone/>
              <a:defRPr sz="2135" b="1"/>
            </a:lvl8pPr>
            <a:lvl9pPr marL="4877044"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798023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54183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FD00F1-D550-46B7-9605-A26347A9D23D}"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2535102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19804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4266"/>
            </a:lvl1pPr>
            <a:lvl2pPr>
              <a:defRPr sz="3736"/>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865"/>
            </a:lvl1pPr>
            <a:lvl2pPr marL="609630" indent="0">
              <a:buNone/>
              <a:defRPr sz="1600"/>
            </a:lvl2pPr>
            <a:lvl3pPr marL="1219261" indent="0">
              <a:buNone/>
              <a:defRPr sz="1335"/>
            </a:lvl3pPr>
            <a:lvl4pPr marL="1828891" indent="0">
              <a:buNone/>
              <a:defRPr sz="1200"/>
            </a:lvl4pPr>
            <a:lvl5pPr marL="2438522" indent="0">
              <a:buNone/>
              <a:defRPr sz="1200"/>
            </a:lvl5pPr>
            <a:lvl6pPr marL="3048152" indent="0">
              <a:buNone/>
              <a:defRPr sz="1200"/>
            </a:lvl6pPr>
            <a:lvl7pPr marL="3657783" indent="0">
              <a:buNone/>
              <a:defRPr sz="1200"/>
            </a:lvl7pPr>
            <a:lvl8pPr marL="4267413" indent="0">
              <a:buNone/>
              <a:defRPr sz="1200"/>
            </a:lvl8pPr>
            <a:lvl9pPr marL="4877044" indent="0">
              <a:buNone/>
              <a:defRPr sz="1200"/>
            </a:lvl9pPr>
          </a:lstStyle>
          <a:p>
            <a:pPr lvl="0"/>
            <a:r>
              <a:rPr lang="en-US"/>
              <a:t>Click to edit Master text styles</a:t>
            </a:r>
          </a:p>
        </p:txBody>
      </p:sp>
    </p:spTree>
    <p:extLst>
      <p:ext uri="{BB962C8B-B14F-4D97-AF65-F5344CB8AC3E}">
        <p14:creationId xmlns:p14="http://schemas.microsoft.com/office/powerpoint/2010/main" val="215679554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6"/>
            </a:lvl1pPr>
            <a:lvl2pPr marL="609630" indent="0">
              <a:buNone/>
              <a:defRPr sz="3736"/>
            </a:lvl2pPr>
            <a:lvl3pPr marL="1219261" indent="0">
              <a:buNone/>
              <a:defRPr sz="3200"/>
            </a:lvl3pPr>
            <a:lvl4pPr marL="1828891" indent="0">
              <a:buNone/>
              <a:defRPr sz="2665"/>
            </a:lvl4pPr>
            <a:lvl5pPr marL="2438522" indent="0">
              <a:buNone/>
              <a:defRPr sz="2665"/>
            </a:lvl5pPr>
            <a:lvl6pPr marL="3048152" indent="0">
              <a:buNone/>
              <a:defRPr sz="2665"/>
            </a:lvl6pPr>
            <a:lvl7pPr marL="3657783" indent="0">
              <a:buNone/>
              <a:defRPr sz="2665"/>
            </a:lvl7pPr>
            <a:lvl8pPr marL="4267413" indent="0">
              <a:buNone/>
              <a:defRPr sz="2665"/>
            </a:lvl8pPr>
            <a:lvl9pPr marL="4877044" indent="0">
              <a:buNone/>
              <a:defRPr sz="2665"/>
            </a:lvl9pPr>
          </a:lstStyle>
          <a:p>
            <a:pPr marL="0" marR="0" lvl="0" indent="0" algn="l" defTabSz="914446"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5"/>
            </a:lvl1pPr>
            <a:lvl2pPr marL="609630" indent="0">
              <a:buNone/>
              <a:defRPr sz="1600"/>
            </a:lvl2pPr>
            <a:lvl3pPr marL="1219261" indent="0">
              <a:buNone/>
              <a:defRPr sz="1335"/>
            </a:lvl3pPr>
            <a:lvl4pPr marL="1828891" indent="0">
              <a:buNone/>
              <a:defRPr sz="1200"/>
            </a:lvl4pPr>
            <a:lvl5pPr marL="2438522" indent="0">
              <a:buNone/>
              <a:defRPr sz="1200"/>
            </a:lvl5pPr>
            <a:lvl6pPr marL="3048152" indent="0">
              <a:buNone/>
              <a:defRPr sz="1200"/>
            </a:lvl6pPr>
            <a:lvl7pPr marL="3657783" indent="0">
              <a:buNone/>
              <a:defRPr sz="1200"/>
            </a:lvl7pPr>
            <a:lvl8pPr marL="4267413" indent="0">
              <a:buNone/>
              <a:defRPr sz="1200"/>
            </a:lvl8pPr>
            <a:lvl9pPr marL="4877044" indent="0">
              <a:buNone/>
              <a:defRPr sz="1200"/>
            </a:lvl9pPr>
          </a:lstStyle>
          <a:p>
            <a:pPr lvl="0"/>
            <a:r>
              <a:rPr lang="en-US"/>
              <a:t>Click to edit Master text styles</a:t>
            </a:r>
          </a:p>
        </p:txBody>
      </p:sp>
    </p:spTree>
    <p:extLst>
      <p:ext uri="{BB962C8B-B14F-4D97-AF65-F5344CB8AC3E}">
        <p14:creationId xmlns:p14="http://schemas.microsoft.com/office/powerpoint/2010/main" val="321827143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654437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206863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FD00F1-D550-46B7-9605-A26347A9D23D}"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255134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FD00F1-D550-46B7-9605-A26347A9D23D}"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283679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D00F1-D550-46B7-9605-A26347A9D23D}"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186866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FD00F1-D550-46B7-9605-A26347A9D23D}"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297674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FD00F1-D550-46B7-9605-A26347A9D23D}"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34795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D00F1-D550-46B7-9605-A26347A9D23D}"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22B14-4399-4361-8963-7ACC7B91C486}" type="slidenum">
              <a:rPr lang="en-US" smtClean="0"/>
              <a:t>‹#›</a:t>
            </a:fld>
            <a:endParaRPr lang="en-US"/>
          </a:p>
        </p:txBody>
      </p:sp>
    </p:spTree>
    <p:extLst>
      <p:ext uri="{BB962C8B-B14F-4D97-AF65-F5344CB8AC3E}">
        <p14:creationId xmlns:p14="http://schemas.microsoft.com/office/powerpoint/2010/main" val="2396443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8/9/2023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4419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6388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30289151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sldNum="0" hdr="0" ftr="0" dt="0"/>
  <p:txStyles>
    <p:titleStyle>
      <a:lvl1pPr algn="ctr" rtl="0" eaLnBrk="0" fontAlgn="base" hangingPunct="0">
        <a:spcBef>
          <a:spcPct val="0"/>
        </a:spcBef>
        <a:spcAft>
          <a:spcPct val="0"/>
        </a:spcAft>
        <a:defRPr sz="5866"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23" algn="ctr" rtl="0" fontAlgn="base">
        <a:spcBef>
          <a:spcPct val="0"/>
        </a:spcBef>
        <a:spcAft>
          <a:spcPct val="0"/>
        </a:spcAft>
        <a:defRPr sz="4400">
          <a:solidFill>
            <a:schemeClr val="tx1"/>
          </a:solidFill>
          <a:latin typeface="Calibri" panose="020F0502020204030204" charset="0"/>
        </a:defRPr>
      </a:lvl6pPr>
      <a:lvl7pPr marL="914446" algn="ctr" rtl="0" fontAlgn="base">
        <a:spcBef>
          <a:spcPct val="0"/>
        </a:spcBef>
        <a:spcAft>
          <a:spcPct val="0"/>
        </a:spcAft>
        <a:defRPr sz="4400">
          <a:solidFill>
            <a:schemeClr val="tx1"/>
          </a:solidFill>
          <a:latin typeface="Calibri" panose="020F0502020204030204" charset="0"/>
        </a:defRPr>
      </a:lvl7pPr>
      <a:lvl8pPr marL="1371669" algn="ctr" rtl="0" fontAlgn="base">
        <a:spcBef>
          <a:spcPct val="0"/>
        </a:spcBef>
        <a:spcAft>
          <a:spcPct val="0"/>
        </a:spcAft>
        <a:defRPr sz="4400">
          <a:solidFill>
            <a:schemeClr val="tx1"/>
          </a:solidFill>
          <a:latin typeface="Calibri" panose="020F0502020204030204" charset="0"/>
        </a:defRPr>
      </a:lvl8pPr>
      <a:lvl9pPr marL="1828891" algn="ctr" rtl="0" fontAlgn="base">
        <a:spcBef>
          <a:spcPct val="0"/>
        </a:spcBef>
        <a:spcAft>
          <a:spcPct val="0"/>
        </a:spcAft>
        <a:defRPr sz="4400">
          <a:solidFill>
            <a:schemeClr val="tx1"/>
          </a:solidFill>
          <a:latin typeface="Calibri" panose="020F0502020204030204" charset="0"/>
        </a:defRPr>
      </a:lvl9pPr>
    </p:titleStyle>
    <p:bodyStyle>
      <a:lvl1pPr marL="457223" indent="-457223" algn="l" rtl="0" eaLnBrk="0" fontAlgn="base" hangingPunct="0">
        <a:spcBef>
          <a:spcPts val="130"/>
        </a:spcBef>
        <a:spcAft>
          <a:spcPct val="0"/>
        </a:spcAft>
        <a:buFont typeface="Arial" panose="020B0604020202020204" pitchFamily="34" charset="0"/>
        <a:buChar char="•"/>
        <a:defRPr sz="4266" kern="1200">
          <a:solidFill>
            <a:schemeClr val="tx1"/>
          </a:solidFill>
          <a:latin typeface="+mn-lt"/>
          <a:ea typeface="+mn-ea"/>
          <a:cs typeface="+mn-cs"/>
        </a:defRPr>
      </a:lvl1pPr>
      <a:lvl2pPr marL="990650" indent="-381019" algn="l" rtl="0" eaLnBrk="0" fontAlgn="base" hangingPunct="0">
        <a:spcBef>
          <a:spcPts val="130"/>
        </a:spcBef>
        <a:spcAft>
          <a:spcPct val="0"/>
        </a:spcAft>
        <a:buFont typeface="Arial" panose="020B0604020202020204" pitchFamily="34" charset="0"/>
        <a:buChar char="–"/>
        <a:defRPr sz="3736" kern="1200">
          <a:solidFill>
            <a:schemeClr val="tx1"/>
          </a:solidFill>
          <a:latin typeface="+mn-lt"/>
          <a:ea typeface="+mn-ea"/>
          <a:cs typeface="+mn-cs"/>
        </a:defRPr>
      </a:lvl2pPr>
      <a:lvl3pPr marL="1524076" indent="-304815"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707" indent="-304815"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337" indent="-304815"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968" indent="-304815" algn="l" defTabSz="1219261"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598" indent="-304815" algn="l" defTabSz="1219261"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229" indent="-304815" algn="l" defTabSz="1219261"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859" indent="-304815" algn="l" defTabSz="1219261"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61" rtl="0" eaLnBrk="1" latinLnBrk="0" hangingPunct="1">
        <a:defRPr sz="2400" kern="1200">
          <a:solidFill>
            <a:schemeClr val="tx1"/>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6.png"/><Relationship Id="rId21" Type="http://schemas.openxmlformats.org/officeDocument/2006/relationships/image" Target="../media/image17.jpeg"/><Relationship Id="rId2" Type="http://schemas.openxmlformats.org/officeDocument/2006/relationships/slideLayout" Target="../slideLayouts/slideLayout18.xml"/><Relationship Id="rId16" Type="http://schemas.openxmlformats.org/officeDocument/2006/relationships/image" Target="../media/image9.png"/><Relationship Id="rId20" Type="http://schemas.openxmlformats.org/officeDocument/2006/relationships/image" Target="../media/image280.svg"/><Relationship Id="rId1" Type="http://schemas.openxmlformats.org/officeDocument/2006/relationships/tags" Target="../tags/tag6.xml"/><Relationship Id="rId15" Type="http://schemas.openxmlformats.org/officeDocument/2006/relationships/image" Target="../media/image8.png"/><Relationship Id="rId9" Type="http://schemas.openxmlformats.org/officeDocument/2006/relationships/image" Target="../media/image7.png"/><Relationship Id="rId14" Type="http://schemas.openxmlformats.org/officeDocument/2006/relationships/image" Target="../media/image10.svg"/><Relationship Id="rId22"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1" Type="http://schemas.openxmlformats.org/officeDocument/2006/relationships/image" Target="../media/image12.png"/><Relationship Id="rId2" Type="http://schemas.openxmlformats.org/officeDocument/2006/relationships/slideLayout" Target="../slideLayouts/slideLayout18.xml"/><Relationship Id="rId16" Type="http://schemas.openxmlformats.org/officeDocument/2006/relationships/image" Target="../media/image9.png"/><Relationship Id="rId20" Type="http://schemas.openxmlformats.org/officeDocument/2006/relationships/image" Target="../media/image280.svg"/><Relationship Id="rId1" Type="http://schemas.openxmlformats.org/officeDocument/2006/relationships/tags" Target="../tags/tag7.xml"/><Relationship Id="rId15" Type="http://schemas.openxmlformats.org/officeDocument/2006/relationships/image" Target="../media/image8.png"/><Relationship Id="rId1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1" Type="http://schemas.openxmlformats.org/officeDocument/2006/relationships/image" Target="../media/image18.jpeg"/><Relationship Id="rId2" Type="http://schemas.openxmlformats.org/officeDocument/2006/relationships/slideLayout" Target="../slideLayouts/slideLayout18.xml"/><Relationship Id="rId16" Type="http://schemas.openxmlformats.org/officeDocument/2006/relationships/image" Target="../media/image9.png"/><Relationship Id="rId20" Type="http://schemas.openxmlformats.org/officeDocument/2006/relationships/image" Target="../media/image280.svg"/><Relationship Id="rId1" Type="http://schemas.openxmlformats.org/officeDocument/2006/relationships/tags" Target="../tags/tag8.xml"/><Relationship Id="rId15" Type="http://schemas.openxmlformats.org/officeDocument/2006/relationships/image" Target="../media/image8.png"/><Relationship Id="rId1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1" Type="http://schemas.openxmlformats.org/officeDocument/2006/relationships/image" Target="../media/image19.png"/><Relationship Id="rId2" Type="http://schemas.openxmlformats.org/officeDocument/2006/relationships/slideLayout" Target="../slideLayouts/slideLayout18.xml"/><Relationship Id="rId16" Type="http://schemas.openxmlformats.org/officeDocument/2006/relationships/image" Target="../media/image9.png"/><Relationship Id="rId20" Type="http://schemas.openxmlformats.org/officeDocument/2006/relationships/image" Target="../media/image2800.svg"/><Relationship Id="rId1" Type="http://schemas.openxmlformats.org/officeDocument/2006/relationships/tags" Target="../tags/tag9.xml"/><Relationship Id="rId15" Type="http://schemas.openxmlformats.org/officeDocument/2006/relationships/image" Target="../media/image8.png"/><Relationship Id="rId14" Type="http://schemas.openxmlformats.org/officeDocument/2006/relationships/image" Target="../media/image100.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1" Type="http://schemas.openxmlformats.org/officeDocument/2006/relationships/image" Target="../media/image19.png"/><Relationship Id="rId2" Type="http://schemas.openxmlformats.org/officeDocument/2006/relationships/slideLayout" Target="../slideLayouts/slideLayout18.xml"/><Relationship Id="rId16" Type="http://schemas.openxmlformats.org/officeDocument/2006/relationships/image" Target="../media/image9.png"/><Relationship Id="rId20" Type="http://schemas.openxmlformats.org/officeDocument/2006/relationships/image" Target="../media/image2800.svg"/><Relationship Id="rId1" Type="http://schemas.openxmlformats.org/officeDocument/2006/relationships/tags" Target="../tags/tag10.xml"/><Relationship Id="rId15" Type="http://schemas.openxmlformats.org/officeDocument/2006/relationships/image" Target="../media/image8.png"/><Relationship Id="rId14" Type="http://schemas.openxmlformats.org/officeDocument/2006/relationships/image" Target="../media/image100.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1" Type="http://schemas.openxmlformats.org/officeDocument/2006/relationships/image" Target="../media/image18.jpeg"/><Relationship Id="rId2" Type="http://schemas.openxmlformats.org/officeDocument/2006/relationships/slideLayout" Target="../slideLayouts/slideLayout18.xml"/><Relationship Id="rId16" Type="http://schemas.openxmlformats.org/officeDocument/2006/relationships/image" Target="../media/image9.png"/><Relationship Id="rId20" Type="http://schemas.openxmlformats.org/officeDocument/2006/relationships/image" Target="../media/image2800.svg"/><Relationship Id="rId1" Type="http://schemas.openxmlformats.org/officeDocument/2006/relationships/tags" Target="../tags/tag11.xml"/><Relationship Id="rId15" Type="http://schemas.openxmlformats.org/officeDocument/2006/relationships/image" Target="../media/image8.png"/><Relationship Id="rId14" Type="http://schemas.openxmlformats.org/officeDocument/2006/relationships/image" Target="../media/image100.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0.xml"/><Relationship Id="rId1" Type="http://schemas.openxmlformats.org/officeDocument/2006/relationships/tags" Target="../tags/tag1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1" Type="http://schemas.openxmlformats.org/officeDocument/2006/relationships/image" Target="../media/image10.jpeg"/><Relationship Id="rId2" Type="http://schemas.openxmlformats.org/officeDocument/2006/relationships/slideLayout" Target="../slideLayouts/slideLayout18.xml"/><Relationship Id="rId16" Type="http://schemas.openxmlformats.org/officeDocument/2006/relationships/image" Target="../media/image9.png"/><Relationship Id="rId20" Type="http://schemas.openxmlformats.org/officeDocument/2006/relationships/image" Target="../media/image2800.svg"/><Relationship Id="rId1" Type="http://schemas.openxmlformats.org/officeDocument/2006/relationships/tags" Target="../tags/tag13.xml"/><Relationship Id="rId15" Type="http://schemas.openxmlformats.org/officeDocument/2006/relationships/image" Target="../media/image8.png"/><Relationship Id="rId4" Type="http://schemas.openxmlformats.org/officeDocument/2006/relationships/image" Target="../media/image7.png"/><Relationship Id="rId14" Type="http://schemas.openxmlformats.org/officeDocument/2006/relationships/image" Target="../media/image100.svg"/></Relationships>
</file>

<file path=ppt/slides/_rels/slide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6.png"/><Relationship Id="rId21" Type="http://schemas.openxmlformats.org/officeDocument/2006/relationships/image" Target="../media/image10.jpeg"/><Relationship Id="rId2" Type="http://schemas.openxmlformats.org/officeDocument/2006/relationships/slideLayout" Target="../slideLayouts/slideLayout18.xml"/><Relationship Id="rId16" Type="http://schemas.openxmlformats.org/officeDocument/2006/relationships/image" Target="../media/image9.png"/><Relationship Id="rId20" Type="http://schemas.openxmlformats.org/officeDocument/2006/relationships/image" Target="../media/image280.svg"/><Relationship Id="rId1" Type="http://schemas.openxmlformats.org/officeDocument/2006/relationships/tags" Target="../tags/tag2.xml"/><Relationship Id="rId15" Type="http://schemas.openxmlformats.org/officeDocument/2006/relationships/image" Target="../media/image8.png"/><Relationship Id="rId9" Type="http://schemas.openxmlformats.org/officeDocument/2006/relationships/image" Target="../media/image7.png"/><Relationship Id="rId1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9.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9.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807275" y="597261"/>
            <a:ext cx="7229975" cy="400110"/>
          </a:xfrm>
          <a:prstGeom prst="rect">
            <a:avLst/>
          </a:prstGeom>
        </p:spPr>
        <p:txBody>
          <a:bodyPr wrap="square">
            <a:spAutoFit/>
          </a:bodyPr>
          <a:lstStyle/>
          <a:p>
            <a:pPr algn="ctr" defTabSz="685800"/>
            <a:r>
              <a:rPr lang="en-US" sz="2000" b="1" dirty="0">
                <a:ln w="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rPr>
              <a:t>TR</a:t>
            </a:r>
            <a:r>
              <a:rPr lang="vi-VN" sz="2000" b="1" dirty="0">
                <a:ln w="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rPr>
              <a:t>ƯỜNG</a:t>
            </a:r>
            <a:r>
              <a:rPr lang="en-US" sz="2000" b="1" dirty="0">
                <a:ln w="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rPr>
              <a:t> MẦM NON </a:t>
            </a:r>
            <a:r>
              <a:rPr lang="vi-VN" sz="2000" b="1" dirty="0" smtClean="0">
                <a:ln w="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rPr>
              <a:t>NẮNG MAI</a:t>
            </a:r>
            <a:endParaRPr lang="en-US" sz="2000" b="1" dirty="0">
              <a:ln w="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endParaRPr>
          </a:p>
        </p:txBody>
      </p:sp>
      <p:sp>
        <p:nvSpPr>
          <p:cNvPr id="6" name="Rectangle 5"/>
          <p:cNvSpPr/>
          <p:nvPr/>
        </p:nvSpPr>
        <p:spPr>
          <a:xfrm>
            <a:off x="2865869" y="157224"/>
            <a:ext cx="7229975" cy="400110"/>
          </a:xfrm>
          <a:prstGeom prst="rect">
            <a:avLst/>
          </a:prstGeom>
        </p:spPr>
        <p:txBody>
          <a:bodyPr wrap="square">
            <a:spAutoFit/>
          </a:bodyPr>
          <a:lstStyle/>
          <a:p>
            <a:pPr algn="ctr" defTabSz="685800"/>
            <a:r>
              <a:rPr lang="en-GB" sz="2000" b="1" dirty="0">
                <a:ln w="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rPr>
              <a:t>PHÒNG GIÁO DỤC VÀ ĐÀO TẠO QUẬN LONG BIÊN</a:t>
            </a:r>
            <a:endParaRPr lang="en-US" sz="2000" b="1" dirty="0">
              <a:ln w="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endParaRPr>
          </a:p>
        </p:txBody>
      </p:sp>
      <p:sp>
        <p:nvSpPr>
          <p:cNvPr id="7" name="Rectangle 6"/>
          <p:cNvSpPr/>
          <p:nvPr/>
        </p:nvSpPr>
        <p:spPr>
          <a:xfrm>
            <a:off x="1691223" y="2163172"/>
            <a:ext cx="8684642" cy="584775"/>
          </a:xfrm>
          <a:prstGeom prst="rect">
            <a:avLst/>
          </a:prstGeom>
        </p:spPr>
        <p:txBody>
          <a:bodyPr wrap="square">
            <a:spAutoFit/>
          </a:bodyPr>
          <a:lstStyle/>
          <a:p>
            <a:pPr algn="ctr" defTabSz="685800"/>
            <a:r>
              <a:rPr lang="en-GB" sz="3200" dirty="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LĨNH VỰC </a:t>
            </a:r>
            <a:r>
              <a:rPr lang="en-GB" sz="3200"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PHÁT TRIỂN NGÔN NGỮ </a:t>
            </a:r>
            <a:endParaRPr lang="en-US" sz="3200" dirty="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endParaRPr>
          </a:p>
        </p:txBody>
      </p:sp>
      <p:sp>
        <p:nvSpPr>
          <p:cNvPr id="8" name="Rectangle 7"/>
          <p:cNvSpPr/>
          <p:nvPr/>
        </p:nvSpPr>
        <p:spPr>
          <a:xfrm>
            <a:off x="3672692" y="3783931"/>
            <a:ext cx="5220467" cy="461665"/>
          </a:xfrm>
          <a:prstGeom prst="rect">
            <a:avLst/>
          </a:prstGeom>
        </p:spPr>
        <p:txBody>
          <a:bodyPr wrap="square">
            <a:spAutoFit/>
          </a:bodyPr>
          <a:lstStyle/>
          <a:p>
            <a:pPr algn="ctr" defTabSz="685800"/>
            <a:r>
              <a:rPr lang="en-GB" sz="2400" i="1" dirty="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Lứa tuổi: </a:t>
            </a:r>
            <a:r>
              <a:rPr lang="en-GB" sz="2400" i="1" dirty="0"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Mẫu giáo </a:t>
            </a:r>
            <a:r>
              <a:rPr lang="vi-VN" sz="2400" i="1" dirty="0"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lớn (5 – 6 </a:t>
            </a:r>
            <a:r>
              <a:rPr lang="en-GB" sz="2400" i="1" dirty="0"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tuổi</a:t>
            </a:r>
            <a:r>
              <a:rPr lang="en-GB" sz="2400" i="1" dirty="0"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a:t>
            </a:r>
            <a:endParaRPr lang="en-US" sz="2400" i="1" dirty="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sp>
        <p:nvSpPr>
          <p:cNvPr id="9" name="Rectangle 8"/>
          <p:cNvSpPr/>
          <p:nvPr/>
        </p:nvSpPr>
        <p:spPr>
          <a:xfrm>
            <a:off x="5709274" y="4621633"/>
            <a:ext cx="3523722" cy="400110"/>
          </a:xfrm>
          <a:prstGeom prst="rect">
            <a:avLst/>
          </a:prstGeom>
        </p:spPr>
        <p:txBody>
          <a:bodyPr wrap="none">
            <a:spAutoFit/>
          </a:bodyPr>
          <a:lstStyle/>
          <a:p>
            <a:pPr defTabSz="685800"/>
            <a:r>
              <a:rPr lang="en-GB" sz="2000" b="1" i="1" dirty="0">
                <a:latin typeface="Times New Roman" panose="02020603050405020304" pitchFamily="18" charset="0"/>
                <a:ea typeface="宋体" pitchFamily="2" charset="-122"/>
                <a:cs typeface="Times New Roman" panose="02020603050405020304" pitchFamily="18" charset="0"/>
              </a:rPr>
              <a:t>Giáo viên: </a:t>
            </a:r>
            <a:r>
              <a:rPr lang="vi-VN" sz="2000" b="1" i="1" dirty="0" smtClean="0">
                <a:latin typeface="Times New Roman" panose="02020603050405020304" pitchFamily="18" charset="0"/>
                <a:ea typeface="宋体" pitchFamily="2" charset="-122"/>
                <a:cs typeface="Times New Roman" panose="02020603050405020304" pitchFamily="18" charset="0"/>
              </a:rPr>
              <a:t>Hà Thị Minh Thu </a:t>
            </a:r>
            <a:r>
              <a:rPr lang="en-GB" sz="2000" b="1" i="1" dirty="0" smtClean="0">
                <a:latin typeface="Times New Roman" panose="02020603050405020304" pitchFamily="18" charset="0"/>
                <a:ea typeface="宋体" pitchFamily="2" charset="-122"/>
                <a:cs typeface="Times New Roman" panose="02020603050405020304" pitchFamily="18" charset="0"/>
              </a:rPr>
              <a:t>   </a:t>
            </a:r>
            <a:endParaRPr lang="en-US" sz="2000" b="1" i="1" dirty="0">
              <a:latin typeface="Times New Roman" panose="02020603050405020304" pitchFamily="18" charset="0"/>
              <a:ea typeface="宋体" pitchFamily="2" charset="-122"/>
              <a:cs typeface="Times New Roman" panose="02020603050405020304" pitchFamily="18" charset="0"/>
            </a:endParaRPr>
          </a:p>
        </p:txBody>
      </p:sp>
      <p:sp>
        <p:nvSpPr>
          <p:cNvPr id="10" name="Rectangle 9"/>
          <p:cNvSpPr/>
          <p:nvPr/>
        </p:nvSpPr>
        <p:spPr>
          <a:xfrm>
            <a:off x="898960" y="2891379"/>
            <a:ext cx="9881241" cy="892552"/>
          </a:xfrm>
          <a:prstGeom prst="rect">
            <a:avLst/>
          </a:prstGeom>
        </p:spPr>
        <p:txBody>
          <a:bodyPr wrap="square">
            <a:spAutoFit/>
          </a:bodyPr>
          <a:lstStyle/>
          <a:p>
            <a:pPr algn="ctr" defTabSz="685800"/>
            <a:r>
              <a:rPr lang="en-GB" sz="2800" dirty="0"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THƠ: BÉ TẬP ĐI XE ĐẠP ( ST: Cao </a:t>
            </a:r>
            <a:r>
              <a:rPr lang="en-GB" sz="2800" dirty="0" err="1"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Thúy</a:t>
            </a:r>
            <a:r>
              <a:rPr lang="en-GB" sz="2800" dirty="0"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r>
              <a:rPr lang="en-GB" sz="2800" dirty="0" err="1"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Hưng</a:t>
            </a:r>
            <a:r>
              <a:rPr lang="en-GB" sz="2800" dirty="0"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endParaRPr lang="en-GB" sz="2800" dirty="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a:p>
            <a:pPr algn="ctr" defTabSz="685800"/>
            <a:r>
              <a:rPr lang="en-GB" sz="2400" dirty="0"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endParaRPr lang="en-US" sz="2400" dirty="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2996" y="3719894"/>
            <a:ext cx="1803478" cy="1803478"/>
          </a:xfrm>
          <a:prstGeom prst="ellipse">
            <a:avLst/>
          </a:prstGeom>
          <a:ln>
            <a:noFill/>
          </a:ln>
          <a:effectLst>
            <a:softEdge rad="112500"/>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3294" y="974015"/>
            <a:ext cx="1259262" cy="1189157"/>
          </a:xfrm>
          <a:prstGeom prst="rect">
            <a:avLst/>
          </a:prstGeom>
        </p:spPr>
      </p:pic>
    </p:spTree>
    <p:custDataLst>
      <p:tags r:id="rId1"/>
    </p:custDataLst>
    <p:extLst>
      <p:ext uri="{BB962C8B-B14F-4D97-AF65-F5344CB8AC3E}">
        <p14:creationId xmlns:p14="http://schemas.microsoft.com/office/powerpoint/2010/main" val="2226094805"/>
      </p:ext>
    </p:extLst>
  </p:cSld>
  <p:clrMapOvr>
    <a:masterClrMapping/>
  </p:clrMapOvr>
  <mc:AlternateContent xmlns:mc="http://schemas.openxmlformats.org/markup-compatibility/2006" xmlns:p14="http://schemas.microsoft.com/office/powerpoint/2010/main">
    <mc:Choice Requires="p14">
      <p:transition spd="slow" p14:dur="800" advTm="33352">
        <p:circle/>
      </p:transition>
    </mc:Choice>
    <mc:Fallback xmlns="">
      <p:transition spd="slow" advTm="33352">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638970" y="400896"/>
            <a:ext cx="9376966" cy="6241204"/>
          </a:xfrm>
          <a:prstGeom prst="rect">
            <a:avLst/>
          </a:prstGeom>
        </p:spPr>
      </p:pic>
      <p:sp>
        <p:nvSpPr>
          <p:cNvPr id="4" name="TextBox 4"/>
          <p:cNvSpPr txBox="1"/>
          <p:nvPr/>
        </p:nvSpPr>
        <p:spPr>
          <a:xfrm>
            <a:off x="3257725" y="496968"/>
            <a:ext cx="856174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FF0000"/>
                </a:solidFill>
                <a:effectLst/>
                <a:uLnTx/>
                <a:uFillTx/>
                <a:latin typeface="Baloo Bold"/>
                <a:ea typeface="+mn-ea"/>
                <a:cs typeface="+mn-cs"/>
              </a:rPr>
              <a:t>Các</a:t>
            </a:r>
            <a:r>
              <a:rPr kumimoji="0" lang="en-US" sz="2400" b="0" i="0" u="none" strike="noStrike" kern="1200" cap="none" spc="0" normalizeH="0" baseline="0" noProof="0" dirty="0" smtClean="0">
                <a:ln>
                  <a:noFill/>
                </a:ln>
                <a:solidFill>
                  <a:srgbClr val="FF0000"/>
                </a:solidFill>
                <a:effectLst/>
                <a:uLnTx/>
                <a:uFillTx/>
                <a:latin typeface="Baloo Bold"/>
                <a:ea typeface="+mn-ea"/>
                <a:cs typeface="+mn-cs"/>
              </a:rPr>
              <a:t> con </a:t>
            </a:r>
            <a:r>
              <a:rPr kumimoji="0" lang="en-US" sz="2400" b="0" i="0" u="none" strike="noStrike" kern="1200" cap="none" spc="0" normalizeH="0" baseline="0" noProof="0" dirty="0" err="1" smtClean="0">
                <a:ln>
                  <a:noFill/>
                </a:ln>
                <a:solidFill>
                  <a:srgbClr val="FF0000"/>
                </a:solidFill>
                <a:effectLst/>
                <a:uLnTx/>
                <a:uFillTx/>
                <a:latin typeface="Baloo Bold"/>
                <a:ea typeface="+mn-ea"/>
                <a:cs typeface="+mn-cs"/>
              </a:rPr>
              <a:t>vừa</a:t>
            </a:r>
            <a:r>
              <a:rPr kumimoji="0" lang="en-US" sz="2400" b="0"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Baloo Bold"/>
                <a:ea typeface="+mn-ea"/>
                <a:cs typeface="+mn-cs"/>
              </a:rPr>
              <a:t>lắng</a:t>
            </a:r>
            <a:r>
              <a:rPr kumimoji="0" lang="en-US" sz="2400" b="0" i="0" u="none" strike="noStrike" kern="1200" cap="none" spc="0" normalizeH="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noProof="0" dirty="0" err="1" smtClean="0">
                <a:ln>
                  <a:noFill/>
                </a:ln>
                <a:solidFill>
                  <a:srgbClr val="FF0000"/>
                </a:solidFill>
                <a:effectLst/>
                <a:uLnTx/>
                <a:uFillTx/>
                <a:latin typeface="Baloo Bold"/>
                <a:ea typeface="+mn-ea"/>
                <a:cs typeface="+mn-cs"/>
              </a:rPr>
              <a:t>nghe</a:t>
            </a:r>
            <a:r>
              <a:rPr kumimoji="0" lang="en-US" sz="2400" b="0" i="0" u="none" strike="noStrike" kern="1200" cap="none" spc="0" normalizeH="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noProof="0" dirty="0" err="1" smtClean="0">
                <a:ln>
                  <a:noFill/>
                </a:ln>
                <a:solidFill>
                  <a:srgbClr val="FF0000"/>
                </a:solidFill>
                <a:effectLst/>
                <a:uLnTx/>
                <a:uFillTx/>
                <a:latin typeface="Baloo Bold"/>
                <a:ea typeface="+mn-ea"/>
                <a:cs typeface="+mn-cs"/>
              </a:rPr>
              <a:t>bài</a:t>
            </a:r>
            <a:r>
              <a:rPr kumimoji="0" lang="en-US" sz="2400" b="0" i="0" u="none" strike="noStrike" kern="1200" cap="none" spc="0" normalizeH="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noProof="0" dirty="0" err="1" smtClean="0">
                <a:ln>
                  <a:noFill/>
                </a:ln>
                <a:solidFill>
                  <a:srgbClr val="FF0000"/>
                </a:solidFill>
                <a:effectLst/>
                <a:uLnTx/>
                <a:uFillTx/>
                <a:latin typeface="Baloo Bold"/>
                <a:ea typeface="+mn-ea"/>
                <a:cs typeface="+mn-cs"/>
              </a:rPr>
              <a:t>thơ</a:t>
            </a:r>
            <a:r>
              <a:rPr kumimoji="0" lang="en-US" sz="2400" b="0" i="0" u="none" strike="noStrike" kern="1200" cap="none" spc="0" normalizeH="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noProof="0" dirty="0" err="1" smtClean="0">
                <a:ln>
                  <a:noFill/>
                </a:ln>
                <a:solidFill>
                  <a:srgbClr val="FF0000"/>
                </a:solidFill>
                <a:effectLst/>
                <a:uLnTx/>
                <a:uFillTx/>
                <a:latin typeface="Baloo Bold"/>
                <a:ea typeface="+mn-ea"/>
                <a:cs typeface="+mn-cs"/>
              </a:rPr>
              <a:t>gì</a:t>
            </a:r>
            <a:r>
              <a:rPr kumimoji="0" lang="en-US" sz="2400" b="0" i="0" u="none" strike="noStrike" kern="1200" cap="none" spc="0" normalizeH="0" baseline="0" noProof="0" dirty="0" smtClean="0">
                <a:ln>
                  <a:noFill/>
                </a:ln>
                <a:solidFill>
                  <a:srgbClr val="FF0000"/>
                </a:solidFill>
                <a:effectLst/>
                <a:uLnTx/>
                <a:uFillTx/>
                <a:latin typeface="Baloo Bold"/>
                <a:ea typeface="+mn-ea"/>
                <a:cs typeface="+mn-cs"/>
              </a:rPr>
              <a:t>? Do </a:t>
            </a:r>
            <a:r>
              <a:rPr kumimoji="0" lang="en-US" sz="2400" b="0" i="0" u="none" strike="noStrike" kern="1200" cap="none" spc="0" normalizeH="0" baseline="0" noProof="0" dirty="0" err="1" smtClean="0">
                <a:ln>
                  <a:noFill/>
                </a:ln>
                <a:solidFill>
                  <a:srgbClr val="FF0000"/>
                </a:solidFill>
                <a:effectLst/>
                <a:uLnTx/>
                <a:uFillTx/>
                <a:latin typeface="Baloo Bold"/>
                <a:ea typeface="+mn-ea"/>
                <a:cs typeface="+mn-cs"/>
              </a:rPr>
              <a:t>ai</a:t>
            </a:r>
            <a:r>
              <a:rPr kumimoji="0" lang="en-US" sz="2400" b="0"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Baloo Bold"/>
                <a:ea typeface="+mn-ea"/>
                <a:cs typeface="+mn-cs"/>
              </a:rPr>
              <a:t>sáng</a:t>
            </a:r>
            <a:r>
              <a:rPr kumimoji="0" lang="en-US" sz="2400" b="0" i="0" u="none" strike="noStrike" kern="1200" cap="none" spc="0" normalizeH="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noProof="0" dirty="0" err="1" smtClean="0">
                <a:ln>
                  <a:noFill/>
                </a:ln>
                <a:solidFill>
                  <a:srgbClr val="FF0000"/>
                </a:solidFill>
                <a:effectLst/>
                <a:uLnTx/>
                <a:uFillTx/>
                <a:latin typeface="Baloo Bold"/>
                <a:ea typeface="+mn-ea"/>
                <a:cs typeface="+mn-cs"/>
              </a:rPr>
              <a:t>tác</a:t>
            </a:r>
            <a:r>
              <a:rPr kumimoji="0" lang="en-US" sz="2400" b="0" i="0" u="none" strike="noStrike" kern="1200" cap="none" spc="0" normalizeH="0" noProof="0" dirty="0" smtClean="0">
                <a:ln>
                  <a:noFill/>
                </a:ln>
                <a:solidFill>
                  <a:srgbClr val="FF0000"/>
                </a:solidFill>
                <a:effectLst/>
                <a:uLnTx/>
                <a:uFillTx/>
                <a:latin typeface="Baloo Bold"/>
                <a:ea typeface="+mn-ea"/>
                <a:cs typeface="+mn-cs"/>
              </a:rPr>
              <a:t>?</a:t>
            </a:r>
            <a:endParaRPr kumimoji="0" lang="en-US" sz="2400" b="0" i="0" u="none" strike="noStrike" kern="1200" cap="none" spc="0" normalizeH="0" baseline="0" noProof="0" dirty="0" smtClean="0">
              <a:ln>
                <a:noFill/>
              </a:ln>
              <a:solidFill>
                <a:srgbClr val="FF0000"/>
              </a:solidFill>
              <a:effectLst/>
              <a:uLnTx/>
              <a:uFillTx/>
              <a:latin typeface="Baloo Bold"/>
              <a:ea typeface="+mn-ea"/>
              <a:cs typeface="+mn-cs"/>
            </a:endParaRP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53A272"/>
                </a:solidFill>
                <a:effectLst/>
                <a:uLnTx/>
                <a:uFillTx/>
                <a:latin typeface="Baloo Bold"/>
                <a:ea typeface="+mn-ea"/>
                <a:cs typeface="+mn-cs"/>
              </a:rPr>
              <a:t> </a:t>
            </a:r>
            <a:endParaRPr kumimoji="0" lang="en-US" sz="2800" b="0" i="0" u="none" strike="noStrike" kern="1200" cap="none" spc="0" normalizeH="0" baseline="0" noProof="0" dirty="0">
              <a:ln>
                <a:noFill/>
              </a:ln>
              <a:solidFill>
                <a:srgbClr val="53A272"/>
              </a:solidFill>
              <a:effectLst/>
              <a:uLnTx/>
              <a:uFillTx/>
              <a:latin typeface="Baloo Bold"/>
              <a:ea typeface="+mn-ea"/>
              <a:cs typeface="+mn-cs"/>
            </a:endParaRPr>
          </a:p>
        </p:txBody>
      </p:sp>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grpSp>
        <p:nvGrpSpPr>
          <p:cNvPr id="13" name="Group 10"/>
          <p:cNvGrpSpPr/>
          <p:nvPr/>
        </p:nvGrpSpPr>
        <p:grpSpPr>
          <a:xfrm>
            <a:off x="6566200" y="267838"/>
            <a:ext cx="1868959" cy="408181"/>
            <a:chOff x="0" y="0"/>
            <a:chExt cx="3737918" cy="816362"/>
          </a:xfrm>
        </p:grpSpPr>
        <p:grpSp>
          <p:nvGrpSpPr>
            <p:cNvPr id="14" name="Group 11"/>
            <p:cNvGrpSpPr/>
            <p:nvPr/>
          </p:nvGrpSpPr>
          <p:grpSpPr>
            <a:xfrm>
              <a:off x="0" y="61568"/>
              <a:ext cx="747584" cy="747584"/>
              <a:chOff x="0" y="0"/>
              <a:chExt cx="6350000" cy="6350000"/>
            </a:xfrm>
          </p:grpSpPr>
          <p:sp>
            <p:nvSpPr>
              <p:cNvPr id="28"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6F"/>
              </a:solidFill>
            </p:spPr>
          </p:sp>
        </p:grpSp>
        <p:sp>
          <p:nvSpPr>
            <p:cNvPr id="15" name="TextBox 14"/>
            <p:cNvSpPr txBox="1"/>
            <p:nvPr/>
          </p:nvSpPr>
          <p:spPr>
            <a:xfrm>
              <a:off x="255210" y="175160"/>
              <a:ext cx="330860" cy="641202"/>
            </a:xfrm>
            <a:prstGeom prst="rect">
              <a:avLst/>
            </a:prstGeom>
          </p:spPr>
          <p:txBody>
            <a:bodyPr lIns="0" tIns="0" rIns="0" bIns="0" rtlCol="0" anchor="t">
              <a:spAutoFit/>
            </a:bodyPr>
            <a:lstStyle/>
            <a:p>
              <a:pPr marL="0" marR="0" lvl="0" indent="0" algn="ctr" defTabSz="609630" rtl="0" eaLnBrk="1" fontAlgn="auto" latinLnBrk="0" hangingPunct="1">
                <a:lnSpc>
                  <a:spcPts val="2501"/>
                </a:lnSpc>
                <a:spcBef>
                  <a:spcPct val="0"/>
                </a:spcBef>
                <a:spcAft>
                  <a:spcPts val="0"/>
                </a:spcAft>
                <a:buClrTx/>
                <a:buSzTx/>
                <a:buFontTx/>
                <a:buNone/>
                <a:tabLst/>
                <a:defRPr/>
              </a:pPr>
              <a:r>
                <a:rPr kumimoji="0" lang="en-US" sz="2084" b="0" i="0" u="none" strike="noStrike" kern="1200" cap="none" spc="0" normalizeH="0" baseline="0" noProof="0">
                  <a:ln>
                    <a:noFill/>
                  </a:ln>
                  <a:solidFill>
                    <a:srgbClr val="FFFEFE"/>
                  </a:solidFill>
                  <a:effectLst/>
                  <a:uLnTx/>
                  <a:uFillTx/>
                  <a:latin typeface="Sriracha"/>
                  <a:ea typeface="+mn-ea"/>
                  <a:cs typeface="+mn-cs"/>
                </a:rPr>
                <a:t>H</a:t>
              </a:r>
            </a:p>
          </p:txBody>
        </p:sp>
        <p:grpSp>
          <p:nvGrpSpPr>
            <p:cNvPr id="16" name="Group 15"/>
            <p:cNvGrpSpPr/>
            <p:nvPr/>
          </p:nvGrpSpPr>
          <p:grpSpPr>
            <a:xfrm>
              <a:off x="747584" y="61568"/>
              <a:ext cx="747584" cy="747584"/>
              <a:chOff x="0" y="0"/>
              <a:chExt cx="6350000" cy="6350000"/>
            </a:xfrm>
          </p:grpSpPr>
          <p:sp>
            <p:nvSpPr>
              <p:cNvPr id="27"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9BFF"/>
              </a:solidFill>
            </p:spPr>
          </p:sp>
        </p:grpSp>
        <p:grpSp>
          <p:nvGrpSpPr>
            <p:cNvPr id="17" name="Group 16"/>
            <p:cNvGrpSpPr/>
            <p:nvPr/>
          </p:nvGrpSpPr>
          <p:grpSpPr>
            <a:xfrm>
              <a:off x="2990334" y="61568"/>
              <a:ext cx="747584" cy="747584"/>
              <a:chOff x="0" y="0"/>
              <a:chExt cx="6350000" cy="6350000"/>
            </a:xfrm>
          </p:grpSpPr>
          <p:sp>
            <p:nvSpPr>
              <p:cNvPr id="26"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87B1"/>
              </a:solidFill>
            </p:spPr>
          </p:sp>
        </p:grpSp>
        <p:sp>
          <p:nvSpPr>
            <p:cNvPr id="18" name="TextBox 18"/>
            <p:cNvSpPr txBox="1"/>
            <p:nvPr/>
          </p:nvSpPr>
          <p:spPr>
            <a:xfrm>
              <a:off x="841276" y="137660"/>
              <a:ext cx="560200" cy="641202"/>
            </a:xfrm>
            <a:prstGeom prst="rect">
              <a:avLst/>
            </a:prstGeom>
          </p:spPr>
          <p:txBody>
            <a:bodyPr lIns="0" tIns="0" rIns="0" bIns="0" rtlCol="0" anchor="t">
              <a:spAutoFit/>
            </a:bodyPr>
            <a:lstStyle/>
            <a:p>
              <a:pPr marL="0" marR="0" lvl="0" indent="0" algn="ctr" defTabSz="609630" rtl="0" eaLnBrk="1" fontAlgn="auto" latinLnBrk="0" hangingPunct="1">
                <a:lnSpc>
                  <a:spcPts val="2501"/>
                </a:lnSpc>
                <a:spcBef>
                  <a:spcPct val="0"/>
                </a:spcBef>
                <a:spcAft>
                  <a:spcPts val="0"/>
                </a:spcAft>
                <a:buClrTx/>
                <a:buSzTx/>
                <a:buFontTx/>
                <a:buNone/>
                <a:tabLst/>
                <a:defRPr/>
              </a:pPr>
              <a:r>
                <a:rPr kumimoji="0" lang="en-US" sz="2084" b="0" i="0" u="none" strike="noStrike" kern="1200" cap="none" spc="0" normalizeH="0" baseline="0" noProof="0" dirty="0">
                  <a:ln>
                    <a:noFill/>
                  </a:ln>
                  <a:solidFill>
                    <a:srgbClr val="FFFEFE"/>
                  </a:solidFill>
                  <a:effectLst/>
                  <a:uLnTx/>
                  <a:uFillTx/>
                  <a:latin typeface="Sriracha"/>
                  <a:ea typeface="+mn-ea"/>
                  <a:cs typeface="+mn-cs"/>
                </a:rPr>
                <a:t>E</a:t>
              </a:r>
            </a:p>
          </p:txBody>
        </p:sp>
        <p:sp>
          <p:nvSpPr>
            <p:cNvPr id="19" name="TextBox 19"/>
            <p:cNvSpPr txBox="1"/>
            <p:nvPr/>
          </p:nvSpPr>
          <p:spPr>
            <a:xfrm>
              <a:off x="3084028" y="137660"/>
              <a:ext cx="560200" cy="641202"/>
            </a:xfrm>
            <a:prstGeom prst="rect">
              <a:avLst/>
            </a:prstGeom>
          </p:spPr>
          <p:txBody>
            <a:bodyPr lIns="0" tIns="0" rIns="0" bIns="0" rtlCol="0" anchor="t">
              <a:spAutoFit/>
            </a:bodyPr>
            <a:lstStyle/>
            <a:p>
              <a:pPr marL="0" marR="0" lvl="0" indent="0" algn="ctr" defTabSz="609630" rtl="0" eaLnBrk="1" fontAlgn="auto" latinLnBrk="0" hangingPunct="1">
                <a:lnSpc>
                  <a:spcPts val="2501"/>
                </a:lnSpc>
                <a:spcBef>
                  <a:spcPct val="0"/>
                </a:spcBef>
                <a:spcAft>
                  <a:spcPts val="0"/>
                </a:spcAft>
                <a:buClrTx/>
                <a:buSzTx/>
                <a:buFontTx/>
                <a:buNone/>
                <a:tabLst/>
                <a:defRPr/>
              </a:pPr>
              <a:r>
                <a:rPr kumimoji="0" lang="en-US" sz="2084" b="0" i="0" u="none" strike="noStrike" kern="1200" cap="none" spc="0" normalizeH="0" baseline="0" noProof="0">
                  <a:ln>
                    <a:noFill/>
                  </a:ln>
                  <a:solidFill>
                    <a:srgbClr val="FFFEFE"/>
                  </a:solidFill>
                  <a:effectLst/>
                  <a:uLnTx/>
                  <a:uFillTx/>
                  <a:latin typeface="Sriracha"/>
                  <a:ea typeface="+mn-ea"/>
                  <a:cs typeface="+mn-cs"/>
                </a:rPr>
                <a:t>O</a:t>
              </a:r>
            </a:p>
          </p:txBody>
        </p:sp>
        <p:grpSp>
          <p:nvGrpSpPr>
            <p:cNvPr id="20" name="Group 20"/>
            <p:cNvGrpSpPr/>
            <p:nvPr/>
          </p:nvGrpSpPr>
          <p:grpSpPr>
            <a:xfrm>
              <a:off x="1495167" y="0"/>
              <a:ext cx="747584" cy="747584"/>
              <a:chOff x="0" y="0"/>
              <a:chExt cx="6350000" cy="6350000"/>
            </a:xfrm>
          </p:grpSpPr>
          <p:sp>
            <p:nvSpPr>
              <p:cNvPr id="25"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21" name="TextBox 22"/>
            <p:cNvSpPr txBox="1"/>
            <p:nvPr/>
          </p:nvSpPr>
          <p:spPr>
            <a:xfrm>
              <a:off x="1719926" y="76092"/>
              <a:ext cx="298068" cy="641202"/>
            </a:xfrm>
            <a:prstGeom prst="rect">
              <a:avLst/>
            </a:prstGeom>
          </p:spPr>
          <p:txBody>
            <a:bodyPr lIns="0" tIns="0" rIns="0" bIns="0" rtlCol="0" anchor="t">
              <a:spAutoFit/>
            </a:bodyPr>
            <a:lstStyle/>
            <a:p>
              <a:pPr marL="0" marR="0" lvl="0" indent="0" algn="ctr" defTabSz="609630" rtl="0" eaLnBrk="1" fontAlgn="auto" latinLnBrk="0" hangingPunct="1">
                <a:lnSpc>
                  <a:spcPts val="2501"/>
                </a:lnSpc>
                <a:spcBef>
                  <a:spcPct val="0"/>
                </a:spcBef>
                <a:spcAft>
                  <a:spcPts val="0"/>
                </a:spcAft>
                <a:buClrTx/>
                <a:buSzTx/>
                <a:buFontTx/>
                <a:buNone/>
                <a:tabLst/>
                <a:defRPr/>
              </a:pPr>
              <a:r>
                <a:rPr kumimoji="0" lang="en-US" sz="2084" b="0" i="0" u="none" strike="noStrike" kern="1200" cap="none" spc="0" normalizeH="0" baseline="0" noProof="0" dirty="0">
                  <a:ln>
                    <a:noFill/>
                  </a:ln>
                  <a:solidFill>
                    <a:srgbClr val="FFFEFE"/>
                  </a:solidFill>
                  <a:effectLst/>
                  <a:uLnTx/>
                  <a:uFillTx/>
                  <a:latin typeface="Sriracha"/>
                  <a:ea typeface="+mn-ea"/>
                  <a:cs typeface="+mn-cs"/>
                </a:rPr>
                <a:t>L</a:t>
              </a:r>
            </a:p>
          </p:txBody>
        </p:sp>
        <p:grpSp>
          <p:nvGrpSpPr>
            <p:cNvPr id="22" name="Group 23"/>
            <p:cNvGrpSpPr/>
            <p:nvPr/>
          </p:nvGrpSpPr>
          <p:grpSpPr>
            <a:xfrm>
              <a:off x="2242751" y="37227"/>
              <a:ext cx="747584" cy="747584"/>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9EBA1"/>
              </a:solidFill>
            </p:spPr>
          </p:sp>
        </p:grpSp>
        <p:sp>
          <p:nvSpPr>
            <p:cNvPr id="23" name="TextBox 25"/>
            <p:cNvSpPr txBox="1"/>
            <p:nvPr/>
          </p:nvSpPr>
          <p:spPr>
            <a:xfrm>
              <a:off x="2336444" y="108594"/>
              <a:ext cx="560200" cy="641202"/>
            </a:xfrm>
            <a:prstGeom prst="rect">
              <a:avLst/>
            </a:prstGeom>
          </p:spPr>
          <p:txBody>
            <a:bodyPr lIns="0" tIns="0" rIns="0" bIns="0" rtlCol="0" anchor="t">
              <a:spAutoFit/>
            </a:bodyPr>
            <a:lstStyle/>
            <a:p>
              <a:pPr marL="0" marR="0" lvl="0" indent="0" algn="ctr" defTabSz="609630" rtl="0" eaLnBrk="1" fontAlgn="auto" latinLnBrk="0" hangingPunct="1">
                <a:lnSpc>
                  <a:spcPts val="2501"/>
                </a:lnSpc>
                <a:spcBef>
                  <a:spcPct val="0"/>
                </a:spcBef>
                <a:spcAft>
                  <a:spcPts val="0"/>
                </a:spcAft>
                <a:buClrTx/>
                <a:buSzTx/>
                <a:buFontTx/>
                <a:buNone/>
                <a:tabLst/>
                <a:defRPr/>
              </a:pPr>
              <a:r>
                <a:rPr kumimoji="0" lang="en-US" sz="2084" b="0" i="0" u="none" strike="noStrike" kern="1200" cap="none" spc="0" normalizeH="0" baseline="0" noProof="0" dirty="0">
                  <a:ln>
                    <a:noFill/>
                  </a:ln>
                  <a:solidFill>
                    <a:srgbClr val="FFFEFE"/>
                  </a:solidFill>
                  <a:effectLst/>
                  <a:uLnTx/>
                  <a:uFillTx/>
                  <a:latin typeface="Sriracha"/>
                  <a:ea typeface="+mn-ea"/>
                  <a:cs typeface="+mn-cs"/>
                </a:rPr>
                <a:t>L</a:t>
              </a:r>
            </a:p>
          </p:txBody>
        </p:sp>
      </p:grpSp>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0886215" y="75388"/>
            <a:ext cx="1131371" cy="1201263"/>
          </a:xfrm>
          <a:prstGeom prst="rect">
            <a:avLst/>
          </a:prstGeom>
        </p:spPr>
      </p:pic>
      <p:pic>
        <p:nvPicPr>
          <p:cNvPr id="1026" name="Picture 2" descr="Girl Listen Stock Illustrations – 5,474 Girl Listen Stock Illustrations,  Vectors &amp;amp; Clipart - Dreamstime"/>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7534" y="1179085"/>
            <a:ext cx="7703549" cy="62687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253738" y="1468957"/>
            <a:ext cx="8026400" cy="4117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Rectangle 30"/>
          <p:cNvSpPr/>
          <p:nvPr/>
        </p:nvSpPr>
        <p:spPr>
          <a:xfrm>
            <a:off x="4227158" y="5673119"/>
            <a:ext cx="6783487" cy="646331"/>
          </a:xfrm>
          <a:prstGeom prst="rect">
            <a:avLst/>
          </a:prstGeom>
        </p:spPr>
        <p:txBody>
          <a:bodyPr wrap="square">
            <a:spAutoFit/>
          </a:bodyPr>
          <a:lstStyle/>
          <a:p>
            <a:pPr algn="ctr" defTabSz="685800"/>
            <a:r>
              <a:rPr lang="en-GB" sz="3600"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BÉ TẬP ĐI XE ĐẠP  </a:t>
            </a:r>
            <a:endParaRPr lang="en-US" sz="3600" dirty="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endParaRPr>
          </a:p>
        </p:txBody>
      </p:sp>
    </p:spTree>
    <p:custDataLst>
      <p:tags r:id="rId1"/>
    </p:custDataLst>
    <p:extLst>
      <p:ext uri="{BB962C8B-B14F-4D97-AF65-F5344CB8AC3E}">
        <p14:creationId xmlns:p14="http://schemas.microsoft.com/office/powerpoint/2010/main" val="369398523"/>
      </p:ext>
    </p:extLst>
  </p:cSld>
  <p:clrMapOvr>
    <a:masterClrMapping/>
  </p:clrMapOvr>
  <mc:AlternateContent xmlns:mc="http://schemas.openxmlformats.org/markup-compatibility/2006" xmlns:p14="http://schemas.microsoft.com/office/powerpoint/2010/main">
    <mc:Choice Requires="p14">
      <p:transition spd="slow" p14:dur="1400" advTm="17784">
        <p14:ripple/>
      </p:transition>
    </mc:Choice>
    <mc:Fallback xmlns="">
      <p:transition spd="slow" advTm="17784">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4" name="TextBox 4"/>
          <p:cNvSpPr txBox="1"/>
          <p:nvPr/>
        </p:nvSpPr>
        <p:spPr>
          <a:xfrm>
            <a:off x="1331287" y="-161340"/>
            <a:ext cx="990516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lang="en-US" sz="2800" b="1" dirty="0" smtClean="0">
                <a:solidFill>
                  <a:srgbClr val="FF0000"/>
                </a:solidFill>
                <a:latin typeface="Baloo Bold"/>
              </a:rPr>
              <a:t>Ai </a:t>
            </a:r>
            <a:r>
              <a:rPr lang="en-US" sz="2800" b="1" dirty="0" err="1" smtClean="0">
                <a:solidFill>
                  <a:srgbClr val="FF0000"/>
                </a:solidFill>
                <a:latin typeface="Baloo Bold"/>
              </a:rPr>
              <a:t>đã</a:t>
            </a:r>
            <a:r>
              <a:rPr lang="en-US" sz="2800" b="1" dirty="0" smtClean="0">
                <a:solidFill>
                  <a:srgbClr val="FF0000"/>
                </a:solidFill>
                <a:latin typeface="Baloo Bold"/>
              </a:rPr>
              <a:t> </a:t>
            </a:r>
            <a:r>
              <a:rPr lang="en-US" sz="2800" b="1" dirty="0" err="1" smtClean="0">
                <a:solidFill>
                  <a:srgbClr val="FF0000"/>
                </a:solidFill>
                <a:latin typeface="Baloo Bold"/>
              </a:rPr>
              <a:t>mua</a:t>
            </a:r>
            <a:r>
              <a:rPr lang="en-US" sz="2800" b="1" dirty="0" smtClean="0">
                <a:solidFill>
                  <a:srgbClr val="FF0000"/>
                </a:solidFill>
                <a:latin typeface="Baloo Bold"/>
              </a:rPr>
              <a:t> </a:t>
            </a:r>
            <a:r>
              <a:rPr lang="en-US" sz="2800" b="1" dirty="0" err="1" smtClean="0">
                <a:solidFill>
                  <a:srgbClr val="FF0000"/>
                </a:solidFill>
                <a:latin typeface="Baloo Bold"/>
              </a:rPr>
              <a:t>xe</a:t>
            </a:r>
            <a:r>
              <a:rPr lang="en-US" sz="2800" b="1" dirty="0" smtClean="0">
                <a:solidFill>
                  <a:srgbClr val="FF0000"/>
                </a:solidFill>
                <a:latin typeface="Baloo Bold"/>
              </a:rPr>
              <a:t> </a:t>
            </a:r>
            <a:r>
              <a:rPr lang="en-US" sz="2800" b="1" dirty="0" err="1" smtClean="0">
                <a:solidFill>
                  <a:srgbClr val="FF0000"/>
                </a:solidFill>
                <a:latin typeface="Baloo Bold"/>
              </a:rPr>
              <a:t>đạp</a:t>
            </a:r>
            <a:r>
              <a:rPr lang="en-US" sz="2800" b="1" dirty="0" smtClean="0">
                <a:solidFill>
                  <a:srgbClr val="FF0000"/>
                </a:solidFill>
                <a:latin typeface="Baloo Bold"/>
              </a:rPr>
              <a:t> </a:t>
            </a:r>
            <a:r>
              <a:rPr lang="en-US" sz="2800" b="1" dirty="0" err="1" smtClean="0">
                <a:solidFill>
                  <a:srgbClr val="FF0000"/>
                </a:solidFill>
                <a:latin typeface="Baloo Bold"/>
              </a:rPr>
              <a:t>cho</a:t>
            </a:r>
            <a:r>
              <a:rPr lang="en-US" sz="2800" b="1" dirty="0" smtClean="0">
                <a:solidFill>
                  <a:srgbClr val="FF0000"/>
                </a:solidFill>
                <a:latin typeface="Baloo Bold"/>
              </a:rPr>
              <a:t> </a:t>
            </a:r>
            <a:r>
              <a:rPr lang="en-US" sz="2800" b="1" dirty="0" err="1" smtClean="0">
                <a:solidFill>
                  <a:srgbClr val="FF0000"/>
                </a:solidFill>
                <a:latin typeface="Baloo Bold"/>
              </a:rPr>
              <a:t>bé</a:t>
            </a:r>
            <a:r>
              <a:rPr kumimoji="0" lang="en-US" sz="2800" b="1" i="0" u="none" strike="noStrike" kern="1200" cap="none" spc="0" normalizeH="0" baseline="0" noProof="0" dirty="0" smtClean="0">
                <a:ln>
                  <a:noFill/>
                </a:ln>
                <a:solidFill>
                  <a:srgbClr val="FF0000"/>
                </a:solidFill>
                <a:effectLst/>
                <a:uLnTx/>
                <a:uFillTx/>
                <a:latin typeface="Baloo Bold"/>
              </a:rPr>
              <a:t>? Ai </a:t>
            </a:r>
            <a:r>
              <a:rPr kumimoji="0" lang="en-US" sz="2800" b="1" i="0" u="none" strike="noStrike" kern="1200" cap="none" spc="0" normalizeH="0" baseline="0" noProof="0" dirty="0" err="1" smtClean="0">
                <a:ln>
                  <a:noFill/>
                </a:ln>
                <a:solidFill>
                  <a:srgbClr val="FF0000"/>
                </a:solidFill>
                <a:effectLst/>
                <a:uLnTx/>
                <a:uFillTx/>
                <a:latin typeface="Baloo Bold"/>
              </a:rPr>
              <a:t>tập</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cho</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bé</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biết</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đi</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xe</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đạp</a:t>
            </a:r>
            <a:r>
              <a:rPr kumimoji="0" lang="en-US" sz="2800" b="1" i="0" u="none" strike="noStrike" kern="1200" cap="none" spc="0" normalizeH="0" noProof="0" dirty="0" smtClean="0">
                <a:ln>
                  <a:noFill/>
                </a:ln>
                <a:solidFill>
                  <a:srgbClr val="FF0000"/>
                </a:solidFill>
                <a:effectLst/>
                <a:uLnTx/>
                <a:uFillTx/>
                <a:latin typeface="Baloo Bold"/>
              </a:rPr>
              <a:t>?</a:t>
            </a:r>
            <a:endParaRPr kumimoji="0" lang="en-US" sz="2800" b="1" i="0" u="none" strike="noStrike" kern="1200" cap="none" spc="0" normalizeH="0" baseline="0" noProof="0" dirty="0" smtClean="0">
              <a:ln>
                <a:noFill/>
              </a:ln>
              <a:solidFill>
                <a:srgbClr val="FF0000"/>
              </a:solidFill>
              <a:effectLst/>
              <a:uLnTx/>
              <a:uFillTx/>
              <a:latin typeface="Baloo Bold"/>
            </a:endParaRP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rPr>
              <a:t> </a:t>
            </a:r>
            <a:endParaRPr kumimoji="0" lang="en-US" sz="3200" b="0" i="0" u="none" strike="noStrike" kern="1200" cap="none" spc="0" normalizeH="0" baseline="0" noProof="0" dirty="0">
              <a:ln>
                <a:noFill/>
              </a:ln>
              <a:solidFill>
                <a:srgbClr val="53A272"/>
              </a:solidFill>
              <a:effectLst/>
              <a:uLnTx/>
              <a:uFillTx/>
              <a:latin typeface="Baloo Bold"/>
            </a:endParaRP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253782" y="-46322"/>
            <a:ext cx="1131371" cy="1201263"/>
          </a:xfrm>
          <a:prstGeom prst="rect">
            <a:avLst/>
          </a:prstGeom>
        </p:spPr>
      </p:pic>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39203" y="1222730"/>
            <a:ext cx="5156448" cy="52161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7091349" y="2041236"/>
            <a:ext cx="3943927" cy="2308324"/>
          </a:xfrm>
          <a:prstGeom prst="rect">
            <a:avLst/>
          </a:prstGeom>
          <a:noFill/>
        </p:spPr>
        <p:txBody>
          <a:bodyPr wrap="square" rtlCol="0">
            <a:spAutoFit/>
          </a:bodyPr>
          <a:lstStyle/>
          <a:p>
            <a:r>
              <a:rPr lang="en-GB" sz="3600" b="1" dirty="0" err="1" smtClean="0">
                <a:solidFill>
                  <a:srgbClr val="002060"/>
                </a:solidFill>
              </a:rPr>
              <a:t>Bố</a:t>
            </a:r>
            <a:r>
              <a:rPr lang="en-GB" sz="3600" b="1" dirty="0" smtClean="0">
                <a:solidFill>
                  <a:srgbClr val="002060"/>
                </a:solidFill>
              </a:rPr>
              <a:t> </a:t>
            </a:r>
            <a:r>
              <a:rPr lang="en-GB" sz="3600" b="1" dirty="0" err="1" smtClean="0">
                <a:solidFill>
                  <a:srgbClr val="002060"/>
                </a:solidFill>
              </a:rPr>
              <a:t>mua</a:t>
            </a:r>
            <a:r>
              <a:rPr lang="en-GB" sz="3600" b="1" dirty="0" smtClean="0">
                <a:solidFill>
                  <a:srgbClr val="002060"/>
                </a:solidFill>
              </a:rPr>
              <a:t> </a:t>
            </a:r>
            <a:r>
              <a:rPr lang="en-GB" sz="3600" b="1" dirty="0" err="1" smtClean="0">
                <a:solidFill>
                  <a:srgbClr val="002060"/>
                </a:solidFill>
              </a:rPr>
              <a:t>xe</a:t>
            </a:r>
            <a:r>
              <a:rPr lang="en-GB" sz="3600" b="1" dirty="0" smtClean="0">
                <a:solidFill>
                  <a:srgbClr val="002060"/>
                </a:solidFill>
              </a:rPr>
              <a:t> </a:t>
            </a:r>
            <a:r>
              <a:rPr lang="en-GB" sz="3600" b="1" dirty="0" err="1" smtClean="0">
                <a:solidFill>
                  <a:srgbClr val="002060"/>
                </a:solidFill>
              </a:rPr>
              <a:t>đạp</a:t>
            </a:r>
            <a:endParaRPr lang="en-GB" sz="3600" b="1" dirty="0" smtClean="0">
              <a:solidFill>
                <a:srgbClr val="002060"/>
              </a:solidFill>
            </a:endParaRPr>
          </a:p>
          <a:p>
            <a:r>
              <a:rPr lang="en-GB" sz="3600" b="1" dirty="0" err="1" smtClean="0">
                <a:solidFill>
                  <a:srgbClr val="002060"/>
                </a:solidFill>
              </a:rPr>
              <a:t>Mẹ</a:t>
            </a:r>
            <a:r>
              <a:rPr lang="en-GB" sz="3600" b="1" dirty="0" smtClean="0">
                <a:solidFill>
                  <a:srgbClr val="002060"/>
                </a:solidFill>
              </a:rPr>
              <a:t> </a:t>
            </a:r>
            <a:r>
              <a:rPr lang="en-GB" sz="3600" b="1" dirty="0" err="1" smtClean="0">
                <a:solidFill>
                  <a:srgbClr val="002060"/>
                </a:solidFill>
              </a:rPr>
              <a:t>dạy</a:t>
            </a:r>
            <a:r>
              <a:rPr lang="en-GB" sz="3600" b="1" dirty="0" smtClean="0">
                <a:solidFill>
                  <a:srgbClr val="002060"/>
                </a:solidFill>
              </a:rPr>
              <a:t> </a:t>
            </a:r>
            <a:r>
              <a:rPr lang="en-GB" sz="3600" b="1" dirty="0" err="1" smtClean="0">
                <a:solidFill>
                  <a:srgbClr val="002060"/>
                </a:solidFill>
              </a:rPr>
              <a:t>bé</a:t>
            </a:r>
            <a:r>
              <a:rPr lang="en-GB" sz="3600" b="1" dirty="0" smtClean="0">
                <a:solidFill>
                  <a:srgbClr val="002060"/>
                </a:solidFill>
              </a:rPr>
              <a:t> </a:t>
            </a:r>
            <a:r>
              <a:rPr lang="en-GB" sz="3600" b="1" dirty="0" err="1" smtClean="0">
                <a:solidFill>
                  <a:srgbClr val="002060"/>
                </a:solidFill>
              </a:rPr>
              <a:t>đi</a:t>
            </a:r>
            <a:endParaRPr lang="en-GB" sz="3600" b="1" dirty="0" smtClean="0">
              <a:solidFill>
                <a:srgbClr val="002060"/>
              </a:solidFill>
            </a:endParaRPr>
          </a:p>
          <a:p>
            <a:r>
              <a:rPr lang="en-GB" sz="3600" b="1" dirty="0" err="1" smtClean="0">
                <a:solidFill>
                  <a:srgbClr val="002060"/>
                </a:solidFill>
              </a:rPr>
              <a:t>Mắt</a:t>
            </a:r>
            <a:r>
              <a:rPr lang="en-GB" sz="3600" b="1" dirty="0" smtClean="0">
                <a:solidFill>
                  <a:srgbClr val="002060"/>
                </a:solidFill>
              </a:rPr>
              <a:t> </a:t>
            </a:r>
            <a:r>
              <a:rPr lang="en-GB" sz="3600" b="1" dirty="0" err="1" smtClean="0">
                <a:solidFill>
                  <a:srgbClr val="002060"/>
                </a:solidFill>
              </a:rPr>
              <a:t>bé</a:t>
            </a:r>
            <a:r>
              <a:rPr lang="en-GB" sz="3600" b="1" dirty="0" smtClean="0">
                <a:solidFill>
                  <a:srgbClr val="002060"/>
                </a:solidFill>
              </a:rPr>
              <a:t> </a:t>
            </a:r>
            <a:r>
              <a:rPr lang="en-GB" sz="3600" b="1" dirty="0" err="1" smtClean="0">
                <a:solidFill>
                  <a:srgbClr val="002060"/>
                </a:solidFill>
              </a:rPr>
              <a:t>trông</a:t>
            </a:r>
            <a:r>
              <a:rPr lang="en-GB" sz="3600" b="1" dirty="0" smtClean="0">
                <a:solidFill>
                  <a:srgbClr val="002060"/>
                </a:solidFill>
              </a:rPr>
              <a:t> </a:t>
            </a:r>
            <a:r>
              <a:rPr lang="en-GB" sz="3600" b="1" dirty="0" err="1" smtClean="0">
                <a:solidFill>
                  <a:srgbClr val="002060"/>
                </a:solidFill>
              </a:rPr>
              <a:t>kìa</a:t>
            </a:r>
            <a:endParaRPr lang="en-GB" sz="3600" b="1" dirty="0" smtClean="0">
              <a:solidFill>
                <a:srgbClr val="002060"/>
              </a:solidFill>
            </a:endParaRPr>
          </a:p>
          <a:p>
            <a:r>
              <a:rPr lang="en-GB" sz="3600" b="1" dirty="0" err="1" smtClean="0">
                <a:solidFill>
                  <a:srgbClr val="002060"/>
                </a:solidFill>
              </a:rPr>
              <a:t>Tròn</a:t>
            </a:r>
            <a:r>
              <a:rPr lang="en-GB" sz="3600" b="1" dirty="0" smtClean="0">
                <a:solidFill>
                  <a:srgbClr val="002060"/>
                </a:solidFill>
              </a:rPr>
              <a:t> </a:t>
            </a:r>
            <a:r>
              <a:rPr lang="en-GB" sz="3600" b="1" dirty="0" err="1" smtClean="0">
                <a:solidFill>
                  <a:srgbClr val="002060"/>
                </a:solidFill>
              </a:rPr>
              <a:t>xoe</a:t>
            </a:r>
            <a:r>
              <a:rPr lang="en-GB" sz="3600" b="1" dirty="0" smtClean="0">
                <a:solidFill>
                  <a:srgbClr val="002060"/>
                </a:solidFill>
              </a:rPr>
              <a:t> </a:t>
            </a:r>
            <a:r>
              <a:rPr lang="en-GB" sz="3600" b="1" dirty="0" err="1" smtClean="0">
                <a:solidFill>
                  <a:srgbClr val="002060"/>
                </a:solidFill>
              </a:rPr>
              <a:t>chăm</a:t>
            </a:r>
            <a:r>
              <a:rPr lang="en-GB" sz="3600" b="1" dirty="0" smtClean="0">
                <a:solidFill>
                  <a:srgbClr val="002060"/>
                </a:solidFill>
              </a:rPr>
              <a:t> </a:t>
            </a:r>
            <a:r>
              <a:rPr lang="en-GB" sz="3600" b="1" dirty="0" err="1" smtClean="0">
                <a:solidFill>
                  <a:srgbClr val="002060"/>
                </a:solidFill>
              </a:rPr>
              <a:t>chú</a:t>
            </a:r>
            <a:endParaRPr lang="en-US" sz="3600" b="1" dirty="0">
              <a:solidFill>
                <a:srgbClr val="002060"/>
              </a:solidFill>
            </a:endParaRPr>
          </a:p>
        </p:txBody>
      </p:sp>
      <p:sp>
        <p:nvSpPr>
          <p:cNvPr id="31" name="TextBox 4"/>
          <p:cNvSpPr txBox="1"/>
          <p:nvPr/>
        </p:nvSpPr>
        <p:spPr>
          <a:xfrm>
            <a:off x="1623371" y="-96504"/>
            <a:ext cx="990516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lang="en-US" sz="2800" b="1" noProof="0" dirty="0" err="1" smtClean="0">
                <a:solidFill>
                  <a:srgbClr val="FF0000"/>
                </a:solidFill>
                <a:latin typeface="Baloo Bold"/>
              </a:rPr>
              <a:t>Mắt</a:t>
            </a:r>
            <a:r>
              <a:rPr lang="en-US" sz="2800" b="1" noProof="0" dirty="0" smtClean="0">
                <a:solidFill>
                  <a:srgbClr val="FF0000"/>
                </a:solidFill>
                <a:latin typeface="Baloo Bold"/>
              </a:rPr>
              <a:t> </a:t>
            </a:r>
            <a:r>
              <a:rPr lang="en-US" sz="2800" b="1" noProof="0" dirty="0" err="1" smtClean="0">
                <a:solidFill>
                  <a:srgbClr val="FF0000"/>
                </a:solidFill>
                <a:latin typeface="Baloo Bold"/>
              </a:rPr>
              <a:t>bé</a:t>
            </a:r>
            <a:r>
              <a:rPr lang="en-US" sz="2800" b="1" noProof="0" dirty="0" smtClean="0">
                <a:solidFill>
                  <a:srgbClr val="FF0000"/>
                </a:solidFill>
                <a:latin typeface="Baloo Bold"/>
              </a:rPr>
              <a:t> </a:t>
            </a:r>
            <a:r>
              <a:rPr lang="en-US" sz="2800" b="1" noProof="0" dirty="0" err="1" smtClean="0">
                <a:solidFill>
                  <a:srgbClr val="FF0000"/>
                </a:solidFill>
                <a:latin typeface="Baloo Bold"/>
              </a:rPr>
              <a:t>như</a:t>
            </a:r>
            <a:r>
              <a:rPr lang="en-US" sz="2800" b="1" noProof="0" dirty="0" smtClean="0">
                <a:solidFill>
                  <a:srgbClr val="FF0000"/>
                </a:solidFill>
                <a:latin typeface="Baloo Bold"/>
              </a:rPr>
              <a:t> </a:t>
            </a:r>
            <a:r>
              <a:rPr lang="en-US" sz="2800" b="1" noProof="0" dirty="0" err="1" smtClean="0">
                <a:solidFill>
                  <a:srgbClr val="FF0000"/>
                </a:solidFill>
                <a:latin typeface="Baloo Bold"/>
              </a:rPr>
              <a:t>thế</a:t>
            </a:r>
            <a:r>
              <a:rPr lang="en-US" sz="2800" b="1" noProof="0" dirty="0" smtClean="0">
                <a:solidFill>
                  <a:srgbClr val="FF0000"/>
                </a:solidFill>
                <a:latin typeface="Baloo Bold"/>
              </a:rPr>
              <a:t> </a:t>
            </a:r>
            <a:r>
              <a:rPr lang="en-US" sz="2800" b="1" noProof="0" dirty="0" err="1" smtClean="0">
                <a:solidFill>
                  <a:srgbClr val="FF0000"/>
                </a:solidFill>
                <a:latin typeface="Baloo Bold"/>
              </a:rPr>
              <a:t>nào</a:t>
            </a:r>
            <a:r>
              <a:rPr lang="en-US" sz="2800" b="1" noProof="0" dirty="0" smtClean="0">
                <a:solidFill>
                  <a:srgbClr val="FF0000"/>
                </a:solidFill>
                <a:latin typeface="Baloo Bold"/>
              </a:rPr>
              <a:t> </a:t>
            </a:r>
            <a:r>
              <a:rPr lang="en-US" sz="2800" b="1" noProof="0" dirty="0" err="1" smtClean="0">
                <a:solidFill>
                  <a:srgbClr val="FF0000"/>
                </a:solidFill>
                <a:latin typeface="Baloo Bold"/>
              </a:rPr>
              <a:t>khi</a:t>
            </a:r>
            <a:r>
              <a:rPr lang="en-US" sz="2800" b="1" noProof="0" dirty="0" smtClean="0">
                <a:solidFill>
                  <a:srgbClr val="FF0000"/>
                </a:solidFill>
                <a:latin typeface="Baloo Bold"/>
              </a:rPr>
              <a:t> </a:t>
            </a:r>
            <a:r>
              <a:rPr lang="en-US" sz="2800" b="1" noProof="0" dirty="0" err="1" smtClean="0">
                <a:solidFill>
                  <a:srgbClr val="FF0000"/>
                </a:solidFill>
                <a:latin typeface="Baloo Bold"/>
              </a:rPr>
              <a:t>tập</a:t>
            </a:r>
            <a:r>
              <a:rPr lang="en-US" sz="2800" b="1" noProof="0" dirty="0" smtClean="0">
                <a:solidFill>
                  <a:srgbClr val="FF0000"/>
                </a:solidFill>
                <a:latin typeface="Baloo Bold"/>
              </a:rPr>
              <a:t> </a:t>
            </a:r>
            <a:r>
              <a:rPr lang="en-US" sz="2800" b="1" noProof="0" dirty="0" err="1" smtClean="0">
                <a:solidFill>
                  <a:srgbClr val="FF0000"/>
                </a:solidFill>
                <a:latin typeface="Baloo Bold"/>
              </a:rPr>
              <a:t>đi</a:t>
            </a:r>
            <a:r>
              <a:rPr lang="en-US" sz="2800" b="1" noProof="0" dirty="0" smtClean="0">
                <a:solidFill>
                  <a:srgbClr val="FF0000"/>
                </a:solidFill>
                <a:latin typeface="Baloo Bold"/>
              </a:rPr>
              <a:t> </a:t>
            </a:r>
            <a:r>
              <a:rPr lang="en-US" sz="2800" b="1" noProof="0" dirty="0" err="1" smtClean="0">
                <a:solidFill>
                  <a:srgbClr val="FF0000"/>
                </a:solidFill>
                <a:latin typeface="Baloo Bold"/>
              </a:rPr>
              <a:t>xe</a:t>
            </a:r>
            <a:r>
              <a:rPr lang="en-US" sz="2800" b="1" noProof="0" dirty="0" smtClean="0">
                <a:solidFill>
                  <a:srgbClr val="FF0000"/>
                </a:solidFill>
                <a:latin typeface="Baloo Bold"/>
              </a:rPr>
              <a:t> </a:t>
            </a:r>
            <a:r>
              <a:rPr lang="en-US" sz="2800" b="1" noProof="0" dirty="0" err="1" smtClean="0">
                <a:solidFill>
                  <a:srgbClr val="FF0000"/>
                </a:solidFill>
                <a:latin typeface="Baloo Bold"/>
              </a:rPr>
              <a:t>đạp</a:t>
            </a:r>
            <a:r>
              <a:rPr kumimoji="0" lang="en-US" sz="2800" b="1" i="0" u="none" strike="noStrike" kern="1200" cap="none" spc="0" normalizeH="0" noProof="0" dirty="0" smtClean="0">
                <a:ln>
                  <a:noFill/>
                </a:ln>
                <a:solidFill>
                  <a:srgbClr val="FF0000"/>
                </a:solidFill>
                <a:effectLst/>
                <a:uLnTx/>
                <a:uFillTx/>
                <a:latin typeface="Baloo Bold"/>
              </a:rPr>
              <a:t>?</a:t>
            </a:r>
            <a:endParaRPr kumimoji="0" lang="en-US" sz="2800" b="1" i="0" u="none" strike="noStrike" kern="1200" cap="none" spc="0" normalizeH="0" baseline="0" noProof="0" dirty="0" smtClean="0">
              <a:ln>
                <a:noFill/>
              </a:ln>
              <a:solidFill>
                <a:srgbClr val="FF0000"/>
              </a:solidFill>
              <a:effectLst/>
              <a:uLnTx/>
              <a:uFillTx/>
              <a:latin typeface="Baloo Bold"/>
            </a:endParaRP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rPr>
              <a:t> </a:t>
            </a:r>
            <a:endParaRPr kumimoji="0" lang="en-US" sz="3200" b="0" i="0" u="none" strike="noStrike" kern="1200" cap="none" spc="0" normalizeH="0" baseline="0" noProof="0" dirty="0">
              <a:ln>
                <a:noFill/>
              </a:ln>
              <a:solidFill>
                <a:srgbClr val="53A272"/>
              </a:solidFill>
              <a:effectLst/>
              <a:uLnTx/>
              <a:uFillTx/>
              <a:latin typeface="Baloo Bold"/>
            </a:endParaRPr>
          </a:p>
        </p:txBody>
      </p:sp>
    </p:spTree>
    <p:custDataLst>
      <p:tags r:id="rId1"/>
    </p:custDataLst>
    <p:extLst>
      <p:ext uri="{BB962C8B-B14F-4D97-AF65-F5344CB8AC3E}">
        <p14:creationId xmlns:p14="http://schemas.microsoft.com/office/powerpoint/2010/main" val="2640217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1235">
        <p15:prstTrans prst="pageCurlDouble"/>
      </p:transition>
    </mc:Choice>
    <mc:Fallback xmlns="">
      <p:transition spd="slow" advTm="61235">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4" name="TextBox 4"/>
          <p:cNvSpPr txBox="1"/>
          <p:nvPr/>
        </p:nvSpPr>
        <p:spPr>
          <a:xfrm>
            <a:off x="912158" y="-141269"/>
            <a:ext cx="10502898"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lang="en-US" sz="2800" b="1" dirty="0" err="1" smtClean="0">
                <a:solidFill>
                  <a:srgbClr val="FF0000"/>
                </a:solidFill>
                <a:latin typeface="Baloo Bold"/>
              </a:rPr>
              <a:t>Lúc</a:t>
            </a:r>
            <a:r>
              <a:rPr lang="en-US" sz="2800" b="1" dirty="0" smtClean="0">
                <a:solidFill>
                  <a:srgbClr val="FF0000"/>
                </a:solidFill>
                <a:latin typeface="Baloo Bold"/>
              </a:rPr>
              <a:t> </a:t>
            </a:r>
            <a:r>
              <a:rPr lang="en-US" sz="2800" b="1" dirty="0" err="1" smtClean="0">
                <a:solidFill>
                  <a:srgbClr val="FF0000"/>
                </a:solidFill>
                <a:latin typeface="Baloo Bold"/>
              </a:rPr>
              <a:t>tập</a:t>
            </a:r>
            <a:r>
              <a:rPr lang="en-US" sz="2800" b="1" dirty="0" smtClean="0">
                <a:solidFill>
                  <a:srgbClr val="FF0000"/>
                </a:solidFill>
                <a:latin typeface="Baloo Bold"/>
              </a:rPr>
              <a:t> </a:t>
            </a:r>
            <a:r>
              <a:rPr lang="en-US" sz="2800" b="1" dirty="0" err="1" smtClean="0">
                <a:solidFill>
                  <a:srgbClr val="FF0000"/>
                </a:solidFill>
                <a:latin typeface="Baloo Bold"/>
              </a:rPr>
              <a:t>đi</a:t>
            </a:r>
            <a:r>
              <a:rPr lang="en-US" sz="2800" b="1" dirty="0" smtClean="0">
                <a:solidFill>
                  <a:srgbClr val="FF0000"/>
                </a:solidFill>
                <a:latin typeface="Baloo Bold"/>
              </a:rPr>
              <a:t> </a:t>
            </a:r>
            <a:r>
              <a:rPr lang="en-US" sz="2800" b="1" dirty="0" err="1" smtClean="0">
                <a:solidFill>
                  <a:srgbClr val="FF0000"/>
                </a:solidFill>
                <a:latin typeface="Baloo Bold"/>
              </a:rPr>
              <a:t>xe</a:t>
            </a:r>
            <a:r>
              <a:rPr lang="en-US" sz="2800" b="1" dirty="0" smtClean="0">
                <a:solidFill>
                  <a:srgbClr val="FF0000"/>
                </a:solidFill>
                <a:latin typeface="Baloo Bold"/>
              </a:rPr>
              <a:t> </a:t>
            </a:r>
            <a:r>
              <a:rPr lang="en-US" sz="2800" b="1" dirty="0" err="1" smtClean="0">
                <a:solidFill>
                  <a:srgbClr val="FF0000"/>
                </a:solidFill>
                <a:latin typeface="Baloo Bold"/>
              </a:rPr>
              <a:t>đạp</a:t>
            </a:r>
            <a:r>
              <a:rPr lang="en-US" sz="2800" b="1" dirty="0" smtClean="0">
                <a:solidFill>
                  <a:srgbClr val="FF0000"/>
                </a:solidFill>
                <a:latin typeface="Baloo Bold"/>
              </a:rPr>
              <a:t>, </a:t>
            </a:r>
            <a:r>
              <a:rPr lang="en-US" sz="2800" b="1" dirty="0" err="1" smtClean="0">
                <a:solidFill>
                  <a:srgbClr val="FF0000"/>
                </a:solidFill>
                <a:latin typeface="Baloo Bold"/>
              </a:rPr>
              <a:t>trông</a:t>
            </a:r>
            <a:r>
              <a:rPr lang="en-US" sz="2800" b="1" dirty="0" smtClean="0">
                <a:solidFill>
                  <a:srgbClr val="FF0000"/>
                </a:solidFill>
                <a:latin typeface="Baloo Bold"/>
              </a:rPr>
              <a:t> </a:t>
            </a:r>
            <a:r>
              <a:rPr lang="en-US" sz="2800" b="1" dirty="0" err="1" smtClean="0">
                <a:solidFill>
                  <a:srgbClr val="FF0000"/>
                </a:solidFill>
                <a:latin typeface="Baloo Bold"/>
              </a:rPr>
              <a:t>bạn</a:t>
            </a:r>
            <a:r>
              <a:rPr lang="en-US" sz="2800" b="1" dirty="0" smtClean="0">
                <a:solidFill>
                  <a:srgbClr val="FF0000"/>
                </a:solidFill>
                <a:latin typeface="Baloo Bold"/>
              </a:rPr>
              <a:t> </a:t>
            </a:r>
            <a:r>
              <a:rPr lang="en-US" sz="2800" b="1" dirty="0" err="1" smtClean="0">
                <a:solidFill>
                  <a:srgbClr val="FF0000"/>
                </a:solidFill>
                <a:latin typeface="Baloo Bold"/>
              </a:rPr>
              <a:t>nhỏ</a:t>
            </a:r>
            <a:r>
              <a:rPr lang="en-US" sz="2800" b="1" dirty="0" smtClean="0">
                <a:solidFill>
                  <a:srgbClr val="FF0000"/>
                </a:solidFill>
                <a:latin typeface="Baloo Bold"/>
              </a:rPr>
              <a:t> </a:t>
            </a:r>
            <a:r>
              <a:rPr lang="en-US" sz="2800" b="1" dirty="0" err="1" smtClean="0">
                <a:solidFill>
                  <a:srgbClr val="FF0000"/>
                </a:solidFill>
                <a:latin typeface="Baloo Bold"/>
              </a:rPr>
              <a:t>như</a:t>
            </a:r>
            <a:r>
              <a:rPr lang="en-US" sz="2800" b="1" dirty="0" smtClean="0">
                <a:solidFill>
                  <a:srgbClr val="FF0000"/>
                </a:solidFill>
                <a:latin typeface="Baloo Bold"/>
              </a:rPr>
              <a:t> </a:t>
            </a:r>
            <a:r>
              <a:rPr lang="en-US" sz="2800" b="1" dirty="0" err="1" smtClean="0">
                <a:solidFill>
                  <a:srgbClr val="FF0000"/>
                </a:solidFill>
                <a:latin typeface="Baloo Bold"/>
              </a:rPr>
              <a:t>thế</a:t>
            </a:r>
            <a:r>
              <a:rPr lang="en-US" sz="2800" b="1" dirty="0" smtClean="0">
                <a:solidFill>
                  <a:srgbClr val="FF0000"/>
                </a:solidFill>
                <a:latin typeface="Baloo Bold"/>
              </a:rPr>
              <a:t> </a:t>
            </a:r>
            <a:r>
              <a:rPr lang="en-US" sz="2800" b="1" dirty="0" err="1" smtClean="0">
                <a:solidFill>
                  <a:srgbClr val="FF0000"/>
                </a:solidFill>
                <a:latin typeface="Baloo Bold"/>
              </a:rPr>
              <a:t>nào</a:t>
            </a:r>
            <a:r>
              <a:rPr kumimoji="0" lang="en-US" sz="2800" b="1" i="0" u="none" strike="noStrike" kern="1200" cap="none" spc="0" normalizeH="0" baseline="0" noProof="0" dirty="0" smtClean="0">
                <a:ln>
                  <a:noFill/>
                </a:ln>
                <a:solidFill>
                  <a:srgbClr val="FF0000"/>
                </a:solidFill>
                <a:effectLst/>
                <a:uLnTx/>
                <a:uFillTx/>
                <a:latin typeface="Baloo Bold"/>
                <a:ea typeface="+mn-ea"/>
                <a:cs typeface="+mn-cs"/>
              </a:rPr>
              <a:t>?</a:t>
            </a: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ea typeface="+mn-ea"/>
                <a:cs typeface="+mn-cs"/>
              </a:rPr>
              <a:t> </a:t>
            </a:r>
            <a:endParaRPr kumimoji="0" lang="en-US" sz="3200" b="0" i="0" u="none" strike="noStrike" kern="1200" cap="none" spc="0" normalizeH="0" baseline="0" noProof="0" dirty="0">
              <a:ln>
                <a:noFill/>
              </a:ln>
              <a:solidFill>
                <a:srgbClr val="53A272"/>
              </a:solidFill>
              <a:effectLst/>
              <a:uLnTx/>
              <a:uFillTx/>
              <a:latin typeface="Baloo Bold"/>
              <a:ea typeface="+mn-ea"/>
              <a:cs typeface="+mn-cs"/>
            </a:endParaRP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096764" y="-149216"/>
            <a:ext cx="1131371" cy="1201263"/>
          </a:xfrm>
          <a:prstGeom prst="rect">
            <a:avLst/>
          </a:prstGeom>
        </p:spPr>
      </p:pic>
      <p:sp>
        <p:nvSpPr>
          <p:cNvPr id="5" name="TextBox 4"/>
          <p:cNvSpPr txBox="1"/>
          <p:nvPr/>
        </p:nvSpPr>
        <p:spPr>
          <a:xfrm>
            <a:off x="7875540" y="2038958"/>
            <a:ext cx="394392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solidFill>
                  <a:srgbClr val="002060"/>
                </a:solidFill>
                <a:latin typeface="Calibri"/>
              </a:rPr>
              <a:t>Chân</a:t>
            </a:r>
            <a:r>
              <a:rPr lang="en-GB" sz="3600" b="1" dirty="0" smtClean="0">
                <a:solidFill>
                  <a:srgbClr val="002060"/>
                </a:solidFill>
                <a:latin typeface="Calibri"/>
              </a:rPr>
              <a:t> </a:t>
            </a:r>
            <a:r>
              <a:rPr lang="en-GB" sz="3600" b="1" dirty="0" err="1" smtClean="0">
                <a:solidFill>
                  <a:srgbClr val="002060"/>
                </a:solidFill>
                <a:latin typeface="Calibri"/>
              </a:rPr>
              <a:t>đạp</a:t>
            </a:r>
            <a:r>
              <a:rPr lang="en-GB" sz="3600" b="1" dirty="0" smtClean="0">
                <a:solidFill>
                  <a:srgbClr val="002060"/>
                </a:solidFill>
                <a:latin typeface="Calibri"/>
              </a:rPr>
              <a:t> </a:t>
            </a:r>
            <a:r>
              <a:rPr lang="en-GB" sz="3600" b="1" dirty="0" err="1" smtClean="0">
                <a:solidFill>
                  <a:srgbClr val="002060"/>
                </a:solidFill>
                <a:latin typeface="Calibri"/>
              </a:rPr>
              <a:t>hăm</a:t>
            </a:r>
            <a:r>
              <a:rPr lang="en-GB" sz="3600" b="1" dirty="0" smtClean="0">
                <a:solidFill>
                  <a:srgbClr val="002060"/>
                </a:solidFill>
                <a:latin typeface="Calibri"/>
              </a:rPr>
              <a:t> </a:t>
            </a:r>
            <a:r>
              <a:rPr lang="en-GB" sz="3600" b="1" dirty="0" err="1" smtClean="0">
                <a:solidFill>
                  <a:srgbClr val="002060"/>
                </a:solidFill>
                <a:latin typeface="Calibri"/>
              </a:rPr>
              <a:t>hở</a:t>
            </a:r>
            <a:endParaRPr lang="en-GB" sz="3600" b="1"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solidFill>
                  <a:srgbClr val="002060"/>
                </a:solidFill>
                <a:latin typeface="Calibri"/>
              </a:rPr>
              <a:t>Người</a:t>
            </a:r>
            <a:r>
              <a:rPr lang="en-GB" sz="3600" b="1" dirty="0" smtClean="0">
                <a:solidFill>
                  <a:srgbClr val="002060"/>
                </a:solidFill>
                <a:latin typeface="Calibri"/>
              </a:rPr>
              <a:t> </a:t>
            </a:r>
            <a:r>
              <a:rPr lang="en-GB" sz="3600" b="1" dirty="0" err="1" smtClean="0">
                <a:solidFill>
                  <a:srgbClr val="002060"/>
                </a:solidFill>
                <a:latin typeface="Calibri"/>
              </a:rPr>
              <a:t>toát</a:t>
            </a:r>
            <a:r>
              <a:rPr lang="en-GB" sz="3600" b="1" dirty="0" smtClean="0">
                <a:solidFill>
                  <a:srgbClr val="002060"/>
                </a:solidFill>
                <a:latin typeface="Calibri"/>
              </a:rPr>
              <a:t> </a:t>
            </a:r>
            <a:r>
              <a:rPr lang="en-GB" sz="3600" b="1" dirty="0" err="1" smtClean="0">
                <a:solidFill>
                  <a:srgbClr val="002060"/>
                </a:solidFill>
                <a:latin typeface="Calibri"/>
              </a:rPr>
              <a:t>mồ</a:t>
            </a:r>
            <a:r>
              <a:rPr lang="en-GB" sz="3600" b="1" dirty="0" smtClean="0">
                <a:solidFill>
                  <a:srgbClr val="002060"/>
                </a:solidFill>
                <a:latin typeface="Calibri"/>
              </a:rPr>
              <a:t> </a:t>
            </a:r>
            <a:r>
              <a:rPr lang="en-GB" sz="3600" b="1" dirty="0" err="1" smtClean="0">
                <a:solidFill>
                  <a:srgbClr val="002060"/>
                </a:solidFill>
                <a:latin typeface="Calibri"/>
              </a:rPr>
              <a:t>hôi</a:t>
            </a:r>
            <a:endParaRPr lang="en-GB" sz="3600" b="1"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Mặt</a:t>
            </a:r>
            <a:r>
              <a:rPr kumimoji="0" lang="en-GB" sz="3600" b="1" i="0" u="none" strike="noStrike" kern="1200" cap="none" spc="0" normalizeH="0" noProof="0" dirty="0" smtClean="0">
                <a:ln>
                  <a:noFill/>
                </a:ln>
                <a:solidFill>
                  <a:srgbClr val="002060"/>
                </a:solidFill>
                <a:effectLst/>
                <a:uLnTx/>
                <a:uFillTx/>
                <a:latin typeface="Calibri"/>
                <a:ea typeface="+mn-ea"/>
                <a:cs typeface="+mn-cs"/>
              </a:rPr>
              <a:t> </a:t>
            </a:r>
            <a:r>
              <a:rPr kumimoji="0" lang="en-GB" sz="3600" b="1" i="0" u="none" strike="noStrike" kern="1200" cap="none" spc="0" normalizeH="0" noProof="0" dirty="0" err="1" smtClean="0">
                <a:ln>
                  <a:noFill/>
                </a:ln>
                <a:solidFill>
                  <a:srgbClr val="002060"/>
                </a:solidFill>
                <a:effectLst/>
                <a:uLnTx/>
                <a:uFillTx/>
                <a:latin typeface="Calibri"/>
                <a:ea typeface="+mn-ea"/>
                <a:cs typeface="+mn-cs"/>
              </a:rPr>
              <a:t>rạng</a:t>
            </a:r>
            <a:r>
              <a:rPr kumimoji="0" lang="en-GB" sz="3600" b="1" i="0" u="none" strike="noStrike" kern="1200" cap="none" spc="0" normalizeH="0" noProof="0" dirty="0" smtClean="0">
                <a:ln>
                  <a:noFill/>
                </a:ln>
                <a:solidFill>
                  <a:srgbClr val="002060"/>
                </a:solidFill>
                <a:effectLst/>
                <a:uLnTx/>
                <a:uFillTx/>
                <a:latin typeface="Calibri"/>
                <a:ea typeface="+mn-ea"/>
                <a:cs typeface="+mn-cs"/>
              </a:rPr>
              <a:t> </a:t>
            </a:r>
            <a:r>
              <a:rPr kumimoji="0" lang="en-GB" sz="3600" b="1" i="0" u="none" strike="noStrike" kern="1200" cap="none" spc="0" normalizeH="0" noProof="0" dirty="0" err="1" smtClean="0">
                <a:ln>
                  <a:noFill/>
                </a:ln>
                <a:solidFill>
                  <a:srgbClr val="002060"/>
                </a:solidFill>
                <a:effectLst/>
                <a:uLnTx/>
                <a:uFillTx/>
                <a:latin typeface="Calibri"/>
                <a:ea typeface="+mn-ea"/>
                <a:cs typeface="+mn-cs"/>
              </a:rPr>
              <a:t>rỡ</a:t>
            </a:r>
            <a:r>
              <a:rPr kumimoji="0" lang="en-GB" sz="3600" b="1" i="0" u="none" strike="noStrike" kern="1200" cap="none" spc="0" normalizeH="0" noProof="0" dirty="0" smtClean="0">
                <a:ln>
                  <a:noFill/>
                </a:ln>
                <a:solidFill>
                  <a:srgbClr val="002060"/>
                </a:solidFill>
                <a:effectLst/>
                <a:uLnTx/>
                <a:uFillTx/>
                <a:latin typeface="Calibri"/>
                <a:ea typeface="+mn-ea"/>
                <a:cs typeface="+mn-cs"/>
              </a:rPr>
              <a:t> </a:t>
            </a:r>
            <a:r>
              <a:rPr kumimoji="0" lang="en-GB" sz="3600" b="1" i="0" u="none" strike="noStrike" kern="1200" cap="none" spc="0" normalizeH="0" noProof="0" dirty="0" err="1" smtClean="0">
                <a:ln>
                  <a:noFill/>
                </a:ln>
                <a:solidFill>
                  <a:srgbClr val="002060"/>
                </a:solidFill>
                <a:effectLst/>
                <a:uLnTx/>
                <a:uFillTx/>
                <a:latin typeface="Calibri"/>
                <a:ea typeface="+mn-ea"/>
                <a:cs typeface="+mn-cs"/>
              </a:rPr>
              <a:t>cười</a:t>
            </a:r>
            <a:endParaRPr kumimoji="0" lang="en-GB" sz="3600" b="1" i="0" u="none" strike="noStrike" kern="1200" cap="none" spc="0" normalizeH="0" noProof="0" dirty="0" smtClean="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baseline="0" dirty="0" err="1" smtClean="0">
                <a:solidFill>
                  <a:srgbClr val="002060"/>
                </a:solidFill>
                <a:latin typeface="Calibri"/>
              </a:rPr>
              <a:t>Trông</a:t>
            </a:r>
            <a:r>
              <a:rPr lang="en-GB" sz="3600" b="1" dirty="0" smtClean="0">
                <a:solidFill>
                  <a:srgbClr val="002060"/>
                </a:solidFill>
                <a:latin typeface="Calibri"/>
              </a:rPr>
              <a:t> </a:t>
            </a:r>
            <a:r>
              <a:rPr lang="en-GB" sz="3600" b="1" dirty="0" err="1" smtClean="0">
                <a:solidFill>
                  <a:srgbClr val="002060"/>
                </a:solidFill>
                <a:latin typeface="Calibri"/>
              </a:rPr>
              <a:t>yêu</a:t>
            </a:r>
            <a:r>
              <a:rPr lang="en-GB" sz="3600" b="1" dirty="0" smtClean="0">
                <a:solidFill>
                  <a:srgbClr val="002060"/>
                </a:solidFill>
                <a:latin typeface="Calibri"/>
              </a:rPr>
              <a:t> </a:t>
            </a:r>
            <a:r>
              <a:rPr lang="en-GB" sz="3600" b="1" dirty="0" err="1" smtClean="0">
                <a:solidFill>
                  <a:srgbClr val="002060"/>
                </a:solidFill>
                <a:latin typeface="Calibri"/>
              </a:rPr>
              <a:t>yêu</a:t>
            </a:r>
            <a:r>
              <a:rPr lang="en-GB" sz="3600" b="1" dirty="0" smtClean="0">
                <a:solidFill>
                  <a:srgbClr val="002060"/>
                </a:solidFill>
                <a:latin typeface="Calibri"/>
              </a:rPr>
              <a:t> </a:t>
            </a:r>
            <a:r>
              <a:rPr lang="en-GB" sz="3600" b="1" dirty="0" err="1" smtClean="0">
                <a:solidFill>
                  <a:srgbClr val="002060"/>
                </a:solidFill>
                <a:latin typeface="Calibri"/>
              </a:rPr>
              <a:t>quá</a:t>
            </a:r>
            <a:r>
              <a:rPr lang="en-GB" sz="3600" b="1" dirty="0" smtClean="0">
                <a:solidFill>
                  <a:srgbClr val="002060"/>
                </a:solidFill>
                <a:latin typeface="Calibri"/>
              </a:rPr>
              <a:t>!</a:t>
            </a:r>
            <a:endParaRPr kumimoji="0" lang="en-GB" sz="3600" b="1" i="0" u="none" strike="noStrike" kern="1200" cap="none" spc="0" normalizeH="0" baseline="0" noProof="0" dirty="0" smtClean="0">
              <a:ln>
                <a:noFill/>
              </a:ln>
              <a:solidFill>
                <a:srgbClr val="002060"/>
              </a:solidFill>
              <a:effectLst/>
              <a:uLnTx/>
              <a:uFillTx/>
              <a:latin typeface="Calibri"/>
              <a:ea typeface="+mn-ea"/>
              <a:cs typeface="+mn-cs"/>
            </a:endParaRPr>
          </a:p>
        </p:txBody>
      </p:sp>
      <p:pic>
        <p:nvPicPr>
          <p:cNvPr id="1026" name="Picture 2" descr="Bé tập đi xe đạp -"/>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3552" y="1137883"/>
            <a:ext cx="6177387" cy="53073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custDataLst>
      <p:tags r:id="rId1"/>
    </p:custDataLst>
    <p:extLst>
      <p:ext uri="{BB962C8B-B14F-4D97-AF65-F5344CB8AC3E}">
        <p14:creationId xmlns:p14="http://schemas.microsoft.com/office/powerpoint/2010/main" val="2255881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4430">
        <p15:prstTrans prst="pageCurlDouble"/>
      </p:transition>
    </mc:Choice>
    <mc:Fallback xmlns="">
      <p:transition spd="slow" advTm="5443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4" name="TextBox 4"/>
          <p:cNvSpPr txBox="1"/>
          <p:nvPr/>
        </p:nvSpPr>
        <p:spPr>
          <a:xfrm>
            <a:off x="1331287" y="-161340"/>
            <a:ext cx="990516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lang="en-US" sz="2800" b="1" noProof="0" dirty="0" err="1" smtClean="0">
                <a:solidFill>
                  <a:srgbClr val="FF0000"/>
                </a:solidFill>
                <a:latin typeface="Baloo Bold"/>
              </a:rPr>
              <a:t>Ông</a:t>
            </a:r>
            <a:r>
              <a:rPr lang="en-US" sz="2800" b="1" noProof="0" dirty="0" smtClean="0">
                <a:solidFill>
                  <a:srgbClr val="FF0000"/>
                </a:solidFill>
                <a:latin typeface="Baloo Bold"/>
              </a:rPr>
              <a:t> </a:t>
            </a:r>
            <a:r>
              <a:rPr lang="en-US" sz="2800" b="1" noProof="0" dirty="0" err="1" smtClean="0">
                <a:solidFill>
                  <a:srgbClr val="FF0000"/>
                </a:solidFill>
                <a:latin typeface="Baloo Bold"/>
              </a:rPr>
              <a:t>đã</a:t>
            </a:r>
            <a:r>
              <a:rPr lang="en-US" sz="2800" b="1" noProof="0" dirty="0" smtClean="0">
                <a:solidFill>
                  <a:srgbClr val="FF0000"/>
                </a:solidFill>
                <a:latin typeface="Baloo Bold"/>
              </a:rPr>
              <a:t> </a:t>
            </a:r>
            <a:r>
              <a:rPr lang="en-US" sz="2800" b="1" noProof="0" dirty="0" err="1" smtClean="0">
                <a:solidFill>
                  <a:srgbClr val="FF0000"/>
                </a:solidFill>
                <a:latin typeface="Baloo Bold"/>
              </a:rPr>
              <a:t>cười</a:t>
            </a:r>
            <a:r>
              <a:rPr lang="en-US" sz="2800" b="1" noProof="0" dirty="0" smtClean="0">
                <a:solidFill>
                  <a:srgbClr val="FF0000"/>
                </a:solidFill>
                <a:latin typeface="Baloo Bold"/>
              </a:rPr>
              <a:t> </a:t>
            </a:r>
            <a:r>
              <a:rPr lang="en-US" sz="2800" b="1" noProof="0" dirty="0" err="1" smtClean="0">
                <a:solidFill>
                  <a:srgbClr val="FF0000"/>
                </a:solidFill>
                <a:latin typeface="Baloo Bold"/>
              </a:rPr>
              <a:t>và</a:t>
            </a:r>
            <a:r>
              <a:rPr lang="en-US" sz="2800" b="1" noProof="0" dirty="0" smtClean="0">
                <a:solidFill>
                  <a:srgbClr val="FF0000"/>
                </a:solidFill>
                <a:latin typeface="Baloo Bold"/>
              </a:rPr>
              <a:t> </a:t>
            </a:r>
            <a:r>
              <a:rPr lang="en-US" sz="2800" b="1" noProof="0" dirty="0" err="1" smtClean="0">
                <a:solidFill>
                  <a:srgbClr val="FF0000"/>
                </a:solidFill>
                <a:latin typeface="Baloo Bold"/>
              </a:rPr>
              <a:t>nhắc</a:t>
            </a:r>
            <a:r>
              <a:rPr lang="en-US" sz="2800" b="1" noProof="0" dirty="0" smtClean="0">
                <a:solidFill>
                  <a:srgbClr val="FF0000"/>
                </a:solidFill>
                <a:latin typeface="Baloo Bold"/>
              </a:rPr>
              <a:t> </a:t>
            </a:r>
            <a:r>
              <a:rPr lang="en-US" sz="2800" b="1" noProof="0" dirty="0" err="1" smtClean="0">
                <a:solidFill>
                  <a:srgbClr val="FF0000"/>
                </a:solidFill>
                <a:latin typeface="Baloo Bold"/>
              </a:rPr>
              <a:t>bé</a:t>
            </a:r>
            <a:r>
              <a:rPr lang="en-US" sz="2800" b="1" noProof="0" dirty="0" smtClean="0">
                <a:solidFill>
                  <a:srgbClr val="FF0000"/>
                </a:solidFill>
                <a:latin typeface="Baloo Bold"/>
              </a:rPr>
              <a:t> </a:t>
            </a:r>
            <a:r>
              <a:rPr lang="en-US" sz="2800" b="1" noProof="0" dirty="0" err="1" smtClean="0">
                <a:solidFill>
                  <a:srgbClr val="FF0000"/>
                </a:solidFill>
                <a:latin typeface="Baloo Bold"/>
              </a:rPr>
              <a:t>điều</a:t>
            </a:r>
            <a:r>
              <a:rPr lang="en-US" sz="2800" b="1" noProof="0" dirty="0" smtClean="0">
                <a:solidFill>
                  <a:srgbClr val="FF0000"/>
                </a:solidFill>
                <a:latin typeface="Baloo Bold"/>
              </a:rPr>
              <a:t> </a:t>
            </a:r>
            <a:r>
              <a:rPr lang="en-US" sz="2800" b="1" noProof="0" dirty="0" err="1" smtClean="0">
                <a:solidFill>
                  <a:srgbClr val="FF0000"/>
                </a:solidFill>
                <a:latin typeface="Baloo Bold"/>
              </a:rPr>
              <a:t>gì</a:t>
            </a:r>
            <a:r>
              <a:rPr kumimoji="0" lang="en-US" sz="2800" b="1" i="0" u="none" strike="noStrike" kern="1200" cap="none" spc="0" normalizeH="0" baseline="0" noProof="0" dirty="0" smtClean="0">
                <a:ln>
                  <a:noFill/>
                </a:ln>
                <a:solidFill>
                  <a:srgbClr val="FF0000"/>
                </a:solidFill>
                <a:effectLst/>
                <a:uLnTx/>
                <a:uFillTx/>
                <a:latin typeface="Baloo Bold"/>
                <a:ea typeface="+mn-ea"/>
                <a:cs typeface="+mn-cs"/>
              </a:rPr>
              <a:t>?</a:t>
            </a: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ea typeface="+mn-ea"/>
                <a:cs typeface="+mn-cs"/>
              </a:rPr>
              <a:t> </a:t>
            </a:r>
            <a:endParaRPr kumimoji="0" lang="en-US" sz="3200" b="0" i="0" u="none" strike="noStrike" kern="1200" cap="none" spc="0" normalizeH="0" baseline="0" noProof="0" dirty="0">
              <a:ln>
                <a:noFill/>
              </a:ln>
              <a:solidFill>
                <a:srgbClr val="53A272"/>
              </a:solidFill>
              <a:effectLst/>
              <a:uLnTx/>
              <a:uFillTx/>
              <a:latin typeface="Baloo Bold"/>
              <a:ea typeface="+mn-ea"/>
              <a:cs typeface="+mn-cs"/>
            </a:endParaRP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253782" y="-46322"/>
            <a:ext cx="1131371" cy="1201263"/>
          </a:xfrm>
          <a:prstGeom prst="rect">
            <a:avLst/>
          </a:prstGeom>
        </p:spPr>
      </p:pic>
      <p:sp>
        <p:nvSpPr>
          <p:cNvPr id="5" name="TextBox 4"/>
          <p:cNvSpPr txBox="1"/>
          <p:nvPr/>
        </p:nvSpPr>
        <p:spPr>
          <a:xfrm>
            <a:off x="8055587" y="1854000"/>
            <a:ext cx="452694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noProof="0" dirty="0" err="1" smtClean="0">
                <a:solidFill>
                  <a:srgbClr val="002060"/>
                </a:solidFill>
                <a:latin typeface="Calibri"/>
              </a:rPr>
              <a:t>Ông</a:t>
            </a:r>
            <a:r>
              <a:rPr lang="en-GB" sz="3600" b="1" noProof="0" dirty="0" smtClean="0">
                <a:solidFill>
                  <a:srgbClr val="002060"/>
                </a:solidFill>
                <a:latin typeface="Calibri"/>
              </a:rPr>
              <a:t> </a:t>
            </a:r>
            <a:r>
              <a:rPr lang="en-GB" sz="3600" b="1" noProof="0" dirty="0" err="1" smtClean="0">
                <a:solidFill>
                  <a:srgbClr val="002060"/>
                </a:solidFill>
                <a:latin typeface="Calibri"/>
              </a:rPr>
              <a:t>cười</a:t>
            </a:r>
            <a:r>
              <a:rPr lang="en-GB" sz="3600" b="1" noProof="0" dirty="0" smtClean="0">
                <a:solidFill>
                  <a:srgbClr val="002060"/>
                </a:solidFill>
                <a:latin typeface="Calibri"/>
              </a:rPr>
              <a:t> </a:t>
            </a:r>
            <a:r>
              <a:rPr lang="en-GB" sz="3600" b="1" noProof="0" dirty="0" err="1" smtClean="0">
                <a:solidFill>
                  <a:srgbClr val="002060"/>
                </a:solidFill>
                <a:latin typeface="Calibri"/>
              </a:rPr>
              <a:t>hể</a:t>
            </a:r>
            <a:r>
              <a:rPr lang="en-GB" sz="3600" b="1" noProof="0" dirty="0" smtClean="0">
                <a:solidFill>
                  <a:srgbClr val="002060"/>
                </a:solidFill>
                <a:latin typeface="Calibri"/>
              </a:rPr>
              <a:t> </a:t>
            </a:r>
            <a:r>
              <a:rPr lang="en-GB" sz="3600" b="1" noProof="0" dirty="0" err="1" smtClean="0">
                <a:solidFill>
                  <a:srgbClr val="002060"/>
                </a:solidFill>
                <a:latin typeface="Calibri"/>
              </a:rPr>
              <a:t>hả</a:t>
            </a:r>
            <a:endParaRPr lang="en-GB" sz="3600" b="1" noProof="0"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solidFill>
                  <a:srgbClr val="002060"/>
                </a:solidFill>
                <a:latin typeface="Calibri"/>
              </a:rPr>
              <a:t>Nhắc</a:t>
            </a:r>
            <a:r>
              <a:rPr lang="en-GB" sz="3600" b="1" dirty="0" smtClean="0">
                <a:solidFill>
                  <a:srgbClr val="002060"/>
                </a:solidFill>
                <a:latin typeface="Calibri"/>
              </a:rPr>
              <a:t> </a:t>
            </a:r>
            <a:r>
              <a:rPr lang="en-GB" sz="3600" b="1" dirty="0" err="1" smtClean="0">
                <a:solidFill>
                  <a:srgbClr val="002060"/>
                </a:solidFill>
                <a:latin typeface="Calibri"/>
              </a:rPr>
              <a:t>đi</a:t>
            </a:r>
            <a:r>
              <a:rPr lang="en-GB" sz="3600" b="1" dirty="0" smtClean="0">
                <a:solidFill>
                  <a:srgbClr val="002060"/>
                </a:solidFill>
                <a:latin typeface="Calibri"/>
              </a:rPr>
              <a:t> </a:t>
            </a:r>
            <a:r>
              <a:rPr lang="en-GB" sz="3600" b="1" dirty="0" err="1" smtClean="0">
                <a:solidFill>
                  <a:srgbClr val="002060"/>
                </a:solidFill>
                <a:latin typeface="Calibri"/>
              </a:rPr>
              <a:t>phải</a:t>
            </a:r>
            <a:r>
              <a:rPr lang="en-GB" sz="3600" b="1" dirty="0" smtClean="0">
                <a:solidFill>
                  <a:srgbClr val="002060"/>
                </a:solidFill>
                <a:latin typeface="Calibri"/>
              </a:rPr>
              <a:t> </a:t>
            </a:r>
            <a:r>
              <a:rPr lang="en-GB" sz="3600" b="1" dirty="0" err="1" smtClean="0">
                <a:solidFill>
                  <a:srgbClr val="002060"/>
                </a:solidFill>
                <a:latin typeface="Calibri"/>
              </a:rPr>
              <a:t>đường</a:t>
            </a:r>
            <a:endParaRPr lang="en-GB" sz="3600" b="1"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noProof="0" dirty="0" err="1" smtClean="0">
                <a:solidFill>
                  <a:srgbClr val="002060"/>
                </a:solidFill>
                <a:latin typeface="Calibri"/>
              </a:rPr>
              <a:t>Chớ</a:t>
            </a:r>
            <a:r>
              <a:rPr lang="en-GB" sz="3600" b="1" noProof="0" dirty="0" smtClean="0">
                <a:solidFill>
                  <a:srgbClr val="002060"/>
                </a:solidFill>
                <a:latin typeface="Calibri"/>
              </a:rPr>
              <a:t> </a:t>
            </a:r>
            <a:r>
              <a:rPr lang="en-GB" sz="3600" b="1" noProof="0" dirty="0" err="1" smtClean="0">
                <a:solidFill>
                  <a:srgbClr val="002060"/>
                </a:solidFill>
                <a:latin typeface="Calibri"/>
              </a:rPr>
              <a:t>có</a:t>
            </a:r>
            <a:r>
              <a:rPr lang="en-GB" sz="3600" b="1" noProof="0" dirty="0" smtClean="0">
                <a:solidFill>
                  <a:srgbClr val="002060"/>
                </a:solidFill>
                <a:latin typeface="Calibri"/>
              </a:rPr>
              <a:t> </a:t>
            </a:r>
            <a:r>
              <a:rPr lang="en-GB" sz="3600" b="1" noProof="0" dirty="0" err="1" smtClean="0">
                <a:solidFill>
                  <a:srgbClr val="002060"/>
                </a:solidFill>
                <a:latin typeface="Calibri"/>
              </a:rPr>
              <a:t>coi</a:t>
            </a:r>
            <a:r>
              <a:rPr lang="en-GB" sz="3600" b="1" noProof="0" dirty="0" smtClean="0">
                <a:solidFill>
                  <a:srgbClr val="002060"/>
                </a:solidFill>
                <a:latin typeface="Calibri"/>
              </a:rPr>
              <a:t> </a:t>
            </a:r>
            <a:r>
              <a:rPr lang="en-GB" sz="3600" b="1" noProof="0" dirty="0" err="1" smtClean="0">
                <a:solidFill>
                  <a:srgbClr val="002060"/>
                </a:solidFill>
                <a:latin typeface="Calibri"/>
              </a:rPr>
              <a:t>thường</a:t>
            </a:r>
            <a:endParaRPr lang="en-GB" sz="3600" b="1" noProof="0"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noProof="0" dirty="0" smtClean="0">
                <a:solidFill>
                  <a:srgbClr val="002060"/>
                </a:solidFill>
                <a:latin typeface="Calibri"/>
              </a:rPr>
              <a:t>Ô </a:t>
            </a:r>
            <a:r>
              <a:rPr lang="en-GB" sz="3600" b="1" noProof="0" dirty="0" err="1" smtClean="0">
                <a:solidFill>
                  <a:srgbClr val="002060"/>
                </a:solidFill>
                <a:latin typeface="Calibri"/>
              </a:rPr>
              <a:t>tô</a:t>
            </a:r>
            <a:r>
              <a:rPr lang="en-GB" sz="3600" b="1" noProof="0" dirty="0" smtClean="0">
                <a:solidFill>
                  <a:srgbClr val="002060"/>
                </a:solidFill>
                <a:latin typeface="Calibri"/>
              </a:rPr>
              <a:t>, </a:t>
            </a:r>
            <a:r>
              <a:rPr lang="en-GB" sz="3600" b="1" noProof="0" dirty="0" err="1" smtClean="0">
                <a:solidFill>
                  <a:srgbClr val="002060"/>
                </a:solidFill>
                <a:latin typeface="Calibri"/>
              </a:rPr>
              <a:t>xe</a:t>
            </a:r>
            <a:r>
              <a:rPr lang="en-GB" sz="3600" b="1" noProof="0" dirty="0" smtClean="0">
                <a:solidFill>
                  <a:srgbClr val="002060"/>
                </a:solidFill>
                <a:latin typeface="Calibri"/>
              </a:rPr>
              <a:t> </a:t>
            </a:r>
            <a:r>
              <a:rPr lang="en-GB" sz="3600" b="1" noProof="0" dirty="0" err="1" smtClean="0">
                <a:solidFill>
                  <a:srgbClr val="002060"/>
                </a:solidFill>
                <a:latin typeface="Calibri"/>
              </a:rPr>
              <a:t>máy</a:t>
            </a:r>
            <a:endParaRPr lang="en-GB" sz="3600" b="1" noProof="0" dirty="0" smtClean="0">
              <a:solidFill>
                <a:srgbClr val="002060"/>
              </a:solidFill>
              <a:latin typeface="Calibri"/>
            </a:endParaRPr>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66790" y="837259"/>
            <a:ext cx="6606162" cy="5737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119854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2727">
        <p15:prstTrans prst="pageCurlDouble"/>
      </p:transition>
    </mc:Choice>
    <mc:Fallback xmlns="">
      <p:transition spd="slow" advTm="32727">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253782" y="-46322"/>
            <a:ext cx="1131371" cy="1201263"/>
          </a:xfrm>
          <a:prstGeom prst="rect">
            <a:avLst/>
          </a:prstGeom>
        </p:spPr>
      </p:pic>
      <p:sp>
        <p:nvSpPr>
          <p:cNvPr id="5" name="TextBox 4"/>
          <p:cNvSpPr txBox="1"/>
          <p:nvPr/>
        </p:nvSpPr>
        <p:spPr>
          <a:xfrm>
            <a:off x="7851204" y="2090515"/>
            <a:ext cx="452694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Ngã</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ba</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ngã</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bảy</a:t>
            </a:r>
            <a:endParaRPr kumimoji="0" lang="en-GB" sz="3600" b="1" i="0" u="none" strike="noStrike" kern="1200" cap="none" spc="0" normalizeH="0" baseline="0" noProof="0" dirty="0" smtClean="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Xe</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dừng</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sang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ngang</a:t>
            </a:r>
            <a:endParaRPr kumimoji="0" lang="en-GB" sz="3600" b="1" i="0" u="none" strike="noStrike" kern="1200" cap="none" spc="0" normalizeH="0" baseline="0" noProof="0" dirty="0" smtClean="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Đèn</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đỏ</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không</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sang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Đèn</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xanh</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đi</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tiếp</a:t>
            </a:r>
            <a:endParaRPr kumimoji="0" lang="en-GB" sz="3600" b="1" i="0" u="none" strike="noStrike" kern="1200" cap="none" spc="0" normalizeH="0" baseline="0" noProof="0" dirty="0" smtClean="0">
              <a:ln>
                <a:noFill/>
              </a:ln>
              <a:solidFill>
                <a:srgbClr val="002060"/>
              </a:solidFill>
              <a:effectLst/>
              <a:uLnTx/>
              <a:uFillTx/>
              <a:latin typeface="Calibri"/>
              <a:ea typeface="+mn-ea"/>
              <a:cs typeface="+mn-cs"/>
            </a:endParaRPr>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9844" y="1198973"/>
            <a:ext cx="6606162" cy="5239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4"/>
          <p:cNvSpPr txBox="1"/>
          <p:nvPr/>
        </p:nvSpPr>
        <p:spPr>
          <a:xfrm>
            <a:off x="1331198" y="-7289"/>
            <a:ext cx="990516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Ông</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còn</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dặn</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bạn</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nhỏ</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khi</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đến</a:t>
            </a:r>
            <a:r>
              <a:rPr kumimoji="0" lang="en-US" sz="2400" b="1" i="0" u="none" strike="noStrike" kern="1200" cap="none" spc="0" normalizeH="0" baseline="0" noProof="0" dirty="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ngã</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ba</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ngã</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bảy</a:t>
            </a:r>
            <a:r>
              <a:rPr kumimoji="0" lang="en-US" sz="2400" b="1" i="0" u="none" strike="noStrike" kern="1200" cap="none" spc="0" normalizeH="0" baseline="0" noProof="0" dirty="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thì</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phải</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chú</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ý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điều</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gì</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a:t>
            </a: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ea typeface="+mn-ea"/>
                <a:cs typeface="+mn-cs"/>
              </a:rPr>
              <a:t> </a:t>
            </a:r>
            <a:endParaRPr kumimoji="0" lang="en-US" sz="3200" b="0" i="0" u="none" strike="noStrike" kern="1200" cap="none" spc="0" normalizeH="0" baseline="0" noProof="0" dirty="0">
              <a:ln>
                <a:noFill/>
              </a:ln>
              <a:solidFill>
                <a:srgbClr val="53A272"/>
              </a:solidFill>
              <a:effectLst/>
              <a:uLnTx/>
              <a:uFillTx/>
              <a:latin typeface="Baloo Bold"/>
              <a:ea typeface="+mn-ea"/>
              <a:cs typeface="+mn-cs"/>
            </a:endParaRPr>
          </a:p>
        </p:txBody>
      </p:sp>
    </p:spTree>
    <p:custDataLst>
      <p:tags r:id="rId1"/>
    </p:custDataLst>
    <p:extLst>
      <p:ext uri="{BB962C8B-B14F-4D97-AF65-F5344CB8AC3E}">
        <p14:creationId xmlns:p14="http://schemas.microsoft.com/office/powerpoint/2010/main" val="2814396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8007">
        <p15:prstTrans prst="pageCurlDouble"/>
      </p:transition>
    </mc:Choice>
    <mc:Fallback xmlns="">
      <p:transition spd="slow" advTm="38007">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4" name="TextBox 4"/>
          <p:cNvSpPr txBox="1"/>
          <p:nvPr/>
        </p:nvSpPr>
        <p:spPr>
          <a:xfrm>
            <a:off x="1285105" y="63336"/>
            <a:ext cx="990516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srgbClr val="FF0000"/>
              </a:solidFill>
              <a:effectLst/>
              <a:uLnTx/>
              <a:uFillTx/>
              <a:latin typeface="Baloo Bold"/>
              <a:ea typeface="+mn-ea"/>
              <a:cs typeface="+mn-cs"/>
            </a:endParaRP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ea typeface="+mn-ea"/>
                <a:cs typeface="+mn-cs"/>
              </a:rPr>
              <a:t> </a:t>
            </a:r>
            <a:endParaRPr kumimoji="0" lang="en-US" sz="3200" b="0" i="0" u="none" strike="noStrike" kern="1200" cap="none" spc="0" normalizeH="0" baseline="0" noProof="0" dirty="0">
              <a:ln>
                <a:noFill/>
              </a:ln>
              <a:solidFill>
                <a:srgbClr val="53A272"/>
              </a:solidFill>
              <a:effectLst/>
              <a:uLnTx/>
              <a:uFillTx/>
              <a:latin typeface="Baloo Bold"/>
              <a:ea typeface="+mn-ea"/>
              <a:cs typeface="+mn-cs"/>
            </a:endParaRP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253782" y="-46322"/>
            <a:ext cx="1131371" cy="1201263"/>
          </a:xfrm>
          <a:prstGeom prst="rect">
            <a:avLst/>
          </a:prstGeom>
        </p:spPr>
      </p:pic>
      <p:sp>
        <p:nvSpPr>
          <p:cNvPr id="5" name="TextBox 4"/>
          <p:cNvSpPr txBox="1"/>
          <p:nvPr/>
        </p:nvSpPr>
        <p:spPr>
          <a:xfrm>
            <a:off x="7382933" y="2200640"/>
            <a:ext cx="48090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solidFill>
                  <a:srgbClr val="002060"/>
                </a:solidFill>
                <a:latin typeface="Calibri"/>
              </a:rPr>
              <a:t>Xe</a:t>
            </a:r>
            <a:r>
              <a:rPr lang="en-GB" sz="3600" b="1" dirty="0" smtClean="0">
                <a:solidFill>
                  <a:srgbClr val="002060"/>
                </a:solidFill>
                <a:latin typeface="Calibri"/>
              </a:rPr>
              <a:t> </a:t>
            </a:r>
            <a:r>
              <a:rPr lang="en-GB" sz="3600" b="1" dirty="0" err="1" smtClean="0">
                <a:solidFill>
                  <a:srgbClr val="002060"/>
                </a:solidFill>
                <a:latin typeface="Calibri"/>
              </a:rPr>
              <a:t>bé</a:t>
            </a:r>
            <a:r>
              <a:rPr lang="en-GB" sz="3600" b="1" dirty="0" smtClean="0">
                <a:solidFill>
                  <a:srgbClr val="002060"/>
                </a:solidFill>
                <a:latin typeface="Calibri"/>
              </a:rPr>
              <a:t> </a:t>
            </a:r>
            <a:r>
              <a:rPr lang="en-GB" sz="3600" b="1" dirty="0" err="1" smtClean="0">
                <a:solidFill>
                  <a:srgbClr val="002060"/>
                </a:solidFill>
                <a:latin typeface="Calibri"/>
              </a:rPr>
              <a:t>rất</a:t>
            </a:r>
            <a:r>
              <a:rPr lang="en-GB" sz="3600" b="1" dirty="0" smtClean="0">
                <a:solidFill>
                  <a:srgbClr val="002060"/>
                </a:solidFill>
                <a:latin typeface="Calibri"/>
              </a:rPr>
              <a:t> </a:t>
            </a:r>
            <a:r>
              <a:rPr lang="en-GB" sz="3600" b="1" dirty="0" err="1" smtClean="0">
                <a:solidFill>
                  <a:srgbClr val="002060"/>
                </a:solidFill>
                <a:latin typeface="Calibri"/>
              </a:rPr>
              <a:t>đẹp</a:t>
            </a:r>
            <a:endParaRPr lang="en-GB" sz="3600" b="1"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solidFill>
                  <a:srgbClr val="002060"/>
                </a:solidFill>
                <a:latin typeface="Calibri"/>
              </a:rPr>
              <a:t>Kính</a:t>
            </a:r>
            <a:r>
              <a:rPr lang="en-GB" sz="3600" b="1" dirty="0" smtClean="0">
                <a:solidFill>
                  <a:srgbClr val="002060"/>
                </a:solidFill>
                <a:latin typeface="Calibri"/>
              </a:rPr>
              <a:t> </a:t>
            </a:r>
            <a:r>
              <a:rPr lang="en-GB" sz="3600" b="1" dirty="0" err="1" smtClean="0">
                <a:solidFill>
                  <a:srgbClr val="002060"/>
                </a:solidFill>
                <a:latin typeface="Calibri"/>
              </a:rPr>
              <a:t>coong</a:t>
            </a:r>
            <a:r>
              <a:rPr lang="en-GB" sz="3600" b="1" dirty="0" smtClean="0">
                <a:solidFill>
                  <a:srgbClr val="002060"/>
                </a:solidFill>
                <a:latin typeface="Calibri"/>
              </a:rPr>
              <a:t>…</a:t>
            </a:r>
            <a:r>
              <a:rPr lang="en-GB" sz="3600" b="1" dirty="0" err="1" smtClean="0">
                <a:solidFill>
                  <a:srgbClr val="002060"/>
                </a:solidFill>
                <a:latin typeface="Calibri"/>
              </a:rPr>
              <a:t>kính</a:t>
            </a:r>
            <a:r>
              <a:rPr lang="en-GB" sz="3600" b="1" dirty="0" smtClean="0">
                <a:solidFill>
                  <a:srgbClr val="002060"/>
                </a:solidFill>
                <a:latin typeface="Calibri"/>
              </a:rPr>
              <a:t> </a:t>
            </a:r>
            <a:r>
              <a:rPr lang="en-GB" sz="3600" b="1" dirty="0" err="1" smtClean="0">
                <a:solidFill>
                  <a:srgbClr val="002060"/>
                </a:solidFill>
                <a:latin typeface="Calibri"/>
              </a:rPr>
              <a:t>coong</a:t>
            </a:r>
            <a:endParaRPr kumimoji="0" lang="en-GB" sz="3600" b="1" i="0" u="none" strike="noStrike" kern="1200" cap="none" spc="0" normalizeH="0" baseline="0" noProof="0" dirty="0" smtClean="0">
              <a:ln>
                <a:noFill/>
              </a:ln>
              <a:solidFill>
                <a:srgbClr val="002060"/>
              </a:solidFill>
              <a:effectLst/>
              <a:uLnTx/>
              <a:uFillTx/>
              <a:latin typeface="Calibri"/>
              <a:ea typeface="+mn-ea"/>
              <a:cs typeface="+mn-cs"/>
            </a:endParaRPr>
          </a:p>
        </p:txBody>
      </p:sp>
      <p:pic>
        <p:nvPicPr>
          <p:cNvPr id="1026" name="Picture 2" descr="Bé tập đi xe đạp -"/>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3552" y="1137883"/>
            <a:ext cx="6177387" cy="53073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custDataLst>
      <p:tags r:id="rId1"/>
    </p:custDataLst>
    <p:extLst>
      <p:ext uri="{BB962C8B-B14F-4D97-AF65-F5344CB8AC3E}">
        <p14:creationId xmlns:p14="http://schemas.microsoft.com/office/powerpoint/2010/main" val="301208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6586">
        <p15:prstTrans prst="pageCurlDouble"/>
      </p:transition>
    </mc:Choice>
    <mc:Fallback xmlns="">
      <p:transition spd="slow" advTm="26586">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240770" y="-410633"/>
            <a:ext cx="12187767" cy="6849533"/>
          </a:xfrm>
          <a:prstGeom prst="rect">
            <a:avLst/>
          </a:prstGeom>
          <a:noFill/>
          <a:ln w="9525">
            <a:noFill/>
          </a:ln>
        </p:spPr>
      </p:pic>
      <p:sp>
        <p:nvSpPr>
          <p:cNvPr id="53254" name="Text Box 6"/>
          <p:cNvSpPr txBox="1"/>
          <p:nvPr/>
        </p:nvSpPr>
        <p:spPr>
          <a:xfrm>
            <a:off x="1361017" y="3530601"/>
            <a:ext cx="9448800" cy="667234"/>
          </a:xfrm>
          <a:prstGeom prst="rect">
            <a:avLst/>
          </a:prstGeom>
          <a:noFill/>
          <a:ln w="9525">
            <a:noFill/>
          </a:ln>
        </p:spPr>
        <p:txBody>
          <a:bodyPr>
            <a:spAutoFit/>
          </a:bodyPr>
          <a:lstStyle/>
          <a:p>
            <a:pPr defTabSz="914446">
              <a:spcBef>
                <a:spcPct val="50000"/>
              </a:spcBef>
              <a:defRPr/>
            </a:pPr>
            <a:endParaRPr sz="3736" dirty="0">
              <a:solidFill>
                <a:prstClr val="black"/>
              </a:solidFill>
              <a:latin typeface=".VnAvant" panose="020B7200000000000000" pitchFamily="34" charset="0"/>
            </a:endParaRPr>
          </a:p>
        </p:txBody>
      </p:sp>
      <p:sp>
        <p:nvSpPr>
          <p:cNvPr id="2" name="TextBox 1">
            <a:extLst>
              <a:ext uri="{FF2B5EF4-FFF2-40B4-BE49-F238E27FC236}">
                <a16:creationId xmlns:a16="http://schemas.microsoft.com/office/drawing/2014/main" id="{FF44E4A5-FFA9-4AFF-B145-43D3C3923303}"/>
              </a:ext>
            </a:extLst>
          </p:cNvPr>
          <p:cNvSpPr txBox="1"/>
          <p:nvPr/>
        </p:nvSpPr>
        <p:spPr>
          <a:xfrm>
            <a:off x="4851399" y="977844"/>
            <a:ext cx="3454400" cy="1261884"/>
          </a:xfrm>
          <a:prstGeom prst="rect">
            <a:avLst/>
          </a:prstGeom>
          <a:noFill/>
        </p:spPr>
        <p:txBody>
          <a:bodyPr wrap="square" rtlCol="0">
            <a:spAutoFit/>
          </a:bodyPr>
          <a:lstStyle/>
          <a:p>
            <a:pPr algn="ctr" defTabSz="914446">
              <a:defRPr/>
            </a:pPr>
            <a:r>
              <a:rPr lang="en-GB" sz="4000" b="1" dirty="0">
                <a:solidFill>
                  <a:srgbClr val="FF0000"/>
                </a:solidFill>
                <a:latin typeface="Times New Roman" panose="02020603050405020304" pitchFamily="18" charset="0"/>
                <a:ea typeface="Arial-Rounded" panose="020B0500000000000000" pitchFamily="34" charset="0"/>
                <a:cs typeface="Arial-Rounded" panose="020B0500000000000000" pitchFamily="34" charset="0"/>
              </a:rPr>
              <a:t>GIÁO DỤC</a:t>
            </a:r>
            <a:endParaRPr lang="vi-VN" sz="4000" b="1" dirty="0">
              <a:solidFill>
                <a:srgbClr val="FF0000"/>
              </a:solidFill>
              <a:latin typeface="Times New Roman" panose="02020603050405020304" pitchFamily="18" charset="0"/>
              <a:ea typeface="Arial-Rounded" panose="020B0500000000000000" pitchFamily="34" charset="0"/>
              <a:cs typeface="Arial-Rounded" panose="020B0500000000000000" pitchFamily="34" charset="0"/>
            </a:endParaRPr>
          </a:p>
          <a:p>
            <a:pPr algn="ctr" defTabSz="914446">
              <a:defRPr/>
            </a:pPr>
            <a:endParaRPr lang="en-US" sz="3600" dirty="0">
              <a:solidFill>
                <a:srgbClr val="FF0000"/>
              </a:solidFill>
              <a:latin typeface="Calibri"/>
              <a:ea typeface="Arial-Rounded" panose="020B0500000000000000" pitchFamily="34" charset="0"/>
              <a:cs typeface="Arial-Rounded" panose="020B0500000000000000"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1585" y="-19570"/>
            <a:ext cx="1040415" cy="699634"/>
          </a:xfrm>
          <a:prstGeom prst="rect">
            <a:avLst/>
          </a:prstGeom>
        </p:spPr>
      </p:pic>
      <p:sp>
        <p:nvSpPr>
          <p:cNvPr id="8" name="Rectangle 7"/>
          <p:cNvSpPr/>
          <p:nvPr/>
        </p:nvSpPr>
        <p:spPr>
          <a:xfrm>
            <a:off x="2433782" y="1811924"/>
            <a:ext cx="8376035" cy="3539430"/>
          </a:xfrm>
          <a:prstGeom prst="rect">
            <a:avLst/>
          </a:prstGeom>
        </p:spPr>
        <p:txBody>
          <a:bodyPr wrap="square">
            <a:spAutoFit/>
          </a:bodyPr>
          <a:lstStyle/>
          <a:p>
            <a:pPr lvl="0">
              <a:defRPr/>
            </a:pPr>
            <a:r>
              <a:rPr lang="en-GB" sz="3200" noProof="0" dirty="0" smtClean="0">
                <a:ln w="0"/>
                <a:solidFill>
                  <a:schemeClr val="accent1">
                    <a:lumMod val="50000"/>
                  </a:schemeClr>
                </a:solidFill>
                <a:effectLst>
                  <a:outerShdw blurRad="38100" dist="19050" dir="2700000" algn="tl" rotWithShape="0">
                    <a:prstClr val="black">
                      <a:alpha val="40000"/>
                    </a:prstClr>
                  </a:outerShdw>
                </a:effectLst>
                <a:latin typeface="#9Slide07 Itim" panose="00000500000000000000" pitchFamily="2" charset="-34"/>
                <a:cs typeface="#9Slide07 Itim" panose="00000500000000000000" pitchFamily="2" charset="-34"/>
              </a:rPr>
              <a:t>      </a:t>
            </a:r>
            <a:r>
              <a:rPr lang="en-GB" sz="3200" noProof="0" dirty="0" err="1" smtClean="0">
                <a:ln w="0"/>
                <a:solidFill>
                  <a:schemeClr val="accent1">
                    <a:lumMod val="50000"/>
                  </a:schemeClr>
                </a:solidFill>
                <a:effectLst>
                  <a:outerShdw blurRad="38100" dist="19050" dir="2700000" algn="tl" rotWithShape="0">
                    <a:prstClr val="black">
                      <a:alpha val="40000"/>
                    </a:prstClr>
                  </a:outerShdw>
                </a:effectLst>
                <a:latin typeface="#9Slide07 Itim" panose="00000500000000000000" pitchFamily="2" charset="-34"/>
                <a:cs typeface="#9Slide07 Itim" panose="00000500000000000000" pitchFamily="2" charset="-34"/>
              </a:rPr>
              <a:t>Các</a:t>
            </a:r>
            <a:r>
              <a:rPr lang="en-GB" sz="3200" noProof="0" dirty="0" smtClean="0">
                <a:ln w="0"/>
                <a:solidFill>
                  <a:schemeClr val="accent1">
                    <a:lumMod val="50000"/>
                  </a:schemeClr>
                </a:solidFill>
                <a:effectLst>
                  <a:outerShdw blurRad="38100" dist="19050" dir="2700000" algn="tl" rotWithShape="0">
                    <a:prstClr val="black">
                      <a:alpha val="40000"/>
                    </a:prstClr>
                  </a:outerShdw>
                </a:effectLst>
                <a:latin typeface="#9Slide07 Itim" panose="00000500000000000000" pitchFamily="2" charset="-34"/>
                <a:cs typeface="#9Slide07 Itim" panose="00000500000000000000" pitchFamily="2" charset="-34"/>
              </a:rPr>
              <a:t> con </a:t>
            </a:r>
            <a:r>
              <a:rPr lang="en-GB" sz="3200" dirty="0" err="1" smtClean="0">
                <a:ln w="0"/>
                <a:solidFill>
                  <a:schemeClr val="accent1">
                    <a:lumMod val="50000"/>
                  </a:schemeClr>
                </a:solidFill>
                <a:effectLst>
                  <a:outerShdw blurRad="38100" dist="19050" dir="2700000" algn="tl" rotWithShape="0">
                    <a:prstClr val="black">
                      <a:alpha val="40000"/>
                    </a:prstClr>
                  </a:outerShdw>
                </a:effectLst>
                <a:latin typeface="#9Slide07 Itim" panose="00000500000000000000" pitchFamily="2" charset="-34"/>
                <a:cs typeface="#9Slide07 Itim" panose="00000500000000000000" pitchFamily="2" charset="-34"/>
              </a:rPr>
              <a:t>ơi</a:t>
            </a:r>
            <a:r>
              <a:rPr lang="en-GB" sz="3200" noProof="0" dirty="0" smtClean="0">
                <a:ln w="0"/>
                <a:solidFill>
                  <a:schemeClr val="accent1">
                    <a:lumMod val="50000"/>
                  </a:schemeClr>
                </a:solidFill>
                <a:effectLst>
                  <a:outerShdw blurRad="38100" dist="19050" dir="2700000" algn="tl" rotWithShape="0">
                    <a:prstClr val="black">
                      <a:alpha val="40000"/>
                    </a:prstClr>
                  </a:outerShdw>
                </a:effectLst>
                <a:latin typeface="#9Slide07 Itim" panose="00000500000000000000" pitchFamily="2" charset="-34"/>
                <a:cs typeface="#9Slide07 Itim" panose="00000500000000000000" pitchFamily="2" charset="-34"/>
              </a:rPr>
              <a:t>! </a:t>
            </a:r>
            <a:r>
              <a:rPr lang="vi-VN" sz="3200" dirty="0" smtClean="0">
                <a:ln w="0"/>
                <a:solidFill>
                  <a:schemeClr val="accent1">
                    <a:lumMod val="50000"/>
                  </a:schemeClr>
                </a:solidFill>
                <a:effectLst>
                  <a:outerShdw blurRad="38100" dist="19050" dir="2700000" algn="tl" rotWithShape="0">
                    <a:prstClr val="black">
                      <a:alpha val="40000"/>
                    </a:prstClr>
                  </a:outerShdw>
                </a:effectLst>
                <a:latin typeface="#9Slide07 Itim" panose="00000500000000000000" pitchFamily="2" charset="-34"/>
                <a:cs typeface="#9Slide07 Itim" panose="00000500000000000000" pitchFamily="2" charset="-34"/>
              </a:rPr>
              <a:t>Bạn </a:t>
            </a:r>
            <a:r>
              <a:rPr lang="vi-VN" sz="3200" dirty="0">
                <a:ln w="0"/>
                <a:solidFill>
                  <a:schemeClr val="accent1">
                    <a:lumMod val="50000"/>
                  </a:schemeClr>
                </a:solidFill>
                <a:effectLst>
                  <a:outerShdw blurRad="38100" dist="19050" dir="2700000" algn="tl" rotWithShape="0">
                    <a:prstClr val="black">
                      <a:alpha val="40000"/>
                    </a:prstClr>
                  </a:outerShdw>
                </a:effectLst>
                <a:latin typeface="#9Slide07 Itim" panose="00000500000000000000" pitchFamily="2" charset="-34"/>
                <a:cs typeface="#9Slide07 Itim" panose="00000500000000000000" pitchFamily="2" charset="-34"/>
              </a:rPr>
              <a:t>nhỏ trong bài thơ rất thích tập đi chiếc xe đạp mà bố mua cho, và còn được ông dặn dò rất nhiều điều khi đi xe đạp ra đường đấy! Nếu chúng mình đã biết đi xe đạp thì hãy nhớ những điều mà ông bạn nhỏ đã dặn trong bài thơ để tham gia giao thông an toàn nhé</a:t>
            </a:r>
            <a:r>
              <a:rPr lang="vi-VN" sz="3200" dirty="0" smtClean="0">
                <a:ln w="0"/>
                <a:solidFill>
                  <a:schemeClr val="accent1">
                    <a:lumMod val="50000"/>
                  </a:schemeClr>
                </a:solidFill>
                <a:effectLst>
                  <a:outerShdw blurRad="38100" dist="19050" dir="2700000" algn="tl" rotWithShape="0">
                    <a:prstClr val="black">
                      <a:alpha val="40000"/>
                    </a:prstClr>
                  </a:outerShdw>
                </a:effectLst>
                <a:latin typeface="#9Slide07 Itim" panose="00000500000000000000" pitchFamily="2" charset="-34"/>
                <a:cs typeface="#9Slide07 Itim" panose="00000500000000000000" pitchFamily="2" charset="-34"/>
              </a:rPr>
              <a:t>!</a:t>
            </a:r>
            <a:endParaRPr kumimoji="0" lang="en-GB" sz="3200" b="0" i="0" u="none" strike="noStrike" kern="1200" cap="none" spc="0" normalizeH="0" baseline="0" noProof="0" dirty="0" smtClean="0">
              <a:ln w="0"/>
              <a:solidFill>
                <a:schemeClr val="accent1">
                  <a:lumMod val="50000"/>
                </a:schemeClr>
              </a:solidFill>
              <a:effectLst>
                <a:outerShdw blurRad="38100" dist="19050" dir="2700000" algn="tl" rotWithShape="0">
                  <a:prstClr val="black">
                    <a:alpha val="40000"/>
                  </a:prstClr>
                </a:outerShdw>
              </a:effectLst>
              <a:uLnTx/>
              <a:uFillTx/>
              <a:latin typeface="#9Slide07 Itim" panose="00000500000000000000" pitchFamily="2" charset="-34"/>
              <a:cs typeface="#9Slide07 Itim" panose="00000500000000000000" pitchFamily="2" charset="-34"/>
            </a:endParaRPr>
          </a:p>
        </p:txBody>
      </p:sp>
    </p:spTree>
    <p:custDataLst>
      <p:tags r:id="rId1"/>
    </p:custDataLst>
    <p:extLst>
      <p:ext uri="{BB962C8B-B14F-4D97-AF65-F5344CB8AC3E}">
        <p14:creationId xmlns:p14="http://schemas.microsoft.com/office/powerpoint/2010/main" val="3048094806"/>
      </p:ext>
    </p:extLst>
  </p:cSld>
  <p:clrMapOvr>
    <a:masterClrMapping/>
  </p:clrMapOvr>
  <mc:AlternateContent xmlns:mc="http://schemas.openxmlformats.org/markup-compatibility/2006" xmlns:p14="http://schemas.microsoft.com/office/powerpoint/2010/main">
    <mc:Choice Requires="p14">
      <p:transition spd="slow" p14:dur="800" advTm="34194">
        <p:circle/>
      </p:transition>
    </mc:Choice>
    <mc:Fallback xmlns="">
      <p:transition spd="slow" advTm="34194">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0941292" y="85168"/>
            <a:ext cx="1131371" cy="1201263"/>
          </a:xfrm>
          <a:prstGeom prst="rect">
            <a:avLst/>
          </a:prstGeom>
        </p:spPr>
      </p:pic>
      <p:pic>
        <p:nvPicPr>
          <p:cNvPr id="10" name="Picture 2" descr="Bé tập đi xe đạp"/>
          <p:cNvPicPr>
            <a:picLocks noChangeAspect="1" noChangeArrowheads="1"/>
          </p:cNvPicPr>
          <p:nvPr/>
        </p:nvPicPr>
        <p:blipFill>
          <a:blip r:embed="rId2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63076" y="801619"/>
            <a:ext cx="4943576" cy="628497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976143" y="34238"/>
            <a:ext cx="8684642" cy="646331"/>
          </a:xfrm>
          <a:prstGeom prst="rect">
            <a:avLst/>
          </a:prstGeom>
        </p:spPr>
        <p:txBody>
          <a:bodyPr wrap="square">
            <a:spAutoFit/>
          </a:bodyPr>
          <a:lstStyle/>
          <a:p>
            <a:pPr algn="ctr" defTabSz="685800"/>
            <a:r>
              <a:rPr lang="en-GB" sz="3600"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BÉ TẬP ĐI XE ĐẠP  </a:t>
            </a:r>
            <a:endParaRPr lang="en-US" sz="3600" dirty="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endParaRPr>
          </a:p>
        </p:txBody>
      </p:sp>
      <p:sp>
        <p:nvSpPr>
          <p:cNvPr id="13" name="Rectangle 12"/>
          <p:cNvSpPr/>
          <p:nvPr/>
        </p:nvSpPr>
        <p:spPr>
          <a:xfrm>
            <a:off x="2597254" y="914899"/>
            <a:ext cx="3803965" cy="4401205"/>
          </a:xfrm>
          <a:prstGeom prst="rect">
            <a:avLst/>
          </a:prstGeom>
        </p:spPr>
        <p:txBody>
          <a:bodyPr wrap="square">
            <a:spAutoFit/>
          </a:bodyPr>
          <a:lstStyle/>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Bố</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mua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đạp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Mẹ</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dạy</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Mắt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kìa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Tròn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xoe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chăm</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chú</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Chân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đạp</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hăm</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hở</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Người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toát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mồ</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hôi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Mặt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rạng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rỡ</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cười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yêu</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yêu</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quá</a:t>
            </a:r>
            <a:r>
              <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p>
          <a:p>
            <a:pPr algn="ctr" defTabSz="685800"/>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endParaRPr lang="en-US"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p:txBody>
      </p:sp>
      <p:sp>
        <p:nvSpPr>
          <p:cNvPr id="14" name="Rectangle 13"/>
          <p:cNvSpPr/>
          <p:nvPr/>
        </p:nvSpPr>
        <p:spPr>
          <a:xfrm>
            <a:off x="6531061" y="841393"/>
            <a:ext cx="5278179" cy="5755422"/>
          </a:xfrm>
          <a:prstGeom prst="rect">
            <a:avLst/>
          </a:prstGeom>
        </p:spPr>
        <p:txBody>
          <a:bodyPr wrap="square">
            <a:spAutoFit/>
          </a:bodyPr>
          <a:lstStyle/>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cười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hể</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hả</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Nhắc</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phải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đường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Chớ</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có</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thường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Ô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tô</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máy</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Ngã</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ngã</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bảy</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dừng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sang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ngang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Đèn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đỏ</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không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sang</a:t>
            </a: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Đèn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xanh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tiếp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rất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đẹp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Kính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coong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kính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coong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p>
          <a:p>
            <a:pPr algn="ctr" defTabSz="685800"/>
            <a:r>
              <a:rPr lang="en-GB" sz="32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endParaRPr lang="en-US" sz="32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p:txBody>
      </p:sp>
      <p:sp>
        <p:nvSpPr>
          <p:cNvPr id="15" name="Rectangle 14"/>
          <p:cNvSpPr/>
          <p:nvPr/>
        </p:nvSpPr>
        <p:spPr>
          <a:xfrm>
            <a:off x="3432779" y="6096157"/>
            <a:ext cx="8684642" cy="461665"/>
          </a:xfrm>
          <a:prstGeom prst="rect">
            <a:avLst/>
          </a:prstGeom>
        </p:spPr>
        <p:txBody>
          <a:bodyPr wrap="square">
            <a:spAutoFit/>
          </a:bodyPr>
          <a:lstStyle/>
          <a:p>
            <a:pPr algn="ctr" defTabSz="685800"/>
            <a:r>
              <a:rPr lang="en-GB" sz="2400" i="1"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Cao </a:t>
            </a:r>
            <a:r>
              <a:rPr lang="en-GB" sz="2400" i="1" dirty="0" err="1"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Thúy</a:t>
            </a:r>
            <a:r>
              <a:rPr lang="en-GB" sz="2400" i="1"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 </a:t>
            </a:r>
            <a:r>
              <a:rPr lang="en-GB" sz="2400" i="1" dirty="0" err="1"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Hưng</a:t>
            </a:r>
            <a:r>
              <a:rPr lang="en-GB" sz="2400" i="1"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  </a:t>
            </a:r>
            <a:endParaRPr lang="en-US" sz="2400" i="1" dirty="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endParaRPr>
          </a:p>
        </p:txBody>
      </p:sp>
    </p:spTree>
    <p:custDataLst>
      <p:tags r:id="rId1"/>
    </p:custDataLst>
    <p:extLst>
      <p:ext uri="{BB962C8B-B14F-4D97-AF65-F5344CB8AC3E}">
        <p14:creationId xmlns:p14="http://schemas.microsoft.com/office/powerpoint/2010/main" val="500473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55643">
        <p15:prstTrans prst="origami"/>
      </p:transition>
    </mc:Choice>
    <mc:Fallback xmlns="">
      <p:transition spd="slow" advTm="55643">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353669" y="39901"/>
            <a:ext cx="10688504" cy="7223258"/>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141348" y="122470"/>
            <a:ext cx="1131371" cy="1201263"/>
          </a:xfrm>
          <a:prstGeom prst="rect">
            <a:avLst/>
          </a:prstGeom>
        </p:spPr>
      </p:pic>
      <p:sp>
        <p:nvSpPr>
          <p:cNvPr id="31" name="Rectangle 30"/>
          <p:cNvSpPr/>
          <p:nvPr/>
        </p:nvSpPr>
        <p:spPr>
          <a:xfrm>
            <a:off x="2493282" y="362850"/>
            <a:ext cx="8684642" cy="646331"/>
          </a:xfrm>
          <a:prstGeom prst="rect">
            <a:avLst/>
          </a:prstGeom>
        </p:spPr>
        <p:txBody>
          <a:bodyPr wrap="square">
            <a:spAutoFit/>
          </a:bodyPr>
          <a:lstStyle/>
          <a:p>
            <a:pPr algn="ctr" defTabSz="685800"/>
            <a:r>
              <a:rPr lang="en-GB" sz="3600"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BÉ TẬP ĐI XE ĐẠP  </a:t>
            </a:r>
            <a:endParaRPr lang="en-US" sz="3600" dirty="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endParaRPr>
          </a:p>
        </p:txBody>
      </p:sp>
      <p:sp>
        <p:nvSpPr>
          <p:cNvPr id="32" name="Rectangle 31"/>
          <p:cNvSpPr/>
          <p:nvPr/>
        </p:nvSpPr>
        <p:spPr>
          <a:xfrm>
            <a:off x="2746188" y="1177805"/>
            <a:ext cx="3803965" cy="4462760"/>
          </a:xfrm>
          <a:prstGeom prst="rect">
            <a:avLst/>
          </a:prstGeom>
        </p:spPr>
        <p:txBody>
          <a:bodyPr wrap="square">
            <a:spAutoFit/>
          </a:bodyPr>
          <a:lstStyle/>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Bố</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mua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đạp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Mẹ</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dạy</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Mắt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kìa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Tròn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xoe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chăm</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chú</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Chân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đạp</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hăm</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hở</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Người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toát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mồ</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hôi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Mặt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rạng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rỡ</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cười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yêu</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yêu</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quá</a:t>
            </a:r>
            <a:r>
              <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p>
          <a:p>
            <a:pPr algn="ctr" defTabSz="685800"/>
            <a:r>
              <a:rPr lang="en-GB" sz="32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endParaRPr lang="en-US" sz="32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p:txBody>
      </p:sp>
      <p:sp>
        <p:nvSpPr>
          <p:cNvPr id="33" name="Rectangle 32"/>
          <p:cNvSpPr/>
          <p:nvPr/>
        </p:nvSpPr>
        <p:spPr>
          <a:xfrm>
            <a:off x="6763994" y="1123592"/>
            <a:ext cx="5278179" cy="5755422"/>
          </a:xfrm>
          <a:prstGeom prst="rect">
            <a:avLst/>
          </a:prstGeom>
        </p:spPr>
        <p:txBody>
          <a:bodyPr wrap="square">
            <a:spAutoFit/>
          </a:bodyPr>
          <a:lstStyle/>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cười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hể</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hả</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Nhắc</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phải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đường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Chớ</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có</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thường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Ô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tô</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máy</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Ngã</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ngã</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bảy</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dừng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sang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ngang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Đèn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đỏ</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không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sang</a:t>
            </a: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Đèn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xanh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tiếp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rất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đẹp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Kính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coong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kính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coong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p>
          <a:p>
            <a:pPr algn="ctr" defTabSz="685800"/>
            <a:r>
              <a:rPr lang="en-GB" sz="32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endParaRPr lang="en-US" sz="32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p:txBody>
      </p:sp>
      <p:sp>
        <p:nvSpPr>
          <p:cNvPr id="34" name="Rectangle 33"/>
          <p:cNvSpPr/>
          <p:nvPr/>
        </p:nvSpPr>
        <p:spPr>
          <a:xfrm>
            <a:off x="373188" y="6396335"/>
            <a:ext cx="8684642" cy="461665"/>
          </a:xfrm>
          <a:prstGeom prst="rect">
            <a:avLst/>
          </a:prstGeom>
        </p:spPr>
        <p:txBody>
          <a:bodyPr wrap="square">
            <a:spAutoFit/>
          </a:bodyPr>
          <a:lstStyle/>
          <a:p>
            <a:pPr algn="ctr" defTabSz="685800"/>
            <a:r>
              <a:rPr lang="en-GB" sz="2400" i="1"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Cao </a:t>
            </a:r>
            <a:r>
              <a:rPr lang="en-GB" sz="2400" i="1" dirty="0" err="1"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Thúy</a:t>
            </a:r>
            <a:r>
              <a:rPr lang="en-GB" sz="2400" i="1"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 </a:t>
            </a:r>
            <a:r>
              <a:rPr lang="en-GB" sz="2400" i="1" dirty="0" err="1"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Hưng</a:t>
            </a:r>
            <a:r>
              <a:rPr lang="en-GB" sz="2400" i="1"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  </a:t>
            </a:r>
            <a:endParaRPr lang="en-US" sz="2400" i="1" dirty="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endParaRPr>
          </a:p>
        </p:txBody>
      </p:sp>
      <p:pic>
        <p:nvPicPr>
          <p:cNvPr id="6" name="Picture 2" descr="Bé tập đi xe đạp"/>
          <p:cNvPicPr>
            <a:picLocks noChangeAspect="1" noChangeArrowheads="1"/>
          </p:cNvPicPr>
          <p:nvPr/>
        </p:nvPicPr>
        <p:blipFill>
          <a:blip r:embed="rId2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63076" y="801619"/>
            <a:ext cx="4943576" cy="628497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20816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7123">
        <p15:prstTrans prst="pageCurlDouble"/>
      </p:transition>
    </mc:Choice>
    <mc:Fallback xmlns="">
      <p:transition spd="slow" advTm="571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1000"/>
                                        <p:tgtEl>
                                          <p:spTgt spid="34">
                                            <p:txEl>
                                              <p:pRg st="0" end="0"/>
                                            </p:txEl>
                                          </p:spTgt>
                                        </p:tgtEl>
                                      </p:cBhvr>
                                    </p:animEffect>
                                    <p:anim calcmode="lin" valueType="num">
                                      <p:cBhvr>
                                        <p:cTn id="8"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9000"/>
          </a:stretch>
        </a:blipFill>
        <a:effectLst/>
      </p:bgPr>
    </p:bg>
    <p:spTree>
      <p:nvGrpSpPr>
        <p:cNvPr id="1" name=""/>
        <p:cNvGrpSpPr/>
        <p:nvPr/>
      </p:nvGrpSpPr>
      <p:grpSpPr>
        <a:xfrm>
          <a:off x="0" y="0"/>
          <a:ext cx="0" cy="0"/>
          <a:chOff x="0" y="0"/>
          <a:chExt cx="0" cy="0"/>
        </a:xfrm>
      </p:grpSpPr>
      <p:sp>
        <p:nvSpPr>
          <p:cNvPr id="6" name="Rectangle 5"/>
          <p:cNvSpPr/>
          <p:nvPr/>
        </p:nvSpPr>
        <p:spPr>
          <a:xfrm>
            <a:off x="0" y="2614259"/>
            <a:ext cx="7063944" cy="243143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Các</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con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vừa</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lắng</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nghe</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cô</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đọc</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bài</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thơ</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gì</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Do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ai</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sáng</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tác</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w="0"/>
              <a:solidFill>
                <a:srgbClr val="7030A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Đó</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là</a:t>
            </a:r>
            <a:r>
              <a:rPr kumimoji="0" lang="en-GB"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bài</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thơ</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Bé</a:t>
            </a:r>
            <a:r>
              <a:rPr kumimoji="0" lang="en-GB" sz="2800" b="0" i="0" u="none" strike="noStrike" kern="1200" cap="none" spc="0" normalizeH="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r>
              <a:rPr kumimoji="0" lang="en-GB" sz="2800" b="0" i="0" u="none" strike="noStrike" kern="1200" cap="none" spc="0" normalizeH="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tập</a:t>
            </a:r>
            <a:r>
              <a:rPr kumimoji="0" lang="en-GB" sz="2800" b="0" i="0" u="none" strike="noStrike" kern="1200" cap="none" spc="0" normalizeH="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r>
              <a:rPr kumimoji="0" lang="en-GB" sz="2800" b="0" i="0" u="none" strike="noStrike" kern="1200" cap="none" spc="0" normalizeH="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đi</a:t>
            </a:r>
            <a:r>
              <a:rPr kumimoji="0" lang="en-GB" sz="2800" b="0" i="0" u="none" strike="noStrike" kern="1200" cap="none" spc="0" normalizeH="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r>
              <a:rPr kumimoji="0" lang="en-GB" sz="2800" b="0" i="0" u="none" strike="noStrike" kern="1200" cap="none" spc="0" normalizeH="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xe</a:t>
            </a:r>
            <a:r>
              <a:rPr kumimoji="0" lang="en-GB" sz="2800" b="0" i="0" u="none" strike="noStrike" kern="1200" cap="none" spc="0" normalizeH="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 </a:t>
            </a:r>
            <a:r>
              <a:rPr kumimoji="0" lang="en-GB" sz="2800" b="0" i="0" u="none" strike="noStrike" kern="1200" cap="none" spc="0" normalizeH="0" noProof="0" dirty="0" err="1"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đạp</a:t>
            </a:r>
            <a:endPar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cs typeface="#9Slide07 Itim" panose="00000500000000000000" pitchFamily="2" charset="-34"/>
              </a:rPr>
              <a:t>Cao </a:t>
            </a:r>
            <a:r>
              <a:rPr lang="en-GB" sz="2800" dirty="0" err="1"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cs typeface="#9Slide07 Itim" panose="00000500000000000000" pitchFamily="2" charset="-34"/>
              </a:rPr>
              <a:t>Thúy</a:t>
            </a:r>
            <a:r>
              <a:rPr lang="en-GB" sz="2800"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cs typeface="#9Slide07 Itim" panose="00000500000000000000" pitchFamily="2" charset="-34"/>
              </a:rPr>
              <a:t> </a:t>
            </a:r>
            <a:r>
              <a:rPr lang="en-GB" sz="2800" dirty="0" err="1"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cs typeface="#9Slide07 Itim" panose="00000500000000000000" pitchFamily="2" charset="-34"/>
              </a:rPr>
              <a:t>Hưng</a:t>
            </a:r>
            <a:endPar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endParaRPr>
          </a:p>
        </p:txBody>
      </p:sp>
    </p:spTree>
    <p:custDataLst>
      <p:tags r:id="rId1"/>
    </p:custDataLst>
    <p:extLst>
      <p:ext uri="{BB962C8B-B14F-4D97-AF65-F5344CB8AC3E}">
        <p14:creationId xmlns:p14="http://schemas.microsoft.com/office/powerpoint/2010/main" val="2046908637"/>
      </p:ext>
    </p:extLst>
  </p:cSld>
  <p:clrMapOvr>
    <a:masterClrMapping/>
  </p:clrMapOvr>
  <mc:AlternateContent xmlns:mc="http://schemas.openxmlformats.org/markup-compatibility/2006" xmlns:p14="http://schemas.microsoft.com/office/powerpoint/2010/main">
    <mc:Choice Requires="p14">
      <p:transition spd="slow" p14:dur="1400" advTm="24894">
        <p14:ripple/>
      </p:transition>
    </mc:Choice>
    <mc:Fallback xmlns="">
      <p:transition spd="slow" advTm="24894">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484287" y="104882"/>
            <a:ext cx="6783487" cy="769441"/>
          </a:xfrm>
          <a:prstGeom prst="rect">
            <a:avLst/>
          </a:prstGeom>
        </p:spPr>
        <p:txBody>
          <a:bodyPr wrap="square">
            <a:spAutoFit/>
          </a:bodyPr>
          <a:lstStyle/>
          <a:p>
            <a:pPr algn="ctr" defTabSz="685800"/>
            <a:r>
              <a:rPr lang="en-GB" sz="4400"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BÉ TẬP ĐI XE ĐẠP  </a:t>
            </a:r>
            <a:endParaRPr lang="en-US" sz="4400" dirty="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endParaRPr>
          </a:p>
        </p:txBody>
      </p:sp>
    </p:spTree>
    <p:custDataLst>
      <p:tags r:id="rId1"/>
    </p:custDataLst>
    <p:extLst>
      <p:ext uri="{BB962C8B-B14F-4D97-AF65-F5344CB8AC3E}">
        <p14:creationId xmlns:p14="http://schemas.microsoft.com/office/powerpoint/2010/main" val="3012442962"/>
      </p:ext>
    </p:extLst>
  </p:cSld>
  <p:clrMapOvr>
    <a:masterClrMapping/>
  </p:clrMapOvr>
  <p:transition spd="slow" advTm="4031">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rot="2229708" flipV="1">
            <a:off x="2788137" y="770879"/>
            <a:ext cx="63075"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770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506">
        <p15:prstTrans prst="pageCurlDouble"/>
      </p:transition>
    </mc:Choice>
    <mc:Fallback xmlns="">
      <p:transition spd="slow" advTm="10506">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367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164">
        <p15:prstTrans prst="pageCurlDouble"/>
      </p:transition>
    </mc:Choice>
    <mc:Fallback xmlns="">
      <p:transition spd="slow" advTm="10164">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139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375">
        <p15:prstTrans prst="pageCurlDouble"/>
      </p:transition>
    </mc:Choice>
    <mc:Fallback xmlns="">
      <p:transition spd="slow" advTm="10375">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687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7843">
        <p15:prstTrans prst="pageCurlDouble"/>
      </p:transition>
    </mc:Choice>
    <mc:Fallback xmlns="">
      <p:transition spd="slow" advTm="17843">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9000"/>
          </a:stretch>
        </a:blipFill>
        <a:effectLst/>
      </p:bgPr>
    </p:bg>
    <p:spTree>
      <p:nvGrpSpPr>
        <p:cNvPr id="1" name=""/>
        <p:cNvGrpSpPr/>
        <p:nvPr/>
      </p:nvGrpSpPr>
      <p:grpSpPr>
        <a:xfrm>
          <a:off x="0" y="0"/>
          <a:ext cx="0" cy="0"/>
          <a:chOff x="0" y="0"/>
          <a:chExt cx="0" cy="0"/>
        </a:xfrm>
      </p:grpSpPr>
      <p:sp>
        <p:nvSpPr>
          <p:cNvPr id="6" name="Rectangle 5"/>
          <p:cNvSpPr/>
          <p:nvPr/>
        </p:nvSpPr>
        <p:spPr>
          <a:xfrm>
            <a:off x="152400" y="3414359"/>
            <a:ext cx="706394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smtClean="0">
                <a:ln w="0"/>
                <a:solidFill>
                  <a:srgbClr val="7030A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rPr>
              <a:t>ĐÀM THOẠI</a:t>
            </a:r>
            <a:endParaRPr kumimoji="0" lang="en-GB" sz="5400" b="0" i="0" u="none" strike="noStrike" kern="1200" cap="none" spc="0" normalizeH="0" baseline="0" noProof="0" dirty="0">
              <a:ln w="0"/>
              <a:solidFill>
                <a:srgbClr val="7030A0"/>
              </a:solidFill>
              <a:effectLst>
                <a:outerShdw blurRad="38100" dist="19050" dir="2700000" algn="tl" rotWithShape="0">
                  <a:prstClr val="black">
                    <a:alpha val="40000"/>
                  </a:prstClr>
                </a:outerShdw>
              </a:effectLst>
              <a:uLnTx/>
              <a:uFillTx/>
              <a:latin typeface="#9Slide07 Itim" panose="00000500000000000000" pitchFamily="2" charset="-34"/>
              <a:ea typeface="+mn-ea"/>
              <a:cs typeface="#9Slide07 Itim" panose="00000500000000000000" pitchFamily="2" charset="-34"/>
            </a:endParaRPr>
          </a:p>
        </p:txBody>
      </p:sp>
    </p:spTree>
    <p:custDataLst>
      <p:tags r:id="rId1"/>
    </p:custDataLst>
    <p:extLst>
      <p:ext uri="{BB962C8B-B14F-4D97-AF65-F5344CB8AC3E}">
        <p14:creationId xmlns:p14="http://schemas.microsoft.com/office/powerpoint/2010/main" val="2161590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5577">
        <p15:prstTrans prst="pageCurlDouble"/>
      </p:transition>
    </mc:Choice>
    <mc:Fallback xmlns="">
      <p:transition spd="slow" advTm="155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2|5.6"/>
</p:tagLst>
</file>

<file path=ppt/tags/tag10.xml><?xml version="1.0" encoding="utf-8"?>
<p:tagLst xmlns:a="http://schemas.openxmlformats.org/drawingml/2006/main" xmlns:r="http://schemas.openxmlformats.org/officeDocument/2006/relationships" xmlns:p="http://schemas.openxmlformats.org/presentationml/2006/main">
  <p:tag name="TIMING" val="|1.1|24.5|0.9|2.5|2.5|2.1"/>
</p:tagLst>
</file>

<file path=ppt/tags/tag11.xml><?xml version="1.0" encoding="utf-8"?>
<p:tagLst xmlns:a="http://schemas.openxmlformats.org/drawingml/2006/main" xmlns:r="http://schemas.openxmlformats.org/officeDocument/2006/relationships" xmlns:p="http://schemas.openxmlformats.org/presentationml/2006/main">
  <p:tag name="TIMING" val="|0.3|8.3|2.6"/>
</p:tagLst>
</file>

<file path=ppt/tags/tag12.xml><?xml version="1.0" encoding="utf-8"?>
<p:tagLst xmlns:a="http://schemas.openxmlformats.org/drawingml/2006/main" xmlns:r="http://schemas.openxmlformats.org/officeDocument/2006/relationships" xmlns:p="http://schemas.openxmlformats.org/presentationml/2006/main">
  <p:tag name="TIMING" val="|0|1.6|1"/>
</p:tagLst>
</file>

<file path=ppt/tags/tag13.xml><?xml version="1.0" encoding="utf-8"?>
<p:tagLst xmlns:a="http://schemas.openxmlformats.org/drawingml/2006/main" xmlns:r="http://schemas.openxmlformats.org/officeDocument/2006/relationships" xmlns:p="http://schemas.openxmlformats.org/presentationml/2006/main">
  <p:tag name="TIMING" val="|0.8|2.9|2.6|2.8|2.6|2.7|2.7|2.8|2.4|2.7|2.4|2.8|2.7|2.5|2.7|2.6|2.7|2.2|2.7|3.6"/>
</p:tagLst>
</file>

<file path=ppt/tags/tag2.xml><?xml version="1.0" encoding="utf-8"?>
<p:tagLst xmlns:a="http://schemas.openxmlformats.org/drawingml/2006/main" xmlns:r="http://schemas.openxmlformats.org/officeDocument/2006/relationships" xmlns:p="http://schemas.openxmlformats.org/presentationml/2006/main">
  <p:tag name="TIMING" val="|1.4|3|2.5|2.7|2.7|2.7|3.1|2.3|2.7|2.5|2.8|2.6|2.9|2.5|2.6|2.9|2.5|2.7|2.4|3.6"/>
</p:tagLst>
</file>

<file path=ppt/tags/tag3.xml><?xml version="1.0" encoding="utf-8"?>
<p:tagLst xmlns:a="http://schemas.openxmlformats.org/drawingml/2006/main" xmlns:r="http://schemas.openxmlformats.org/officeDocument/2006/relationships" xmlns:p="http://schemas.openxmlformats.org/presentationml/2006/main">
  <p:tag name="TIMING" val="|1.5|3.2|5.1|3.7"/>
</p:tagLst>
</file>

<file path=ppt/tags/tag4.xml><?xml version="1.0" encoding="utf-8"?>
<p:tagLst xmlns:a="http://schemas.openxmlformats.org/drawingml/2006/main" xmlns:r="http://schemas.openxmlformats.org/officeDocument/2006/relationships" xmlns:p="http://schemas.openxmlformats.org/presentationml/2006/main">
  <p:tag name="TIMING" val="|0.7"/>
</p:tagLst>
</file>

<file path=ppt/tags/tag5.xml><?xml version="1.0" encoding="utf-8"?>
<p:tagLst xmlns:a="http://schemas.openxmlformats.org/drawingml/2006/main" xmlns:r="http://schemas.openxmlformats.org/officeDocument/2006/relationships" xmlns:p="http://schemas.openxmlformats.org/presentationml/2006/main">
  <p:tag name="TIMING" val="|5.8"/>
</p:tagLst>
</file>

<file path=ppt/tags/tag6.xml><?xml version="1.0" encoding="utf-8"?>
<p:tagLst xmlns:a="http://schemas.openxmlformats.org/drawingml/2006/main" xmlns:r="http://schemas.openxmlformats.org/officeDocument/2006/relationships" xmlns:p="http://schemas.openxmlformats.org/presentationml/2006/main">
  <p:tag name="TIMING" val="|1.6|6.4"/>
</p:tagLst>
</file>

<file path=ppt/tags/tag7.xml><?xml version="1.0" encoding="utf-8"?>
<p:tagLst xmlns:a="http://schemas.openxmlformats.org/drawingml/2006/main" xmlns:r="http://schemas.openxmlformats.org/officeDocument/2006/relationships" xmlns:p="http://schemas.openxmlformats.org/presentationml/2006/main">
  <p:tag name="TIMING" val="|5.6|7.9|12.6|1|3|4.1|18.9|1|2.6"/>
</p:tagLst>
</file>

<file path=ppt/tags/tag8.xml><?xml version="1.0" encoding="utf-8"?>
<p:tagLst xmlns:a="http://schemas.openxmlformats.org/drawingml/2006/main" xmlns:r="http://schemas.openxmlformats.org/officeDocument/2006/relationships" xmlns:p="http://schemas.openxmlformats.org/presentationml/2006/main">
  <p:tag name="TIMING" val="|1.3|8.2|19.4|1.1|2.5|2.5|2.4"/>
</p:tagLst>
</file>

<file path=ppt/tags/tag9.xml><?xml version="1.0" encoding="utf-8"?>
<p:tagLst xmlns:a="http://schemas.openxmlformats.org/drawingml/2006/main" xmlns:r="http://schemas.openxmlformats.org/officeDocument/2006/relationships" xmlns:p="http://schemas.openxmlformats.org/presentationml/2006/main">
  <p:tag name="TIMING" val="|1|5.2|10.7|2.6|3.4|2.5|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506</Words>
  <Application>Microsoft Office PowerPoint</Application>
  <PresentationFormat>Widescreen</PresentationFormat>
  <Paragraphs>105</Paragraphs>
  <Slides>17</Slides>
  <Notes>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17</vt:i4>
      </vt:variant>
    </vt:vector>
  </HeadingPairs>
  <TitlesOfParts>
    <vt:vector size="32" baseType="lpstr">
      <vt:lpstr>SimSun</vt:lpstr>
      <vt:lpstr>SimSun</vt:lpstr>
      <vt:lpstr>#9Slide07 Itim</vt:lpstr>
      <vt:lpstr>.VnAvant</vt:lpstr>
      <vt:lpstr>Arial</vt:lpstr>
      <vt:lpstr>Arial-Rounded</vt:lpstr>
      <vt:lpstr>Baloo Bold</vt:lpstr>
      <vt:lpstr>Calibri</vt:lpstr>
      <vt:lpstr>Calibri Light</vt:lpstr>
      <vt:lpstr>Sriracha</vt:lpstr>
      <vt:lpstr>Times New Roman</vt:lpstr>
      <vt:lpstr>Office Theme</vt:lpstr>
      <vt:lpstr>3_Office Theme</vt:lpstr>
      <vt:lpstr>2_Office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 Lien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Lien</dc:creator>
  <cp:lastModifiedBy>THU</cp:lastModifiedBy>
  <cp:revision>38</cp:revision>
  <dcterms:created xsi:type="dcterms:W3CDTF">2022-03-03T16:02:18Z</dcterms:created>
  <dcterms:modified xsi:type="dcterms:W3CDTF">2023-08-09T02:38:06Z</dcterms:modified>
</cp:coreProperties>
</file>