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6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32" r:id="rId3"/>
    <p:sldMasterId id="2147483790" r:id="rId4"/>
    <p:sldMasterId id="2147483802" r:id="rId5"/>
    <p:sldMasterId id="2147483850" r:id="rId6"/>
    <p:sldMasterId id="2147483862" r:id="rId7"/>
    <p:sldMasterId id="2147483886" r:id="rId8"/>
  </p:sldMasterIdLst>
  <p:sldIdLst>
    <p:sldId id="258" r:id="rId9"/>
    <p:sldId id="268" r:id="rId10"/>
    <p:sldId id="269" r:id="rId11"/>
    <p:sldId id="270" r:id="rId12"/>
    <p:sldId id="272" r:id="rId13"/>
    <p:sldId id="273" r:id="rId14"/>
    <p:sldId id="294" r:id="rId15"/>
    <p:sldId id="295" r:id="rId16"/>
    <p:sldId id="297" r:id="rId17"/>
    <p:sldId id="286" r:id="rId18"/>
    <p:sldId id="287" r:id="rId19"/>
    <p:sldId id="288" r:id="rId20"/>
    <p:sldId id="289" r:id="rId21"/>
    <p:sldId id="290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443839"/>
            <a:ext cx="2159000" cy="3062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09625"/>
            <a:ext cx="1778000" cy="3651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0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0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1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66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37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907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58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810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075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7962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407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70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929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35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65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67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1500" y="57216"/>
            <a:ext cx="571500" cy="121906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" y="57216"/>
            <a:ext cx="1672167" cy="12190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264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38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1477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42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650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5339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220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852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0508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913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443839"/>
            <a:ext cx="2159000" cy="30625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09625"/>
            <a:ext cx="1778000" cy="3651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0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5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0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61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1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66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1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945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4827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79135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4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3195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43" y="918104"/>
            <a:ext cx="2159000" cy="283766"/>
          </a:xfrm>
        </p:spPr>
        <p:txBody>
          <a:bodyPr anchor="t"/>
          <a:lstStyle>
            <a:lvl1pPr algn="l">
              <a:defRPr sz="8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643" y="605565"/>
            <a:ext cx="2159000" cy="312539"/>
          </a:xfrm>
        </p:spPr>
        <p:txBody>
          <a:bodyPr anchor="b"/>
          <a:lstStyle>
            <a:lvl1pPr marL="0" indent="0">
              <a:buNone/>
              <a:defRPr sz="417">
                <a:solidFill>
                  <a:schemeClr val="tx1">
                    <a:tint val="75000"/>
                  </a:schemeClr>
                </a:solidFill>
              </a:defRPr>
            </a:lvl1pPr>
            <a:lvl2pPr marL="95235" indent="0">
              <a:buNone/>
              <a:defRPr sz="375">
                <a:solidFill>
                  <a:schemeClr val="tx1">
                    <a:tint val="75000"/>
                  </a:schemeClr>
                </a:solidFill>
              </a:defRPr>
            </a:lvl2pPr>
            <a:lvl3pPr marL="190470" indent="0">
              <a:buNone/>
              <a:defRPr sz="333">
                <a:solidFill>
                  <a:schemeClr val="tx1">
                    <a:tint val="75000"/>
                  </a:schemeClr>
                </a:solidFill>
              </a:defRPr>
            </a:lvl3pPr>
            <a:lvl4pPr marL="285704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4pPr>
            <a:lvl5pPr marL="380939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5pPr>
            <a:lvl6pPr marL="476174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6pPr>
            <a:lvl7pPr marL="571409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7pPr>
            <a:lvl8pPr marL="666643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8pPr>
            <a:lvl9pPr marL="761878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805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" y="333375"/>
            <a:ext cx="1121833" cy="942909"/>
          </a:xfrm>
        </p:spPr>
        <p:txBody>
          <a:bodyPr/>
          <a:lstStyle>
            <a:lvl1pPr>
              <a:defRPr sz="583"/>
            </a:lvl1pPr>
            <a:lvl2pPr>
              <a:defRPr sz="500"/>
            </a:lvl2pPr>
            <a:lvl3pPr>
              <a:defRPr sz="417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1167" y="333375"/>
            <a:ext cx="1121833" cy="942909"/>
          </a:xfrm>
        </p:spPr>
        <p:txBody>
          <a:bodyPr/>
          <a:lstStyle>
            <a:lvl1pPr>
              <a:defRPr sz="583"/>
            </a:lvl1pPr>
            <a:lvl2pPr>
              <a:defRPr sz="500"/>
            </a:lvl2pPr>
            <a:lvl3pPr>
              <a:defRPr sz="417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9806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" y="319815"/>
            <a:ext cx="1122274" cy="13328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5235" indent="0">
              <a:buNone/>
              <a:defRPr sz="417" b="1"/>
            </a:lvl2pPr>
            <a:lvl3pPr marL="190470" indent="0">
              <a:buNone/>
              <a:defRPr sz="375" b="1"/>
            </a:lvl3pPr>
            <a:lvl4pPr marL="285704" indent="0">
              <a:buNone/>
              <a:defRPr sz="333" b="1"/>
            </a:lvl4pPr>
            <a:lvl5pPr marL="380939" indent="0">
              <a:buNone/>
              <a:defRPr sz="333" b="1"/>
            </a:lvl5pPr>
            <a:lvl6pPr marL="476174" indent="0">
              <a:buNone/>
              <a:defRPr sz="333" b="1"/>
            </a:lvl6pPr>
            <a:lvl7pPr marL="571409" indent="0">
              <a:buNone/>
              <a:defRPr sz="333" b="1"/>
            </a:lvl7pPr>
            <a:lvl8pPr marL="666643" indent="0">
              <a:buNone/>
              <a:defRPr sz="333" b="1"/>
            </a:lvl8pPr>
            <a:lvl9pPr marL="761878" indent="0">
              <a:buNone/>
              <a:defRPr sz="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000" y="453099"/>
            <a:ext cx="1122274" cy="823185"/>
          </a:xfrm>
        </p:spPr>
        <p:txBody>
          <a:bodyPr/>
          <a:lstStyle>
            <a:lvl1pPr>
              <a:defRPr sz="500"/>
            </a:lvl1pPr>
            <a:lvl2pPr>
              <a:defRPr sz="417"/>
            </a:lvl2pPr>
            <a:lvl3pPr>
              <a:defRPr sz="375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90285" y="319815"/>
            <a:ext cx="1122715" cy="13328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5235" indent="0">
              <a:buNone/>
              <a:defRPr sz="417" b="1"/>
            </a:lvl2pPr>
            <a:lvl3pPr marL="190470" indent="0">
              <a:buNone/>
              <a:defRPr sz="375" b="1"/>
            </a:lvl3pPr>
            <a:lvl4pPr marL="285704" indent="0">
              <a:buNone/>
              <a:defRPr sz="333" b="1"/>
            </a:lvl4pPr>
            <a:lvl5pPr marL="380939" indent="0">
              <a:buNone/>
              <a:defRPr sz="333" b="1"/>
            </a:lvl5pPr>
            <a:lvl6pPr marL="476174" indent="0">
              <a:buNone/>
              <a:defRPr sz="333" b="1"/>
            </a:lvl6pPr>
            <a:lvl7pPr marL="571409" indent="0">
              <a:buNone/>
              <a:defRPr sz="333" b="1"/>
            </a:lvl7pPr>
            <a:lvl8pPr marL="666643" indent="0">
              <a:buNone/>
              <a:defRPr sz="333" b="1"/>
            </a:lvl8pPr>
            <a:lvl9pPr marL="761878" indent="0">
              <a:buNone/>
              <a:defRPr sz="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90285" y="453099"/>
            <a:ext cx="1122715" cy="823185"/>
          </a:xfrm>
        </p:spPr>
        <p:txBody>
          <a:bodyPr/>
          <a:lstStyle>
            <a:lvl1pPr>
              <a:defRPr sz="500"/>
            </a:lvl1pPr>
            <a:lvl2pPr>
              <a:defRPr sz="417"/>
            </a:lvl2pPr>
            <a:lvl3pPr>
              <a:defRPr sz="375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985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4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92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56885"/>
            <a:ext cx="835643" cy="242094"/>
          </a:xfrm>
        </p:spPr>
        <p:txBody>
          <a:bodyPr anchor="b"/>
          <a:lstStyle>
            <a:lvl1pPr algn="l">
              <a:defRPr sz="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069" y="56885"/>
            <a:ext cx="1419931" cy="1219399"/>
          </a:xfrm>
        </p:spPr>
        <p:txBody>
          <a:bodyPr/>
          <a:lstStyle>
            <a:lvl1pPr>
              <a:defRPr sz="667"/>
            </a:lvl1pPr>
            <a:lvl2pPr>
              <a:defRPr sz="583"/>
            </a:lvl2pPr>
            <a:lvl3pPr>
              <a:defRPr sz="500"/>
            </a:lvl3pPr>
            <a:lvl4pPr>
              <a:defRPr sz="417"/>
            </a:lvl4pPr>
            <a:lvl5pPr>
              <a:defRPr sz="417"/>
            </a:lvl5pPr>
            <a:lvl6pPr>
              <a:defRPr sz="417"/>
            </a:lvl6pPr>
            <a:lvl7pPr>
              <a:defRPr sz="417"/>
            </a:lvl7pPr>
            <a:lvl8pPr>
              <a:defRPr sz="417"/>
            </a:lvl8pPr>
            <a:lvl9pPr>
              <a:defRPr sz="4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000" y="298979"/>
            <a:ext cx="835643" cy="977305"/>
          </a:xfrm>
        </p:spPr>
        <p:txBody>
          <a:bodyPr/>
          <a:lstStyle>
            <a:lvl1pPr marL="0" indent="0">
              <a:buNone/>
              <a:defRPr sz="292"/>
            </a:lvl1pPr>
            <a:lvl2pPr marL="95235" indent="0">
              <a:buNone/>
              <a:defRPr sz="250"/>
            </a:lvl2pPr>
            <a:lvl3pPr marL="190470" indent="0">
              <a:buNone/>
              <a:defRPr sz="208"/>
            </a:lvl3pPr>
            <a:lvl4pPr marL="285704" indent="0">
              <a:buNone/>
              <a:defRPr sz="187"/>
            </a:lvl4pPr>
            <a:lvl5pPr marL="380939" indent="0">
              <a:buNone/>
              <a:defRPr sz="187"/>
            </a:lvl5pPr>
            <a:lvl6pPr marL="476174" indent="0">
              <a:buNone/>
              <a:defRPr sz="187"/>
            </a:lvl6pPr>
            <a:lvl7pPr marL="571409" indent="0">
              <a:buNone/>
              <a:defRPr sz="187"/>
            </a:lvl7pPr>
            <a:lvl8pPr marL="666643" indent="0">
              <a:buNone/>
              <a:defRPr sz="187"/>
            </a:lvl8pPr>
            <a:lvl9pPr marL="761878" indent="0">
              <a:buNone/>
              <a:defRPr sz="1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178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79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58" y="1000125"/>
            <a:ext cx="1524000" cy="118070"/>
          </a:xfrm>
        </p:spPr>
        <p:txBody>
          <a:bodyPr anchor="b"/>
          <a:lstStyle>
            <a:lvl1pPr algn="l">
              <a:defRPr sz="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7858" y="127661"/>
            <a:ext cx="1524000" cy="857250"/>
          </a:xfrm>
        </p:spPr>
        <p:txBody>
          <a:bodyPr/>
          <a:lstStyle>
            <a:lvl1pPr marL="0" indent="0">
              <a:buNone/>
              <a:defRPr sz="667"/>
            </a:lvl1pPr>
            <a:lvl2pPr marL="95235" indent="0">
              <a:buNone/>
              <a:defRPr sz="583"/>
            </a:lvl2pPr>
            <a:lvl3pPr marL="190470" indent="0">
              <a:buNone/>
              <a:defRPr sz="500"/>
            </a:lvl3pPr>
            <a:lvl4pPr marL="285704" indent="0">
              <a:buNone/>
              <a:defRPr sz="417"/>
            </a:lvl4pPr>
            <a:lvl5pPr marL="380939" indent="0">
              <a:buNone/>
              <a:defRPr sz="417"/>
            </a:lvl5pPr>
            <a:lvl6pPr marL="476174" indent="0">
              <a:buNone/>
              <a:defRPr sz="417"/>
            </a:lvl6pPr>
            <a:lvl7pPr marL="571409" indent="0">
              <a:buNone/>
              <a:defRPr sz="417"/>
            </a:lvl7pPr>
            <a:lvl8pPr marL="666643" indent="0">
              <a:buNone/>
              <a:defRPr sz="417"/>
            </a:lvl8pPr>
            <a:lvl9pPr marL="761878" indent="0">
              <a:buNone/>
              <a:defRPr sz="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858" y="1118195"/>
            <a:ext cx="1524000" cy="167680"/>
          </a:xfrm>
        </p:spPr>
        <p:txBody>
          <a:bodyPr/>
          <a:lstStyle>
            <a:lvl1pPr marL="0" indent="0">
              <a:buNone/>
              <a:defRPr sz="292"/>
            </a:lvl1pPr>
            <a:lvl2pPr marL="95235" indent="0">
              <a:buNone/>
              <a:defRPr sz="250"/>
            </a:lvl2pPr>
            <a:lvl3pPr marL="190470" indent="0">
              <a:buNone/>
              <a:defRPr sz="208"/>
            </a:lvl3pPr>
            <a:lvl4pPr marL="285704" indent="0">
              <a:buNone/>
              <a:defRPr sz="187"/>
            </a:lvl4pPr>
            <a:lvl5pPr marL="380939" indent="0">
              <a:buNone/>
              <a:defRPr sz="187"/>
            </a:lvl5pPr>
            <a:lvl6pPr marL="476174" indent="0">
              <a:buNone/>
              <a:defRPr sz="187"/>
            </a:lvl6pPr>
            <a:lvl7pPr marL="571409" indent="0">
              <a:buNone/>
              <a:defRPr sz="187"/>
            </a:lvl7pPr>
            <a:lvl8pPr marL="666643" indent="0">
              <a:buNone/>
              <a:defRPr sz="187"/>
            </a:lvl8pPr>
            <a:lvl9pPr marL="761878" indent="0">
              <a:buNone/>
              <a:defRPr sz="1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2688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958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41500" y="57216"/>
            <a:ext cx="571500" cy="121906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" y="57216"/>
            <a:ext cx="1672167" cy="121906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75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7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1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3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7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643" y="918104"/>
            <a:ext cx="2159000" cy="283766"/>
          </a:xfrm>
        </p:spPr>
        <p:txBody>
          <a:bodyPr anchor="t"/>
          <a:lstStyle>
            <a:lvl1pPr algn="l">
              <a:defRPr sz="8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643" y="605565"/>
            <a:ext cx="2159000" cy="312539"/>
          </a:xfrm>
        </p:spPr>
        <p:txBody>
          <a:bodyPr anchor="b"/>
          <a:lstStyle>
            <a:lvl1pPr marL="0" indent="0">
              <a:buNone/>
              <a:defRPr sz="417">
                <a:solidFill>
                  <a:schemeClr val="tx1">
                    <a:tint val="75000"/>
                  </a:schemeClr>
                </a:solidFill>
              </a:defRPr>
            </a:lvl1pPr>
            <a:lvl2pPr marL="95235" indent="0">
              <a:buNone/>
              <a:defRPr sz="375">
                <a:solidFill>
                  <a:schemeClr val="tx1">
                    <a:tint val="75000"/>
                  </a:schemeClr>
                </a:solidFill>
              </a:defRPr>
            </a:lvl2pPr>
            <a:lvl3pPr marL="190470" indent="0">
              <a:buNone/>
              <a:defRPr sz="333">
                <a:solidFill>
                  <a:schemeClr val="tx1">
                    <a:tint val="75000"/>
                  </a:schemeClr>
                </a:solidFill>
              </a:defRPr>
            </a:lvl3pPr>
            <a:lvl4pPr marL="285704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4pPr>
            <a:lvl5pPr marL="380939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5pPr>
            <a:lvl6pPr marL="476174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6pPr>
            <a:lvl7pPr marL="571409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7pPr>
            <a:lvl8pPr marL="666643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8pPr>
            <a:lvl9pPr marL="761878" indent="0">
              <a:buNone/>
              <a:defRPr sz="2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08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3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15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79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7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98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94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1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54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3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" y="333375"/>
            <a:ext cx="1121833" cy="942909"/>
          </a:xfrm>
        </p:spPr>
        <p:txBody>
          <a:bodyPr/>
          <a:lstStyle>
            <a:lvl1pPr>
              <a:defRPr sz="583"/>
            </a:lvl1pPr>
            <a:lvl2pPr>
              <a:defRPr sz="500"/>
            </a:lvl2pPr>
            <a:lvl3pPr>
              <a:defRPr sz="417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1167" y="333375"/>
            <a:ext cx="1121833" cy="942909"/>
          </a:xfrm>
        </p:spPr>
        <p:txBody>
          <a:bodyPr/>
          <a:lstStyle>
            <a:lvl1pPr>
              <a:defRPr sz="583"/>
            </a:lvl1pPr>
            <a:lvl2pPr>
              <a:defRPr sz="500"/>
            </a:lvl2pPr>
            <a:lvl3pPr>
              <a:defRPr sz="417"/>
            </a:lvl3pPr>
            <a:lvl4pPr>
              <a:defRPr sz="375"/>
            </a:lvl4pPr>
            <a:lvl5pPr>
              <a:defRPr sz="375"/>
            </a:lvl5pPr>
            <a:lvl6pPr>
              <a:defRPr sz="375"/>
            </a:lvl6pPr>
            <a:lvl7pPr>
              <a:defRPr sz="375"/>
            </a:lvl7pPr>
            <a:lvl8pPr>
              <a:defRPr sz="375"/>
            </a:lvl8pPr>
            <a:lvl9pPr>
              <a:defRPr sz="3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009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4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37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27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4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59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11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10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05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49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23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" y="319815"/>
            <a:ext cx="1122274" cy="13328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5235" indent="0">
              <a:buNone/>
              <a:defRPr sz="417" b="1"/>
            </a:lvl2pPr>
            <a:lvl3pPr marL="190470" indent="0">
              <a:buNone/>
              <a:defRPr sz="375" b="1"/>
            </a:lvl3pPr>
            <a:lvl4pPr marL="285704" indent="0">
              <a:buNone/>
              <a:defRPr sz="333" b="1"/>
            </a:lvl4pPr>
            <a:lvl5pPr marL="380939" indent="0">
              <a:buNone/>
              <a:defRPr sz="333" b="1"/>
            </a:lvl5pPr>
            <a:lvl6pPr marL="476174" indent="0">
              <a:buNone/>
              <a:defRPr sz="333" b="1"/>
            </a:lvl6pPr>
            <a:lvl7pPr marL="571409" indent="0">
              <a:buNone/>
              <a:defRPr sz="333" b="1"/>
            </a:lvl7pPr>
            <a:lvl8pPr marL="666643" indent="0">
              <a:buNone/>
              <a:defRPr sz="333" b="1"/>
            </a:lvl8pPr>
            <a:lvl9pPr marL="761878" indent="0">
              <a:buNone/>
              <a:defRPr sz="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000" y="453099"/>
            <a:ext cx="1122274" cy="823185"/>
          </a:xfrm>
        </p:spPr>
        <p:txBody>
          <a:bodyPr/>
          <a:lstStyle>
            <a:lvl1pPr>
              <a:defRPr sz="500"/>
            </a:lvl1pPr>
            <a:lvl2pPr>
              <a:defRPr sz="417"/>
            </a:lvl2pPr>
            <a:lvl3pPr>
              <a:defRPr sz="375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90285" y="319815"/>
            <a:ext cx="1122715" cy="133284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5235" indent="0">
              <a:buNone/>
              <a:defRPr sz="417" b="1"/>
            </a:lvl2pPr>
            <a:lvl3pPr marL="190470" indent="0">
              <a:buNone/>
              <a:defRPr sz="375" b="1"/>
            </a:lvl3pPr>
            <a:lvl4pPr marL="285704" indent="0">
              <a:buNone/>
              <a:defRPr sz="333" b="1"/>
            </a:lvl4pPr>
            <a:lvl5pPr marL="380939" indent="0">
              <a:buNone/>
              <a:defRPr sz="333" b="1"/>
            </a:lvl5pPr>
            <a:lvl6pPr marL="476174" indent="0">
              <a:buNone/>
              <a:defRPr sz="333" b="1"/>
            </a:lvl6pPr>
            <a:lvl7pPr marL="571409" indent="0">
              <a:buNone/>
              <a:defRPr sz="333" b="1"/>
            </a:lvl7pPr>
            <a:lvl8pPr marL="666643" indent="0">
              <a:buNone/>
              <a:defRPr sz="333" b="1"/>
            </a:lvl8pPr>
            <a:lvl9pPr marL="761878" indent="0">
              <a:buNone/>
              <a:defRPr sz="3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90285" y="453099"/>
            <a:ext cx="1122715" cy="823185"/>
          </a:xfrm>
        </p:spPr>
        <p:txBody>
          <a:bodyPr/>
          <a:lstStyle>
            <a:lvl1pPr>
              <a:defRPr sz="500"/>
            </a:lvl1pPr>
            <a:lvl2pPr>
              <a:defRPr sz="417"/>
            </a:lvl2pPr>
            <a:lvl3pPr>
              <a:defRPr sz="375"/>
            </a:lvl3pPr>
            <a:lvl4pPr>
              <a:defRPr sz="333"/>
            </a:lvl4pPr>
            <a:lvl5pPr>
              <a:defRPr sz="333"/>
            </a:lvl5pPr>
            <a:lvl6pPr>
              <a:defRPr sz="333"/>
            </a:lvl6pPr>
            <a:lvl7pPr>
              <a:defRPr sz="333"/>
            </a:lvl7pPr>
            <a:lvl8pPr>
              <a:defRPr sz="333"/>
            </a:lvl8pPr>
            <a:lvl9pPr>
              <a:defRPr sz="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24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9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0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2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9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59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3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742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5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50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4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0A1F14-DA11-4E43-87F3-BE07CCE5153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27D59-6977-44DD-8E4E-5EC5FBCC1A3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9C2E-4D1E-4F59-91D1-95B83ABEEB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1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46A1F-9E99-4E72-9D09-5F6A6C41B36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26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3F7B2-BB06-4C2C-A0BF-C3C4D1F4133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8724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37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7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2090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47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31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9862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407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93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982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716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6440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2798-10DC-4C2D-A38C-84DECBE23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500C1-9BFB-4BB6-AA47-27779C587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836F1-D7A6-440E-9C81-F4C2001C3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849E2-52F1-49BF-A981-F40938F7D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9E028-EE94-40FD-A369-54DA9CAB2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538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56885"/>
            <a:ext cx="835643" cy="242094"/>
          </a:xfrm>
        </p:spPr>
        <p:txBody>
          <a:bodyPr anchor="b"/>
          <a:lstStyle>
            <a:lvl1pPr algn="l">
              <a:defRPr sz="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069" y="56885"/>
            <a:ext cx="1419931" cy="1219399"/>
          </a:xfrm>
        </p:spPr>
        <p:txBody>
          <a:bodyPr/>
          <a:lstStyle>
            <a:lvl1pPr>
              <a:defRPr sz="667"/>
            </a:lvl1pPr>
            <a:lvl2pPr>
              <a:defRPr sz="583"/>
            </a:lvl2pPr>
            <a:lvl3pPr>
              <a:defRPr sz="500"/>
            </a:lvl3pPr>
            <a:lvl4pPr>
              <a:defRPr sz="417"/>
            </a:lvl4pPr>
            <a:lvl5pPr>
              <a:defRPr sz="417"/>
            </a:lvl5pPr>
            <a:lvl6pPr>
              <a:defRPr sz="417"/>
            </a:lvl6pPr>
            <a:lvl7pPr>
              <a:defRPr sz="417"/>
            </a:lvl7pPr>
            <a:lvl8pPr>
              <a:defRPr sz="417"/>
            </a:lvl8pPr>
            <a:lvl9pPr>
              <a:defRPr sz="41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000" y="298979"/>
            <a:ext cx="835643" cy="977305"/>
          </a:xfrm>
        </p:spPr>
        <p:txBody>
          <a:bodyPr/>
          <a:lstStyle>
            <a:lvl1pPr marL="0" indent="0">
              <a:buNone/>
              <a:defRPr sz="292"/>
            </a:lvl1pPr>
            <a:lvl2pPr marL="95235" indent="0">
              <a:buNone/>
              <a:defRPr sz="250"/>
            </a:lvl2pPr>
            <a:lvl3pPr marL="190470" indent="0">
              <a:buNone/>
              <a:defRPr sz="208"/>
            </a:lvl3pPr>
            <a:lvl4pPr marL="285704" indent="0">
              <a:buNone/>
              <a:defRPr sz="187"/>
            </a:lvl4pPr>
            <a:lvl5pPr marL="380939" indent="0">
              <a:buNone/>
              <a:defRPr sz="187"/>
            </a:lvl5pPr>
            <a:lvl6pPr marL="476174" indent="0">
              <a:buNone/>
              <a:defRPr sz="187"/>
            </a:lvl6pPr>
            <a:lvl7pPr marL="571409" indent="0">
              <a:buNone/>
              <a:defRPr sz="187"/>
            </a:lvl7pPr>
            <a:lvl8pPr marL="666643" indent="0">
              <a:buNone/>
              <a:defRPr sz="187"/>
            </a:lvl8pPr>
            <a:lvl9pPr marL="761878" indent="0">
              <a:buNone/>
              <a:defRPr sz="1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109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E2FF1-74E4-468C-8C47-33608B5C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B06B1-9CEC-4691-B3CF-234242AAC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8C4CD-8FEE-44D8-AB68-5B5F4938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F2B6FC-2519-40EB-B69F-F91AD931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3F6DD-B646-405F-B052-9188DA799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2798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C13AD-CBAF-4753-8734-57075B020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E93D2-C066-4638-8E83-F3BB4603C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27FA8-8938-4FF0-AFE2-D3681777F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A2BE1-0A24-495F-855F-8B60DB5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6C040-3DD5-4BF6-99B7-3D3725020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2398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6722-DD0B-42FB-8FFF-8650CA940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EC4CE-AAE8-495B-AB38-158EC2EC70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F4974-FDFB-4BF1-960A-AA86D7BE6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1BF17-404A-4C44-83CD-9DD891D3B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637198-E8D0-4FDF-8E61-B4C4A6530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7944D-2E63-46EA-9E82-3CB531C8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9897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7F62E-6D8F-4711-BA0A-5B35B7F76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53227-459D-48AE-939E-7084C7308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09C19-6998-4A33-AE47-021C403D8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22A54E-42E5-4AC0-9BDF-9413D5260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19A728-5DE2-43E5-A2B0-1C6E9C3020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0357F-EE20-4E59-B6B3-EAA9D90A6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304B7D-9BF8-4577-8512-C33D1460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A39691-973A-4B83-91AE-170705DF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6218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7F46-3C66-49C8-8774-D023E11F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6EA5B-7ACB-4A4D-ACBE-197D9908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AD153-E834-4323-AFFF-3545DC5D4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F24EF-FC00-414D-8A9D-088100F10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825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AEA54D-05B6-4A2F-9344-17890A4FF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ADEEB1-0124-4297-9407-D75A99DB1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879E9-51BB-4C48-8109-792A24B0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3757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531A-FF66-4456-94B0-58BA7CFE8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2243C-099F-4316-A57D-5E2509F95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B1F45-82BF-4900-B464-B77CD370E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C5C7B-DB0A-4819-BADB-60577E11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C873AE-7E8C-4038-B4A8-6B00EAE3B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758BB5-66A9-43A3-8DD2-CA643EE7B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4982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1082A-3F05-45D8-9EDF-1DBF58A8B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6A2622-DFF6-4F16-9755-30B25E5472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27F7F-0202-489B-A28F-74A814FBB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AE7A07-372D-453A-9DD4-093E50E52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59C4A-6245-4D71-831E-04E1CEC6C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92F93-CC9F-4381-9C8B-6111F7274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89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BADA-2030-4948-9F6C-4AB238FE9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DC5E03-D73D-4CB5-8F68-ABF787594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5BBF2F-A6E8-42A8-BEC9-98C97F27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B20F7-C202-4F23-89A0-6110C5C1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D484C-FCC0-4ECA-A8A4-3066750F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74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79AF3-2F56-4864-926F-7AEE21AB69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45CED-E0B9-45E9-A56E-2B69A539BA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A7927-8587-4042-A717-D83E339F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8563F-1163-4916-A049-C41FA1A6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9CB71-51A3-4601-9C82-00C6C51F6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718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58" y="1000125"/>
            <a:ext cx="1524000" cy="118070"/>
          </a:xfrm>
        </p:spPr>
        <p:txBody>
          <a:bodyPr anchor="b"/>
          <a:lstStyle>
            <a:lvl1pPr algn="l">
              <a:defRPr sz="41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7858" y="127661"/>
            <a:ext cx="1524000" cy="857250"/>
          </a:xfrm>
        </p:spPr>
        <p:txBody>
          <a:bodyPr/>
          <a:lstStyle>
            <a:lvl1pPr marL="0" indent="0">
              <a:buNone/>
              <a:defRPr sz="667"/>
            </a:lvl1pPr>
            <a:lvl2pPr marL="95235" indent="0">
              <a:buNone/>
              <a:defRPr sz="583"/>
            </a:lvl2pPr>
            <a:lvl3pPr marL="190470" indent="0">
              <a:buNone/>
              <a:defRPr sz="500"/>
            </a:lvl3pPr>
            <a:lvl4pPr marL="285704" indent="0">
              <a:buNone/>
              <a:defRPr sz="417"/>
            </a:lvl4pPr>
            <a:lvl5pPr marL="380939" indent="0">
              <a:buNone/>
              <a:defRPr sz="417"/>
            </a:lvl5pPr>
            <a:lvl6pPr marL="476174" indent="0">
              <a:buNone/>
              <a:defRPr sz="417"/>
            </a:lvl6pPr>
            <a:lvl7pPr marL="571409" indent="0">
              <a:buNone/>
              <a:defRPr sz="417"/>
            </a:lvl7pPr>
            <a:lvl8pPr marL="666643" indent="0">
              <a:buNone/>
              <a:defRPr sz="417"/>
            </a:lvl8pPr>
            <a:lvl9pPr marL="761878" indent="0">
              <a:buNone/>
              <a:defRPr sz="41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7858" y="1118195"/>
            <a:ext cx="1524000" cy="167680"/>
          </a:xfrm>
        </p:spPr>
        <p:txBody>
          <a:bodyPr/>
          <a:lstStyle>
            <a:lvl1pPr marL="0" indent="0">
              <a:buNone/>
              <a:defRPr sz="292"/>
            </a:lvl1pPr>
            <a:lvl2pPr marL="95235" indent="0">
              <a:buNone/>
              <a:defRPr sz="250"/>
            </a:lvl2pPr>
            <a:lvl3pPr marL="190470" indent="0">
              <a:buNone/>
              <a:defRPr sz="208"/>
            </a:lvl3pPr>
            <a:lvl4pPr marL="285704" indent="0">
              <a:buNone/>
              <a:defRPr sz="187"/>
            </a:lvl4pPr>
            <a:lvl5pPr marL="380939" indent="0">
              <a:buNone/>
              <a:defRPr sz="187"/>
            </a:lvl5pPr>
            <a:lvl6pPr marL="476174" indent="0">
              <a:buNone/>
              <a:defRPr sz="187"/>
            </a:lvl6pPr>
            <a:lvl7pPr marL="571409" indent="0">
              <a:buNone/>
              <a:defRPr sz="187"/>
            </a:lvl7pPr>
            <a:lvl8pPr marL="666643" indent="0">
              <a:buNone/>
              <a:defRPr sz="187"/>
            </a:lvl8pPr>
            <a:lvl9pPr marL="761878" indent="0">
              <a:buNone/>
              <a:defRPr sz="18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920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469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46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198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199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793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926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60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19066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481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3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theme" Target="../theme/theme3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000" y="57216"/>
            <a:ext cx="2286000" cy="23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" y="333375"/>
            <a:ext cx="2286000" cy="942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0" y="1324240"/>
            <a:ext cx="592667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7834" y="1324240"/>
            <a:ext cx="804333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0333" y="1324240"/>
            <a:ext cx="592667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75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90470" rtl="0" eaLnBrk="1" latinLnBrk="0" hangingPunct="1">
        <a:spcBef>
          <a:spcPct val="0"/>
        </a:spcBef>
        <a:buNone/>
        <a:defRPr sz="9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426" indent="-71426" algn="l" defTabSz="190470" rtl="0" eaLnBrk="1" latinLnBrk="0" hangingPunct="1">
        <a:spcBef>
          <a:spcPct val="20000"/>
        </a:spcBef>
        <a:buFont typeface="Arial" pitchFamily="34" charset="0"/>
        <a:buChar char="•"/>
        <a:defRPr sz="667" kern="1200">
          <a:solidFill>
            <a:schemeClr val="tx1"/>
          </a:solidFill>
          <a:latin typeface="+mn-lt"/>
          <a:ea typeface="+mn-ea"/>
          <a:cs typeface="+mn-cs"/>
        </a:defRPr>
      </a:lvl1pPr>
      <a:lvl2pPr marL="154756" indent="-59522" algn="l" defTabSz="190470" rtl="0" eaLnBrk="1" latinLnBrk="0" hangingPunct="1">
        <a:spcBef>
          <a:spcPct val="20000"/>
        </a:spcBef>
        <a:buFont typeface="Arial" pitchFamily="34" charset="0"/>
        <a:buChar char="–"/>
        <a:defRPr sz="583" kern="1200">
          <a:solidFill>
            <a:schemeClr val="tx1"/>
          </a:solidFill>
          <a:latin typeface="+mn-lt"/>
          <a:ea typeface="+mn-ea"/>
          <a:cs typeface="+mn-cs"/>
        </a:defRPr>
      </a:lvl2pPr>
      <a:lvl3pPr marL="238087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33322" indent="-47617" algn="l" defTabSz="190470" rtl="0" eaLnBrk="1" latinLnBrk="0" hangingPunct="1">
        <a:spcBef>
          <a:spcPct val="20000"/>
        </a:spcBef>
        <a:buFont typeface="Arial" pitchFamily="34" charset="0"/>
        <a:buChar char="–"/>
        <a:defRPr sz="417" kern="1200">
          <a:solidFill>
            <a:schemeClr val="tx1"/>
          </a:solidFill>
          <a:latin typeface="+mn-lt"/>
          <a:ea typeface="+mn-ea"/>
          <a:cs typeface="+mn-cs"/>
        </a:defRPr>
      </a:lvl4pPr>
      <a:lvl5pPr marL="428556" indent="-47617" algn="l" defTabSz="190470" rtl="0" eaLnBrk="1" latinLnBrk="0" hangingPunct="1">
        <a:spcBef>
          <a:spcPct val="20000"/>
        </a:spcBef>
        <a:buFont typeface="Arial" pitchFamily="34" charset="0"/>
        <a:buChar char="»"/>
        <a:defRPr sz="417" kern="1200">
          <a:solidFill>
            <a:schemeClr val="tx1"/>
          </a:solidFill>
          <a:latin typeface="+mn-lt"/>
          <a:ea typeface="+mn-ea"/>
          <a:cs typeface="+mn-cs"/>
        </a:defRPr>
      </a:lvl5pPr>
      <a:lvl6pPr marL="523791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6pPr>
      <a:lvl7pPr marL="619026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7pPr>
      <a:lvl8pPr marL="714261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8pPr>
      <a:lvl9pPr marL="809495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1pPr>
      <a:lvl2pPr marL="95235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2pPr>
      <a:lvl3pPr marL="190470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3pPr>
      <a:lvl4pPr marL="285704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4pPr>
      <a:lvl5pPr marL="380939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5pPr>
      <a:lvl6pPr marL="476174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6pPr>
      <a:lvl7pPr marL="571409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7pPr>
      <a:lvl8pPr marL="666643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8pPr>
      <a:lvl9pPr marL="761878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7000" y="57216"/>
            <a:ext cx="2286000" cy="238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" y="333375"/>
            <a:ext cx="2286000" cy="942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0" y="1324240"/>
            <a:ext cx="592667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7834" y="1324240"/>
            <a:ext cx="804333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0333" y="1324240"/>
            <a:ext cx="592667" cy="760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9047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904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8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90470" rtl="0" eaLnBrk="1" latinLnBrk="0" hangingPunct="1">
        <a:spcBef>
          <a:spcPct val="0"/>
        </a:spcBef>
        <a:buNone/>
        <a:defRPr sz="91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426" indent="-71426" algn="l" defTabSz="190470" rtl="0" eaLnBrk="1" latinLnBrk="0" hangingPunct="1">
        <a:spcBef>
          <a:spcPct val="20000"/>
        </a:spcBef>
        <a:buFont typeface="Arial" pitchFamily="34" charset="0"/>
        <a:buChar char="•"/>
        <a:defRPr sz="667" kern="1200">
          <a:solidFill>
            <a:schemeClr val="tx1"/>
          </a:solidFill>
          <a:latin typeface="+mn-lt"/>
          <a:ea typeface="+mn-ea"/>
          <a:cs typeface="+mn-cs"/>
        </a:defRPr>
      </a:lvl1pPr>
      <a:lvl2pPr marL="154756" indent="-59522" algn="l" defTabSz="190470" rtl="0" eaLnBrk="1" latinLnBrk="0" hangingPunct="1">
        <a:spcBef>
          <a:spcPct val="20000"/>
        </a:spcBef>
        <a:buFont typeface="Arial" pitchFamily="34" charset="0"/>
        <a:buChar char="–"/>
        <a:defRPr sz="583" kern="1200">
          <a:solidFill>
            <a:schemeClr val="tx1"/>
          </a:solidFill>
          <a:latin typeface="+mn-lt"/>
          <a:ea typeface="+mn-ea"/>
          <a:cs typeface="+mn-cs"/>
        </a:defRPr>
      </a:lvl2pPr>
      <a:lvl3pPr marL="238087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500" kern="1200">
          <a:solidFill>
            <a:schemeClr val="tx1"/>
          </a:solidFill>
          <a:latin typeface="+mn-lt"/>
          <a:ea typeface="+mn-ea"/>
          <a:cs typeface="+mn-cs"/>
        </a:defRPr>
      </a:lvl3pPr>
      <a:lvl4pPr marL="333322" indent="-47617" algn="l" defTabSz="190470" rtl="0" eaLnBrk="1" latinLnBrk="0" hangingPunct="1">
        <a:spcBef>
          <a:spcPct val="20000"/>
        </a:spcBef>
        <a:buFont typeface="Arial" pitchFamily="34" charset="0"/>
        <a:buChar char="–"/>
        <a:defRPr sz="417" kern="1200">
          <a:solidFill>
            <a:schemeClr val="tx1"/>
          </a:solidFill>
          <a:latin typeface="+mn-lt"/>
          <a:ea typeface="+mn-ea"/>
          <a:cs typeface="+mn-cs"/>
        </a:defRPr>
      </a:lvl4pPr>
      <a:lvl5pPr marL="428556" indent="-47617" algn="l" defTabSz="190470" rtl="0" eaLnBrk="1" latinLnBrk="0" hangingPunct="1">
        <a:spcBef>
          <a:spcPct val="20000"/>
        </a:spcBef>
        <a:buFont typeface="Arial" pitchFamily="34" charset="0"/>
        <a:buChar char="»"/>
        <a:defRPr sz="417" kern="1200">
          <a:solidFill>
            <a:schemeClr val="tx1"/>
          </a:solidFill>
          <a:latin typeface="+mn-lt"/>
          <a:ea typeface="+mn-ea"/>
          <a:cs typeface="+mn-cs"/>
        </a:defRPr>
      </a:lvl5pPr>
      <a:lvl6pPr marL="523791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6pPr>
      <a:lvl7pPr marL="619026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7pPr>
      <a:lvl8pPr marL="714261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8pPr>
      <a:lvl9pPr marL="809495" indent="-47617" algn="l" defTabSz="190470" rtl="0" eaLnBrk="1" latinLnBrk="0" hangingPunct="1">
        <a:spcBef>
          <a:spcPct val="20000"/>
        </a:spcBef>
        <a:buFont typeface="Arial" pitchFamily="34" charset="0"/>
        <a:buChar char="•"/>
        <a:defRPr sz="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1pPr>
      <a:lvl2pPr marL="95235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2pPr>
      <a:lvl3pPr marL="190470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3pPr>
      <a:lvl4pPr marL="285704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4pPr>
      <a:lvl5pPr marL="380939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5pPr>
      <a:lvl6pPr marL="476174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6pPr>
      <a:lvl7pPr marL="571409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7pPr>
      <a:lvl8pPr marL="666643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8pPr>
      <a:lvl9pPr marL="761878" algn="l" defTabSz="190470" rtl="0" eaLnBrk="1" latinLnBrk="0" hangingPunct="1">
        <a:defRPr sz="3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E9974-F0DC-4DB8-9A38-2F8F55216D1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C20B1D-C678-4C69-9E65-5611E138E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A3.OpenSans-San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82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59" r:id="rId27"/>
    <p:sldLayoutId id="2147483760" r:id="rId28"/>
    <p:sldLayoutId id="2147483761" r:id="rId29"/>
    <p:sldLayoutId id="2147483762" r:id="rId30"/>
    <p:sldLayoutId id="2147483763" r:id="rId31"/>
    <p:sldLayoutId id="2147483764" r:id="rId32"/>
    <p:sldLayoutId id="2147483765" r:id="rId33"/>
    <p:sldLayoutId id="2147483766" r:id="rId34"/>
    <p:sldLayoutId id="2147483767" r:id="rId35"/>
    <p:sldLayoutId id="2147483768" r:id="rId36"/>
    <p:sldLayoutId id="2147483769" r:id="rId37"/>
    <p:sldLayoutId id="2147483770" r:id="rId38"/>
    <p:sldLayoutId id="2147483771" r:id="rId39"/>
    <p:sldLayoutId id="2147483772" r:id="rId40"/>
    <p:sldLayoutId id="2147483773" r:id="rId41"/>
    <p:sldLayoutId id="2147483774" r:id="rId42"/>
    <p:sldLayoutId id="2147483775" r:id="rId43"/>
    <p:sldLayoutId id="2147483776" r:id="rId44"/>
    <p:sldLayoutId id="2147483777" r:id="rId45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7000">
        <p:fade/>
      </p:transition>
    </mc:Choice>
    <mc:Fallback xmlns="">
      <p:transition spd="slow" advClick="0" advTm="7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DE5A07-2C7A-48C8-B38D-08705DC453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4978D-6909-4626-85E2-362F1C9F42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84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C0035-32CE-41E3-9734-23677BB74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A7497-D6F3-467E-AB5E-84606BF73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27581-C0E1-4279-A696-8D43BF69F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7F6CE-F1E4-4067-A2AF-8FB0B2DC056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910C9-1D34-4757-8B0B-BF7E89439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EC877-3E1F-4AEF-A3DC-998A6BA0A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598A71-C6EA-4D1B-A17E-04B0860FDF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65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3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27CA5D1B-1235-46C5-BE39-DACFF1E6B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EA9CB4B-0B3B-40C5-9906-909CEAEFE97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73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6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9.svg"/><Relationship Id="rId11" Type="http://schemas.openxmlformats.org/officeDocument/2006/relationships/image" Target="../media/image22.png"/><Relationship Id="rId10" Type="http://schemas.openxmlformats.org/officeDocument/2006/relationships/image" Target="../media/image65.sv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74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6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1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57.svg"/><Relationship Id="rId2" Type="http://schemas.microsoft.com/office/2007/relationships/media" Target="../media/media3.m4a"/><Relationship Id="rId16" Type="http://schemas.openxmlformats.org/officeDocument/2006/relationships/image" Target="../media/image35.png"/><Relationship Id="rId1" Type="http://schemas.openxmlformats.org/officeDocument/2006/relationships/tags" Target="../tags/tag9.xml"/><Relationship Id="rId6" Type="http://schemas.openxmlformats.org/officeDocument/2006/relationships/image" Target="../media/image47.svg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5" Type="http://schemas.openxmlformats.org/officeDocument/2006/relationships/image" Target="../media/image55.svg"/><Relationship Id="rId10" Type="http://schemas.openxmlformats.org/officeDocument/2006/relationships/image" Target="../media/image51.svg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1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02.xml"/><Relationship Id="rId1" Type="http://schemas.openxmlformats.org/officeDocument/2006/relationships/tags" Target="../tags/tag2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7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211316">
            <a:off x="-539429" y="-624498"/>
            <a:ext cx="3138272" cy="347154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100000">
            <a:off x="-674704" y="1712424"/>
            <a:ext cx="3138272" cy="34715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157851">
            <a:off x="-627199" y="3773977"/>
            <a:ext cx="3138272" cy="3471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F05B40-4755-4F0F-87F9-D655853D47AF}"/>
              </a:ext>
            </a:extLst>
          </p:cNvPr>
          <p:cNvSpPr txBox="1"/>
          <p:nvPr/>
        </p:nvSpPr>
        <p:spPr>
          <a:xfrm>
            <a:off x="3280486" y="115852"/>
            <a:ext cx="799487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r>
              <a:rPr kumimoji="0" lang="en-US" sz="36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en-US" sz="36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en-US" sz="24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2400" b="1" kern="0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 MAI</a:t>
            </a:r>
            <a:endParaRPr kumimoji="0" lang="en-US" sz="24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E2057-40F0-470C-AD51-85634058BDEC}"/>
              </a:ext>
            </a:extLst>
          </p:cNvPr>
          <p:cNvSpPr txBox="1"/>
          <p:nvPr/>
        </p:nvSpPr>
        <p:spPr>
          <a:xfrm>
            <a:off x="2922507" y="2360521"/>
            <a:ext cx="8352857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Lĩnh vực: Phát triển </a:t>
            </a:r>
            <a:r>
              <a:rPr lang="en-US" sz="4000" b="1" kern="0" dirty="0" err="1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4000" b="1" kern="0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0" dirty="0" err="1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kumimoji="0" lang="vi-VN" sz="40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1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kern="0" dirty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 tài</a:t>
            </a:r>
            <a:r>
              <a:rPr kumimoji="0" lang="vi-VN" sz="40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0" normalizeH="0" baseline="0" noProof="0" dirty="0" err="1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4000" b="1" i="0" u="none" strike="noStrike" kern="0" normalizeH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normalizeH="0" noProof="0" dirty="0" err="1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kumimoji="0" lang="en-US" sz="4000" b="1" i="0" u="none" strike="noStrike" kern="0" normalizeH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normalizeH="0" noProof="0" dirty="0" err="1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4000" b="1" i="0" u="none" strike="noStrike" kern="0" normalizeH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0" u="none" strike="noStrike" kern="0" normalizeH="0" noProof="0" dirty="0" err="1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xuân</a:t>
            </a:r>
            <a:endParaRPr kumimoji="0" lang="vi-VN" sz="40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b="1" kern="0" dirty="0" smtClean="0">
              <a:ln/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vi-VN" sz="1400" b="1" kern="0" dirty="0">
              <a:ln/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normalizeH="0" baseline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Lứa </a:t>
            </a:r>
            <a:r>
              <a:rPr kumimoji="0" lang="vi-VN" sz="28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tuổi: Mẫu giáo </a:t>
            </a:r>
            <a:r>
              <a:rPr lang="vi-VN" sz="2800" b="1" kern="0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 5 - 6</a:t>
            </a:r>
            <a:r>
              <a:rPr kumimoji="0" lang="vi-VN" sz="2800" b="1" i="0" u="none" strike="noStrike" kern="0" normalizeH="0" baseline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vi-VN" sz="2800" b="1" i="0" u="none" strike="noStrike" kern="0" normalizeH="0" baseline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tuổi </a:t>
            </a:r>
            <a:endParaRPr lang="vi-VN" sz="2800" b="1" kern="0" noProof="0" dirty="0">
              <a:ln/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normalizeH="0" baseline="0" noProof="0" dirty="0" smtClean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+mj-lt"/>
                <a:cs typeface="Times New Roman" pitchFamily="18" charset="0"/>
              </a:rPr>
              <a:t>Giáo </a:t>
            </a:r>
            <a:r>
              <a:rPr kumimoji="0" lang="vi-VN" sz="28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+mj-lt"/>
                <a:cs typeface="Times New Roman" pitchFamily="18" charset="0"/>
              </a:rPr>
              <a:t>viên</a:t>
            </a:r>
            <a:r>
              <a:rPr kumimoji="0" lang="en-US" sz="28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Modern Love" panose="04090805081005020601" pitchFamily="82" charset="0"/>
                <a:cs typeface="Times New Roman" pitchFamily="18" charset="0"/>
              </a:rPr>
              <a:t>:</a:t>
            </a:r>
            <a:r>
              <a:rPr kumimoji="0" lang="vi-VN" sz="2800" b="1" i="0" u="none" strike="noStrike" kern="0" normalizeH="0" baseline="0" noProof="0" dirty="0">
                <a:ln/>
                <a:solidFill>
                  <a:schemeClr val="bg1">
                    <a:lumMod val="95000"/>
                  </a:schemeClr>
                </a:solidFill>
                <a:uLnTx/>
                <a:uFillTx/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vi-VN" sz="2800" b="1" kern="0" dirty="0" smtClean="0">
                <a:ln/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 Thị Minh Thu</a:t>
            </a:r>
            <a:endParaRPr kumimoji="0" lang="en-US" sz="28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normalizeH="0" baseline="0" noProof="0" dirty="0">
              <a:ln/>
              <a:solidFill>
                <a:schemeClr val="bg1">
                  <a:lumMod val="95000"/>
                </a:schemeClr>
              </a:solidFill>
              <a:uLnTx/>
              <a:uFillTx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549" y="4240349"/>
            <a:ext cx="2262051" cy="22620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742" y="930147"/>
            <a:ext cx="1532386" cy="14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1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85"/>
    </mc:Choice>
    <mc:Fallback xmlns="">
      <p:transition spd="slow" advTm="21785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85799">
            <a:off x="-1540644" y="-2583559"/>
            <a:ext cx="4943245" cy="43469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978" y="651380"/>
            <a:ext cx="9952151" cy="58728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47543">
            <a:off x="8956672" y="-17576"/>
            <a:ext cx="2645657" cy="23275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226298">
            <a:off x="731688" y="4786320"/>
            <a:ext cx="2446978" cy="21464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465760">
            <a:off x="9983093" y="4587358"/>
            <a:ext cx="4417814" cy="3873684"/>
          </a:xfrm>
          <a:prstGeom prst="rect">
            <a:avLst/>
          </a:prstGeom>
        </p:spPr>
      </p:pic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0851256-183B-440A-966B-0E418E50A7AF}"/>
              </a:ext>
            </a:extLst>
          </p:cNvPr>
          <p:cNvSpPr txBox="1">
            <a:spLocks/>
          </p:cNvSpPr>
          <p:nvPr/>
        </p:nvSpPr>
        <p:spPr>
          <a:xfrm>
            <a:off x="2122923" y="1891523"/>
            <a:ext cx="8760206" cy="36471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SG" sz="28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Các con đã có ý tưởng cho bài vẽ của mình chưa?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SG" sz="28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Con sẽ vẽ bông hoa như thế nào?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SG" sz="28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5 Awesome Display" pitchFamily="2" charset="0"/>
                <a:ea typeface="+mn-ea"/>
                <a:cs typeface="+mn-cs"/>
              </a:rPr>
              <a:t>Cô chúc các con sẽ vẽ được những bài vẽ hoa mùa xuân mà con thích thật đẹp và sáng tạo nhé!</a:t>
            </a:r>
            <a:endParaRPr kumimoji="0" lang="en-SG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5 Awesome Display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304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8"/>
    </mc:Choice>
    <mc:Fallback xmlns="">
      <p:transition spd="slow" advTm="172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DD9F1170-FFA1-4335-9866-F42C090852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61727" y="87192"/>
            <a:ext cx="1163054" cy="8708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7370" y="1262466"/>
            <a:ext cx="7435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SAU ĐÂY LÀ MỘT SỐ TRANH MÀ CÁC BẠN ĐÃ VẼ</a:t>
            </a:r>
            <a:r>
              <a:rPr kumimoji="0" lang="en-US" sz="3600" b="1" i="1" u="none" strike="noStrike" kern="0" cap="none" spc="0" normalizeH="0" noProof="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HOA MÙA XUÂN</a:t>
            </a:r>
            <a:endParaRPr kumimoji="0" lang="en-US" sz="3600" b="1" i="1" u="none" strike="noStrike" kern="0" cap="none" spc="0" normalizeH="0" baseline="0" noProof="0" dirty="0" smtClean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0" cap="none" spc="0" normalizeH="0" baseline="0" noProof="0" dirty="0" smtClean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MỜI CÁC CON CÙNG ĐÓN XEM NHÉ!</a:t>
            </a:r>
            <a:endParaRPr kumimoji="0" lang="en-US" sz="3600" b="1" i="1" u="none" strike="noStrike" kern="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3223349"/>
      </p:ext>
    </p:extLst>
  </p:cSld>
  <p:clrMapOvr>
    <a:masterClrMapping/>
  </p:clrMapOvr>
  <p:transition spd="slow" advTm="9801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713" y="705448"/>
            <a:ext cx="7781049" cy="5486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3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144">
        <p:checker/>
      </p:transition>
    </mc:Choice>
    <mc:Fallback xmlns="">
      <p:transition spd="slow" advTm="5144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371" y="705448"/>
            <a:ext cx="7976992" cy="5480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943">
        <p:blinds dir="vert"/>
      </p:transition>
    </mc:Choice>
    <mc:Fallback xmlns="">
      <p:transition spd="slow" advTm="4943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086" y="705448"/>
            <a:ext cx="8140277" cy="5486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257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17">
        <p:split orient="vert"/>
      </p:transition>
    </mc:Choice>
    <mc:Fallback xmlns="">
      <p:transition spd="slow" advTm="47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352" y="146482"/>
            <a:ext cx="1397401" cy="8104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237229">
            <a:off x="6371320" y="5976171"/>
            <a:ext cx="1397401" cy="8104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46053">
            <a:off x="9541070" y="1539886"/>
            <a:ext cx="1397401" cy="8104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927335">
            <a:off x="1958603" y="5497198"/>
            <a:ext cx="1397401" cy="8104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50932">
            <a:off x="451622" y="2351431"/>
            <a:ext cx="1300863" cy="12488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543183">
            <a:off x="8572564" y="470604"/>
            <a:ext cx="1300863" cy="1248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95212">
            <a:off x="5061122" y="5732538"/>
            <a:ext cx="1300863" cy="1248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8009" y="693429"/>
            <a:ext cx="1473957" cy="12749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324165">
            <a:off x="10136816" y="4341796"/>
            <a:ext cx="1473957" cy="127497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01326">
            <a:off x="386127" y="5456549"/>
            <a:ext cx="1611273" cy="13937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045170">
            <a:off x="9586508" y="136547"/>
            <a:ext cx="1611273" cy="13937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880022">
            <a:off x="1580661" y="-712348"/>
            <a:ext cx="1075541" cy="20293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18787" flipH="1">
            <a:off x="3396891" y="5670617"/>
            <a:ext cx="1075541" cy="202932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7306" flipH="1">
            <a:off x="10720751" y="5376585"/>
            <a:ext cx="1075541" cy="20293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005757">
            <a:off x="7501744" y="-541350"/>
            <a:ext cx="1075541" cy="202932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84898">
            <a:off x="1009684" y="4356915"/>
            <a:ext cx="1217694" cy="12243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625383">
            <a:off x="10674689" y="2882586"/>
            <a:ext cx="1217694" cy="1224373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771836">
            <a:off x="3697162" y="-11697"/>
            <a:ext cx="1217694" cy="12243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641429">
            <a:off x="8985422" y="5541237"/>
            <a:ext cx="1217694" cy="122437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676504">
            <a:off x="315809" y="3572583"/>
            <a:ext cx="894394" cy="106475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0528060" y="2105164"/>
            <a:ext cx="813326" cy="9682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4797009" flipH="1">
            <a:off x="6622823" y="209024"/>
            <a:ext cx="894394" cy="1064755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178864">
            <a:off x="7874445" y="5925425"/>
            <a:ext cx="894394" cy="106475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689245">
            <a:off x="2331166" y="487234"/>
            <a:ext cx="894394" cy="106475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67933" y="211015"/>
            <a:ext cx="1090224" cy="75266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74200" y="3142517"/>
            <a:ext cx="8842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Audio 2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62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2487">
        <p15:prstTrans prst="airplane"/>
      </p:transition>
    </mc:Choice>
    <mc:Fallback xmlns="">
      <p:transition spd="slow" advTm="124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ink flowers&#10;&#10;Description automatically generated with medium confidence">
            <a:extLst>
              <a:ext uri="{FF2B5EF4-FFF2-40B4-BE49-F238E27FC236}">
                <a16:creationId xmlns:a16="http://schemas.microsoft.com/office/drawing/2014/main" id="{36C426ED-C8E2-465C-BE43-84BB3127F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0" b="64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0DC54E-762C-4A6D-ACC4-6C068A13BF56}"/>
              </a:ext>
            </a:extLst>
          </p:cNvPr>
          <p:cNvSpPr txBox="1"/>
          <p:nvPr/>
        </p:nvSpPr>
        <p:spPr>
          <a:xfrm>
            <a:off x="2538689" y="2824540"/>
            <a:ext cx="8660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65001"/>
                </a:solidFill>
                <a:effectLst/>
                <a:uLnTx/>
                <a:uFillTx/>
                <a:latin typeface="#9Slide05 Qaskin Black" pitchFamily="2" charset="0"/>
                <a:ea typeface="+mn-ea"/>
                <a:cs typeface="+mn-cs"/>
              </a:rPr>
              <a:t>Hoa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5001"/>
                </a:solidFill>
                <a:effectLst/>
                <a:uLnTx/>
                <a:uFillTx/>
                <a:latin typeface="#9Slide05 Qaskin Black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65001"/>
                </a:solidFill>
                <a:effectLst/>
                <a:uLnTx/>
                <a:uFillTx/>
                <a:latin typeface="#9Slide05 Qaskin Black" pitchFamily="2" charset="0"/>
                <a:ea typeface="+mn-ea"/>
                <a:cs typeface="+mn-cs"/>
              </a:rPr>
              <a:t>mùa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65001"/>
                </a:solidFill>
                <a:effectLst/>
                <a:uLnTx/>
                <a:uFillTx/>
                <a:latin typeface="#9Slide05 Qaskin Black" pitchFamily="2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65001"/>
                </a:solidFill>
                <a:effectLst/>
                <a:uLnTx/>
                <a:uFillTx/>
                <a:latin typeface="#9Slide05 Qaskin Black" pitchFamily="2" charset="0"/>
                <a:ea typeface="+mn-ea"/>
                <a:cs typeface="+mn-cs"/>
              </a:rPr>
              <a:t>xuân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465001"/>
              </a:solidFill>
              <a:effectLst/>
              <a:uLnTx/>
              <a:uFillTx/>
              <a:latin typeface="#9Slide05 Qaskin Black" pitchFamily="2" charset="0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0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4602">
        <p:fade/>
      </p:transition>
    </mc:Choice>
    <mc:Fallback xmlns="">
      <p:transition spd="slow" advClick="0" advTm="4602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976"/>
            <a:ext cx="12192001" cy="68110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9110817" y="4800600"/>
            <a:ext cx="340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Hoa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đào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VNNexa Rust Sans Bla" panose="020B0606040200020203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8963332" y="5833806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933" y="211015"/>
            <a:ext cx="1090224" cy="7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7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773">
        <p:circle/>
      </p:transition>
    </mc:Choice>
    <mc:Fallback xmlns="">
      <p:transition spd="slow" advClick="0" advTm="977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1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1529443" y="5459361"/>
            <a:ext cx="4157679" cy="829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Hoa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mai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VNNexa Rust Sans Bla" panose="020B0606040200020203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1353164" y="6492566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row: Chevron 7">
            <a:extLst>
              <a:ext uri="{FF2B5EF4-FFF2-40B4-BE49-F238E27FC236}">
                <a16:creationId xmlns:a16="http://schemas.microsoft.com/office/drawing/2014/main" id="{63737180-401A-4D66-A347-5C084A838D89}"/>
              </a:ext>
            </a:extLst>
          </p:cNvPr>
          <p:cNvSpPr/>
          <p:nvPr/>
        </p:nvSpPr>
        <p:spPr>
          <a:xfrm rot="327592">
            <a:off x="11506200" y="-2394259"/>
            <a:ext cx="5181600" cy="11677650"/>
          </a:xfrm>
          <a:prstGeom prst="chevr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OpenSans-S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167">
        <p14:flash/>
      </p:transition>
    </mc:Choice>
    <mc:Fallback xmlns="">
      <p:transition spd="slow" advClick="0" advTm="101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586"/>
            <a:ext cx="12192001" cy="68564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419100" y="40558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Hoa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EFBD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hồng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EFBD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VNNexa Rust Sans Bla" panose="020B0606040200020203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546919" y="1409289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010223"/>
      </p:ext>
    </p:extLst>
  </p:cSld>
  <p:clrMapOvr>
    <a:masterClrMapping/>
  </p:clrMapOvr>
  <p:transition spd="slow" advClick="0" advTm="9163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582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406BB9-38ED-484E-B2C3-A7A404171A1A}"/>
              </a:ext>
            </a:extLst>
          </p:cNvPr>
          <p:cNvSpPr txBox="1"/>
          <p:nvPr/>
        </p:nvSpPr>
        <p:spPr>
          <a:xfrm>
            <a:off x="3053940" y="5256571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Hoa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VNNexa Rust Sans Bla" panose="020B0606040200020203" pitchFamily="34" charset="0"/>
                <a:ea typeface="+mn-ea"/>
                <a:cs typeface="+mn-cs"/>
              </a:rPr>
              <a:t>cúc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VNNexa Rust Sans Bla" panose="020B0606040200020203" pitchFamily="34" charset="0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8501CB-6F0A-49D4-AB63-9CE8BB288E15}"/>
              </a:ext>
            </a:extLst>
          </p:cNvPr>
          <p:cNvCxnSpPr>
            <a:cxnSpLocks/>
          </p:cNvCxnSpPr>
          <p:nvPr/>
        </p:nvCxnSpPr>
        <p:spPr>
          <a:xfrm>
            <a:off x="9468435" y="6358602"/>
            <a:ext cx="2220686" cy="0"/>
          </a:xfrm>
          <a:prstGeom prst="line">
            <a:avLst/>
          </a:prstGeom>
          <a:ln w="38100">
            <a:solidFill>
              <a:srgbClr val="DBC2E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3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8179">
        <p:checker/>
      </p:transition>
    </mc:Choice>
    <mc:Fallback xmlns="">
      <p:transition spd="slow" advClick="0" advTm="817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7940" y="2861258"/>
            <a:ext cx="2902400" cy="2998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9352137" y="6171982"/>
            <a:ext cx="1885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83903" y="20571"/>
            <a:ext cx="5449739" cy="76416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Left Arrow 2"/>
          <p:cNvSpPr/>
          <p:nvPr/>
        </p:nvSpPr>
        <p:spPr>
          <a:xfrm>
            <a:off x="5139890" y="3041584"/>
            <a:ext cx="721895" cy="2887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>
            <a:off x="4570395" y="4114001"/>
            <a:ext cx="721895" cy="2887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10800000">
            <a:off x="3290991" y="4428699"/>
            <a:ext cx="721895" cy="2779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Arrow 15"/>
          <p:cNvSpPr/>
          <p:nvPr/>
        </p:nvSpPr>
        <p:spPr>
          <a:xfrm>
            <a:off x="4570394" y="3289035"/>
            <a:ext cx="721895" cy="2887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151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5815">
        <p15:prstTrans prst="fracture"/>
      </p:transition>
    </mc:Choice>
    <mc:Fallback xmlns="">
      <p:transition spd="slow" advTm="758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378925" y="6055878"/>
            <a:ext cx="185339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2667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834" y="3437737"/>
            <a:ext cx="3389573" cy="24543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9683" y="39852"/>
            <a:ext cx="5386614" cy="7328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Left Arrow 10"/>
          <p:cNvSpPr/>
          <p:nvPr/>
        </p:nvSpPr>
        <p:spPr>
          <a:xfrm>
            <a:off x="5284269" y="2685449"/>
            <a:ext cx="721895" cy="28875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520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48572">
        <p:checker/>
      </p:transition>
    </mc:Choice>
    <mc:Fallback xmlns="">
      <p:transition spd="slow" advTm="4857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6325" y="944118"/>
            <a:ext cx="2415372" cy="2685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481590" y="131133"/>
            <a:ext cx="2849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730" y="1047283"/>
            <a:ext cx="3553533" cy="23041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6917" y="4370221"/>
            <a:ext cx="3214185" cy="19452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7392"/>
          <a:stretch/>
        </p:blipFill>
        <p:spPr>
          <a:xfrm>
            <a:off x="6477932" y="4411632"/>
            <a:ext cx="3538915" cy="1974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454813" y="3629819"/>
            <a:ext cx="228690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A4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endParaRPr lang="en-US" sz="18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9003" y="6386024"/>
            <a:ext cx="148630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18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1049" y="3474007"/>
            <a:ext cx="161935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Bút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sáp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endParaRPr lang="en-US" sz="18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4960" y="6433275"/>
            <a:ext cx="1350050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18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18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318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22482">
        <p:checker/>
      </p:transition>
    </mc:Choice>
    <mc:Fallback xmlns="">
      <p:transition spd="slow" advTm="2248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|1.7|0.7|1.9|0.7|1.5|0.8|2.3|4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2.1|2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7|1.6|1.4|1.6|1.4|1.7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.2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146</Words>
  <Application>Microsoft Office PowerPoint</Application>
  <PresentationFormat>Widescreen</PresentationFormat>
  <Paragraphs>26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#9Slide03 SVNNexa Rust Sans Bla</vt:lpstr>
      <vt:lpstr>#9Slide05 Awesome Display</vt:lpstr>
      <vt:lpstr>#9Slide05 Qaskin Black</vt:lpstr>
      <vt:lpstr>A3.OpenSansBold-San</vt:lpstr>
      <vt:lpstr>A3.OpenSans-San</vt:lpstr>
      <vt:lpstr>Arial</vt:lpstr>
      <vt:lpstr>Calibri</vt:lpstr>
      <vt:lpstr>Calibri Light</vt:lpstr>
      <vt:lpstr>Modern Love</vt:lpstr>
      <vt:lpstr>Segoe Print</vt:lpstr>
      <vt:lpstr>Times New Roman</vt:lpstr>
      <vt:lpstr>Wingdings</vt:lpstr>
      <vt:lpstr>1_Office Theme</vt:lpstr>
      <vt:lpstr>3_Office Theme</vt:lpstr>
      <vt:lpstr>6_Office Theme</vt:lpstr>
      <vt:lpstr>5_Office Theme</vt:lpstr>
      <vt:lpstr>8_Office Theme</vt:lpstr>
      <vt:lpstr>11_Office Theme</vt:lpstr>
      <vt:lpstr>7_Office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THU</cp:lastModifiedBy>
  <cp:revision>44</cp:revision>
  <dcterms:created xsi:type="dcterms:W3CDTF">2022-02-05T01:16:56Z</dcterms:created>
  <dcterms:modified xsi:type="dcterms:W3CDTF">2023-08-09T04:02:17Z</dcterms:modified>
</cp:coreProperties>
</file>