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5" r:id="rId2"/>
    <p:sldMasterId id="2147483744" r:id="rId3"/>
    <p:sldMasterId id="2147483756" r:id="rId4"/>
  </p:sldMasterIdLst>
  <p:notesMasterIdLst>
    <p:notesMasterId r:id="rId19"/>
  </p:notesMasterIdLst>
  <p:sldIdLst>
    <p:sldId id="257" r:id="rId5"/>
    <p:sldId id="2959" r:id="rId6"/>
    <p:sldId id="3009" r:id="rId7"/>
    <p:sldId id="3010" r:id="rId8"/>
    <p:sldId id="3011" r:id="rId9"/>
    <p:sldId id="3012" r:id="rId10"/>
    <p:sldId id="2962" r:id="rId11"/>
    <p:sldId id="2947" r:id="rId12"/>
    <p:sldId id="2979" r:id="rId13"/>
    <p:sldId id="2999" r:id="rId14"/>
    <p:sldId id="3016" r:id="rId15"/>
    <p:sldId id="2982" r:id="rId16"/>
    <p:sldId id="3018" r:id="rId17"/>
    <p:sldId id="298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CD4"/>
    <a:srgbClr val="347620"/>
    <a:srgbClr val="FF66FF"/>
    <a:srgbClr val="3333FF"/>
    <a:srgbClr val="993300"/>
    <a:srgbClr val="00CC00"/>
    <a:srgbClr val="57C535"/>
    <a:srgbClr val="459A2A"/>
    <a:srgbClr val="3C5C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691" autoAdjust="0"/>
    <p:restoredTop sz="91492" autoAdjust="0"/>
  </p:normalViewPr>
  <p:slideViewPr>
    <p:cSldViewPr snapToGrid="0">
      <p:cViewPr varScale="1">
        <p:scale>
          <a:sx n="80" d="100"/>
          <a:sy n="80" d="100"/>
        </p:scale>
        <p:origin x="2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B9811-9642-44C8-BC50-8BEF0CD30B1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523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2023/8/9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2023/8/9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717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2023/8/9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838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6370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2270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1586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3537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93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8920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9513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237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2023/8/9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6140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0428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7924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1089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155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8825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183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9379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3830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367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5077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5445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7589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3622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7843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7440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743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818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937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2023/8/9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875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2023/8/9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508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2023/8/9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068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2023/8/9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168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2023/8/9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CCAA99-4439-4DFD-9FD7-FE41E23FFDD0}"/>
              </a:ext>
            </a:extLst>
          </p:cNvPr>
          <p:cNvSpPr txBox="1"/>
          <p:nvPr userDrawn="1"/>
        </p:nvSpPr>
        <p:spPr>
          <a:xfrm>
            <a:off x="8920716" y="-37306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err="1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2023/8/9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354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998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568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1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7.jpg"/><Relationship Id="rId7" Type="http://schemas.microsoft.com/office/2007/relationships/hdphoto" Target="../media/hdphoto1.wdp"/><Relationship Id="rId12" Type="http://schemas.openxmlformats.org/officeDocument/2006/relationships/image" Target="../media/image5.jpeg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9.xml"/><Relationship Id="rId6" Type="http://schemas.openxmlformats.org/officeDocument/2006/relationships/image" Target="../media/image25.png"/><Relationship Id="rId11" Type="http://schemas.openxmlformats.org/officeDocument/2006/relationships/image" Target="../media/image16.png"/><Relationship Id="rId5" Type="http://schemas.microsoft.com/office/2007/relationships/hdphoto" Target="../media/hdphoto5.wdp"/><Relationship Id="rId10" Type="http://schemas.openxmlformats.org/officeDocument/2006/relationships/image" Target="../media/image17.png"/><Relationship Id="rId4" Type="http://schemas.openxmlformats.org/officeDocument/2006/relationships/image" Target="../media/image24.pn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6.jp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10.xml"/><Relationship Id="rId6" Type="http://schemas.microsoft.com/office/2007/relationships/hdphoto" Target="../media/hdphoto1.wdp"/><Relationship Id="rId11" Type="http://schemas.openxmlformats.org/officeDocument/2006/relationships/image" Target="../media/image5.jpeg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image" Target="../media/image7.jp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6.jp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11.xml"/><Relationship Id="rId6" Type="http://schemas.microsoft.com/office/2007/relationships/hdphoto" Target="../media/hdphoto6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1.png"/><Relationship Id="rId18" Type="http://schemas.openxmlformats.org/officeDocument/2006/relationships/image" Target="../media/image5.jpeg"/><Relationship Id="rId3" Type="http://schemas.openxmlformats.org/officeDocument/2006/relationships/image" Target="../media/image6.jpg"/><Relationship Id="rId7" Type="http://schemas.openxmlformats.org/officeDocument/2006/relationships/image" Target="../media/image9.png"/><Relationship Id="rId12" Type="http://schemas.openxmlformats.org/officeDocument/2006/relationships/image" Target="../media/image19.svg"/><Relationship Id="rId17" Type="http://schemas.microsoft.com/office/2007/relationships/hdphoto" Target="../media/hdphoto4.wdp"/><Relationship Id="rId2" Type="http://schemas.openxmlformats.org/officeDocument/2006/relationships/slideLayout" Target="../slideLayouts/slideLayout31.xml"/><Relationship Id="rId16" Type="http://schemas.openxmlformats.org/officeDocument/2006/relationships/image" Target="../media/image13.png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15" Type="http://schemas.openxmlformats.org/officeDocument/2006/relationships/image" Target="../media/image12.png"/><Relationship Id="rId4" Type="http://schemas.openxmlformats.org/officeDocument/2006/relationships/image" Target="../media/image7.jpg"/><Relationship Id="rId9" Type="http://schemas.openxmlformats.org/officeDocument/2006/relationships/image" Target="../media/image10.png"/><Relationship Id="rId1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1.png"/><Relationship Id="rId18" Type="http://schemas.openxmlformats.org/officeDocument/2006/relationships/image" Target="../media/image5.jpeg"/><Relationship Id="rId3" Type="http://schemas.openxmlformats.org/officeDocument/2006/relationships/image" Target="../media/image6.jpg"/><Relationship Id="rId7" Type="http://schemas.openxmlformats.org/officeDocument/2006/relationships/image" Target="../media/image9.png"/><Relationship Id="rId12" Type="http://schemas.openxmlformats.org/officeDocument/2006/relationships/image" Target="../media/image19.svg"/><Relationship Id="rId17" Type="http://schemas.microsoft.com/office/2007/relationships/hdphoto" Target="../media/hdphoto4.wdp"/><Relationship Id="rId2" Type="http://schemas.openxmlformats.org/officeDocument/2006/relationships/slideLayout" Target="../slideLayouts/slideLayout31.xml"/><Relationship Id="rId16" Type="http://schemas.openxmlformats.org/officeDocument/2006/relationships/image" Target="../media/image13.png"/><Relationship Id="rId1" Type="http://schemas.openxmlformats.org/officeDocument/2006/relationships/tags" Target="../tags/tag3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15" Type="http://schemas.openxmlformats.org/officeDocument/2006/relationships/image" Target="../media/image14.png"/><Relationship Id="rId4" Type="http://schemas.openxmlformats.org/officeDocument/2006/relationships/image" Target="../media/image7.jpg"/><Relationship Id="rId9" Type="http://schemas.openxmlformats.org/officeDocument/2006/relationships/image" Target="../media/image10.png"/><Relationship Id="rId1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jpeg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1.png"/><Relationship Id="rId18" Type="http://schemas.openxmlformats.org/officeDocument/2006/relationships/image" Target="../media/image5.jpeg"/><Relationship Id="rId3" Type="http://schemas.openxmlformats.org/officeDocument/2006/relationships/image" Target="../media/image6.jpg"/><Relationship Id="rId7" Type="http://schemas.openxmlformats.org/officeDocument/2006/relationships/image" Target="../media/image9.png"/><Relationship Id="rId12" Type="http://schemas.openxmlformats.org/officeDocument/2006/relationships/image" Target="../media/image19.svg"/><Relationship Id="rId17" Type="http://schemas.openxmlformats.org/officeDocument/2006/relationships/image" Target="../media/image16.png"/><Relationship Id="rId2" Type="http://schemas.openxmlformats.org/officeDocument/2006/relationships/slideLayout" Target="../slideLayouts/slideLayout31.xml"/><Relationship Id="rId16" Type="http://schemas.microsoft.com/office/2007/relationships/hdphoto" Target="../media/hdphoto4.wdp"/><Relationship Id="rId1" Type="http://schemas.openxmlformats.org/officeDocument/2006/relationships/tags" Target="../tags/tag4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15" Type="http://schemas.openxmlformats.org/officeDocument/2006/relationships/image" Target="../media/image13.png"/><Relationship Id="rId4" Type="http://schemas.openxmlformats.org/officeDocument/2006/relationships/image" Target="../media/image7.jpg"/><Relationship Id="rId9" Type="http://schemas.openxmlformats.org/officeDocument/2006/relationships/image" Target="../media/image10.png"/><Relationship Id="rId1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1.png"/><Relationship Id="rId18" Type="http://schemas.openxmlformats.org/officeDocument/2006/relationships/image" Target="../media/image5.jpeg"/><Relationship Id="rId3" Type="http://schemas.openxmlformats.org/officeDocument/2006/relationships/image" Target="../media/image6.jpg"/><Relationship Id="rId7" Type="http://schemas.openxmlformats.org/officeDocument/2006/relationships/image" Target="../media/image9.png"/><Relationship Id="rId12" Type="http://schemas.openxmlformats.org/officeDocument/2006/relationships/image" Target="../media/image19.svg"/><Relationship Id="rId17" Type="http://schemas.openxmlformats.org/officeDocument/2006/relationships/image" Target="../media/image17.png"/><Relationship Id="rId2" Type="http://schemas.openxmlformats.org/officeDocument/2006/relationships/slideLayout" Target="../slideLayouts/slideLayout31.xml"/><Relationship Id="rId16" Type="http://schemas.microsoft.com/office/2007/relationships/hdphoto" Target="../media/hdphoto4.wdp"/><Relationship Id="rId1" Type="http://schemas.openxmlformats.org/officeDocument/2006/relationships/tags" Target="../tags/tag5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15" Type="http://schemas.openxmlformats.org/officeDocument/2006/relationships/image" Target="../media/image13.png"/><Relationship Id="rId4" Type="http://schemas.openxmlformats.org/officeDocument/2006/relationships/image" Target="../media/image7.jpg"/><Relationship Id="rId9" Type="http://schemas.openxmlformats.org/officeDocument/2006/relationships/image" Target="../media/image10.png"/><Relationship Id="rId1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1.png"/><Relationship Id="rId18" Type="http://schemas.openxmlformats.org/officeDocument/2006/relationships/image" Target="../media/image5.jpeg"/><Relationship Id="rId3" Type="http://schemas.openxmlformats.org/officeDocument/2006/relationships/image" Target="../media/image6.jpg"/><Relationship Id="rId7" Type="http://schemas.openxmlformats.org/officeDocument/2006/relationships/image" Target="../media/image9.png"/><Relationship Id="rId12" Type="http://schemas.openxmlformats.org/officeDocument/2006/relationships/image" Target="../media/image19.svg"/><Relationship Id="rId17" Type="http://schemas.openxmlformats.org/officeDocument/2006/relationships/image" Target="../media/image18.png"/><Relationship Id="rId2" Type="http://schemas.openxmlformats.org/officeDocument/2006/relationships/slideLayout" Target="../slideLayouts/slideLayout31.xml"/><Relationship Id="rId16" Type="http://schemas.microsoft.com/office/2007/relationships/hdphoto" Target="../media/hdphoto4.wdp"/><Relationship Id="rId1" Type="http://schemas.openxmlformats.org/officeDocument/2006/relationships/tags" Target="../tags/tag6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15" Type="http://schemas.openxmlformats.org/officeDocument/2006/relationships/image" Target="../media/image13.png"/><Relationship Id="rId4" Type="http://schemas.openxmlformats.org/officeDocument/2006/relationships/image" Target="../media/image7.jpg"/><Relationship Id="rId9" Type="http://schemas.openxmlformats.org/officeDocument/2006/relationships/image" Target="../media/image10.png"/><Relationship Id="rId1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1.png"/><Relationship Id="rId18" Type="http://schemas.openxmlformats.org/officeDocument/2006/relationships/image" Target="../media/image14.png"/><Relationship Id="rId3" Type="http://schemas.openxmlformats.org/officeDocument/2006/relationships/image" Target="../media/image6.jpg"/><Relationship Id="rId21" Type="http://schemas.openxmlformats.org/officeDocument/2006/relationships/image" Target="../media/image18.png"/><Relationship Id="rId7" Type="http://schemas.openxmlformats.org/officeDocument/2006/relationships/image" Target="../media/image9.png"/><Relationship Id="rId12" Type="http://schemas.openxmlformats.org/officeDocument/2006/relationships/image" Target="../media/image19.svg"/><Relationship Id="rId17" Type="http://schemas.openxmlformats.org/officeDocument/2006/relationships/image" Target="../media/image19.png"/><Relationship Id="rId2" Type="http://schemas.openxmlformats.org/officeDocument/2006/relationships/slideLayout" Target="../slideLayouts/slideLayout31.xml"/><Relationship Id="rId16" Type="http://schemas.microsoft.com/office/2007/relationships/hdphoto" Target="../media/hdphoto4.wdp"/><Relationship Id="rId20" Type="http://schemas.openxmlformats.org/officeDocument/2006/relationships/image" Target="../media/image16.png"/><Relationship Id="rId1" Type="http://schemas.openxmlformats.org/officeDocument/2006/relationships/tags" Target="../tags/tag7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15" Type="http://schemas.openxmlformats.org/officeDocument/2006/relationships/image" Target="../media/image13.png"/><Relationship Id="rId19" Type="http://schemas.openxmlformats.org/officeDocument/2006/relationships/image" Target="../media/image17.png"/><Relationship Id="rId4" Type="http://schemas.openxmlformats.org/officeDocument/2006/relationships/image" Target="../media/image7.jpg"/><Relationship Id="rId9" Type="http://schemas.openxmlformats.org/officeDocument/2006/relationships/image" Target="../media/image10.png"/><Relationship Id="rId14" Type="http://schemas.microsoft.com/office/2007/relationships/hdphoto" Target="../media/hdphoto3.wdp"/><Relationship Id="rId22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8.xml"/><Relationship Id="rId6" Type="http://schemas.openxmlformats.org/officeDocument/2006/relationships/image" Target="../media/image21.png"/><Relationship Id="rId5" Type="http://schemas.openxmlformats.org/officeDocument/2006/relationships/image" Target="../media/image7.jpg"/><Relationship Id="rId4" Type="http://schemas.openxmlformats.org/officeDocument/2006/relationships/image" Target="../media/image20.jpg"/><Relationship Id="rId9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5830" r="5830"/>
          <a:stretch>
            <a:fillRect/>
          </a:stretch>
        </p:blipFill>
        <p:spPr>
          <a:xfrm rot="-5400000">
            <a:off x="2775637" y="-1350115"/>
            <a:ext cx="6877818" cy="955822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0800000">
            <a:off x="167117" y="0"/>
            <a:ext cx="1233151" cy="26978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F05B40-4755-4F0F-87F9-D655853D47AF}"/>
              </a:ext>
            </a:extLst>
          </p:cNvPr>
          <p:cNvSpPr txBox="1"/>
          <p:nvPr/>
        </p:nvSpPr>
        <p:spPr>
          <a:xfrm>
            <a:off x="2598256" y="797323"/>
            <a:ext cx="6753708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normalizeH="0" baseline="0" noProof="0" dirty="0">
                <a:ln/>
                <a:solidFill>
                  <a:srgbClr val="3333FF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  <a:r>
              <a:rPr kumimoji="0" lang="en-US" sz="3200" b="1" i="0" u="none" strike="noStrike" kern="0" normalizeH="0" baseline="0" noProof="0" dirty="0">
                <a:ln/>
                <a:solidFill>
                  <a:srgbClr val="3333FF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/>
            </a:r>
            <a:br>
              <a:rPr kumimoji="0" lang="en-US" sz="3200" b="1" i="0" u="none" strike="noStrike" kern="0" normalizeH="0" baseline="0" noProof="0" dirty="0">
                <a:ln/>
                <a:solidFill>
                  <a:srgbClr val="3333FF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</a:br>
            <a:r>
              <a:rPr kumimoji="0" lang="en-US" sz="2000" b="1" i="0" u="none" strike="noStrike" kern="0" normalizeH="0" baseline="0" noProof="0" dirty="0">
                <a:ln/>
                <a:solidFill>
                  <a:srgbClr val="3333FF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TRƯỜNG MẦM </a:t>
            </a:r>
            <a:r>
              <a:rPr kumimoji="0" lang="en-US" sz="2000" b="1" i="0" u="none" strike="noStrike" kern="0" normalizeH="0" baseline="0" noProof="0" dirty="0" smtClean="0">
                <a:ln/>
                <a:solidFill>
                  <a:srgbClr val="3333FF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NON</a:t>
            </a:r>
            <a:r>
              <a:rPr kumimoji="0" lang="en-US" sz="2000" b="1" i="0" u="none" strike="noStrike" kern="0" normalizeH="0" noProof="0" dirty="0" smtClean="0">
                <a:ln/>
                <a:solidFill>
                  <a:srgbClr val="3333FF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vi-VN" sz="2000" b="1" i="0" u="none" strike="noStrike" kern="0" normalizeH="0" noProof="0" dirty="0" smtClean="0">
                <a:ln/>
                <a:solidFill>
                  <a:srgbClr val="3333FF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NẮNG MAI</a:t>
            </a:r>
            <a:endParaRPr kumimoji="0" lang="en-US" sz="2000" b="1" i="0" u="none" strike="noStrike" kern="0" normalizeH="0" baseline="0" noProof="0" dirty="0">
              <a:ln/>
              <a:solidFill>
                <a:srgbClr val="3333FF"/>
              </a:solidFill>
              <a:uLnTx/>
              <a:uFillTx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6E2057-40F0-470C-AD51-85634058BDEC}"/>
              </a:ext>
            </a:extLst>
          </p:cNvPr>
          <p:cNvSpPr txBox="1"/>
          <p:nvPr/>
        </p:nvSpPr>
        <p:spPr>
          <a:xfrm>
            <a:off x="2194399" y="2732770"/>
            <a:ext cx="8352857" cy="369947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0" normalizeH="0" baseline="0" noProof="0" dirty="0">
                <a:ln/>
                <a:solidFill>
                  <a:srgbClr val="3333FF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Lĩnh vực: Phát triển nhận thức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1" i="0" u="none" strike="noStrike" kern="0" normalizeH="0" baseline="0" noProof="0" dirty="0">
              <a:ln/>
              <a:solidFill>
                <a:schemeClr val="accent3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kern="0" dirty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 tài</a:t>
            </a:r>
            <a:r>
              <a:rPr kumimoji="0" lang="vi-VN" sz="3200" b="1" i="0" u="none" strike="noStrike" kern="0" normalizeH="0" baseline="0" noProof="0" dirty="0">
                <a:ln/>
                <a:solidFill>
                  <a:srgbClr val="FF0000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: Tìm hiểu về một số bộ phận của cây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vi-VN" b="1" kern="0" dirty="0">
              <a:ln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vi-VN" sz="1400" b="1" kern="0" dirty="0">
              <a:ln/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normalizeH="0" baseline="0" noProof="0" dirty="0">
                <a:ln/>
                <a:solidFill>
                  <a:srgbClr val="00B050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kumimoji="0" lang="vi-VN" sz="2800" b="1" i="0" u="none" strike="noStrike" kern="0" normalizeH="0" baseline="0" noProof="0" dirty="0">
                <a:ln/>
                <a:solidFill>
                  <a:srgbClr val="3333FF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Lứa tuổi: Mẫu giáo </a:t>
            </a:r>
            <a:r>
              <a:rPr lang="vi-VN" sz="2800" b="1" kern="0" dirty="0" smtClean="0">
                <a:ln/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lớn 5 - 6</a:t>
            </a:r>
            <a:r>
              <a:rPr kumimoji="0" lang="vi-VN" sz="2800" b="1" i="0" u="none" strike="noStrike" kern="0" normalizeH="0" baseline="0" noProof="0" dirty="0" smtClean="0">
                <a:ln/>
                <a:solidFill>
                  <a:srgbClr val="3333FF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vi-VN" sz="2800" b="1" i="0" u="none" strike="noStrike" kern="0" normalizeH="0" baseline="0" noProof="0" dirty="0">
                <a:ln/>
                <a:solidFill>
                  <a:srgbClr val="3333FF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tuổi </a:t>
            </a:r>
            <a:endParaRPr lang="vi-VN" sz="2800" b="1" kern="0" noProof="0" dirty="0">
              <a:ln/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0" normalizeH="0" baseline="0" noProof="0" dirty="0">
              <a:ln/>
              <a:solidFill>
                <a:srgbClr val="3333FF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normalizeH="0" baseline="0" noProof="0" dirty="0">
                <a:ln/>
                <a:solidFill>
                  <a:srgbClr val="3333FF"/>
                </a:solidFill>
                <a:uLnTx/>
                <a:uFillTx/>
                <a:latin typeface="Segoe Print" panose="02000600000000000000" pitchFamily="2" charset="0"/>
                <a:cs typeface="Times New Roman" pitchFamily="18" charset="0"/>
              </a:rPr>
              <a:t>                       </a:t>
            </a:r>
            <a:r>
              <a:rPr kumimoji="0" lang="vi-VN" sz="2800" b="1" i="0" u="none" strike="noStrike" kern="0" normalizeH="0" baseline="0" noProof="0" dirty="0">
                <a:ln/>
                <a:solidFill>
                  <a:srgbClr val="3333FF"/>
                </a:solidFill>
                <a:uLnTx/>
                <a:uFillTx/>
                <a:latin typeface="+mj-lt"/>
                <a:cs typeface="Times New Roman" pitchFamily="18" charset="0"/>
              </a:rPr>
              <a:t>Giáo viên</a:t>
            </a:r>
            <a:r>
              <a:rPr kumimoji="0" lang="en-US" sz="2800" b="1" i="0" u="none" strike="noStrike" kern="0" normalizeH="0" baseline="0" noProof="0" dirty="0">
                <a:ln/>
                <a:solidFill>
                  <a:srgbClr val="3333FF"/>
                </a:solidFill>
                <a:uLnTx/>
                <a:uFillTx/>
                <a:latin typeface="Modern Love" panose="04090805081005020601" pitchFamily="82" charset="0"/>
                <a:cs typeface="Times New Roman" pitchFamily="18" charset="0"/>
              </a:rPr>
              <a:t>:</a:t>
            </a:r>
            <a:r>
              <a:rPr kumimoji="0" lang="vi-VN" sz="2800" b="1" i="0" u="none" strike="noStrike" kern="0" normalizeH="0" baseline="0" noProof="0" dirty="0">
                <a:ln/>
                <a:solidFill>
                  <a:srgbClr val="3333FF"/>
                </a:solidFill>
                <a:uLnTx/>
                <a:uFillTx/>
                <a:latin typeface="Segoe Print" panose="02000600000000000000" pitchFamily="2" charset="0"/>
                <a:cs typeface="Times New Roman" pitchFamily="18" charset="0"/>
              </a:rPr>
              <a:t> </a:t>
            </a:r>
            <a:r>
              <a:rPr lang="vi-VN" sz="2800" b="1" kern="0" dirty="0" smtClean="0">
                <a:ln/>
                <a:solidFill>
                  <a:srgbClr val="3333FF"/>
                </a:solidFill>
                <a:latin typeface="Segoe Print" panose="02000600000000000000" pitchFamily="2" charset="0"/>
                <a:cs typeface="Times New Roman" pitchFamily="18" charset="0"/>
              </a:rPr>
              <a:t>Hà Thị Minh Thu</a:t>
            </a:r>
            <a:endParaRPr kumimoji="0" lang="en-US" sz="2800" b="1" i="0" u="none" strike="noStrike" kern="0" normalizeH="0" baseline="0" noProof="0" dirty="0">
              <a:ln/>
              <a:solidFill>
                <a:srgbClr val="3333FF"/>
              </a:solidFill>
              <a:uLnTx/>
              <a:uFillTx/>
              <a:latin typeface="Modern Love" panose="04090805081005020601" pitchFamily="82" charset="0"/>
              <a:cs typeface="Times New Roman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normalizeH="0" baseline="0" noProof="0" dirty="0">
              <a:ln/>
              <a:solidFill>
                <a:schemeClr val="accent3"/>
              </a:solidFill>
              <a:uLnTx/>
              <a:uFillTx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" y="3505069"/>
            <a:ext cx="2790825" cy="27908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766" y="1505209"/>
            <a:ext cx="1258059" cy="118483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0920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3300">
            <a:alpha val="4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6BCA418E-D10B-4E0F-8974-CCB4157D8C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6" b="1"/>
          <a:stretch/>
        </p:blipFill>
        <p:spPr>
          <a:xfrm>
            <a:off x="-2" y="0"/>
            <a:ext cx="12192001" cy="53403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BE0F34-F415-4768-BED9-8E118D5F72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42" b="99792" l="7780" r="97723">
                        <a14:backgroundMark x1="86148" y1="89375" x2="86148" y2="89375"/>
                        <a14:backgroundMark x1="83302" y1="81042" x2="83302" y2="81042"/>
                        <a14:backgroundMark x1="82922" y1="78958" x2="82922" y2="78958"/>
                        <a14:backgroundMark x1="69829" y1="84375" x2="69829" y2="84375"/>
                        <a14:backgroundMark x1="69260" y1="82917" x2="69260" y2="82917"/>
                        <a14:backgroundMark x1="68121" y1="81042" x2="68121" y2="81042"/>
                        <a14:backgroundMark x1="79127" y1="88333" x2="79127" y2="88333"/>
                        <a14:backgroundMark x1="75522" y1="97917" x2="75522" y2="97917"/>
                        <a14:backgroundMark x1="72486" y1="95000" x2="72486" y2="95000"/>
                        <a14:backgroundMark x1="70209" y1="93125" x2="70209" y2="93125"/>
                        <a14:backgroundMark x1="66224" y1="91042" x2="66224" y2="91042"/>
                        <a14:backgroundMark x1="90892" y1="29375" x2="90892" y2="29375"/>
                        <a14:backgroundMark x1="89943" y1="77500" x2="89943" y2="77500"/>
                        <a14:backgroundMark x1="87856" y1="75208" x2="87856" y2="75208"/>
                        <a14:backgroundMark x1="83302" y1="75208" x2="83302" y2="75208"/>
                        <a14:backgroundMark x1="81973" y1="72917" x2="81973" y2="72917"/>
                        <a14:backgroundMark x1="81025" y1="70000" x2="81025" y2="70000"/>
                        <a14:backgroundMark x1="89184" y1="29167" x2="89184" y2="29167"/>
                        <a14:backgroundMark x1="85958" y1="29375" x2="85958" y2="29375"/>
                        <a14:backgroundMark x1="62808" y1="82292" x2="62808" y2="82292"/>
                        <a14:backgroundMark x1="13662" y1="62708" x2="13662" y2="62708"/>
                        <a14:backgroundMark x1="32068" y1="83125" x2="32068" y2="83125"/>
                        <a14:backgroundMark x1="61290" y1="86667" x2="61290" y2="86667"/>
                        <a14:backgroundMark x1="64137" y1="90417" x2="64137" y2="90417"/>
                      </a14:backgroundRemoval>
                    </a14:imgEffect>
                  </a14:imgLayer>
                </a14:imgProps>
              </a:ext>
            </a:extLst>
          </a:blip>
          <a:srcRect b="1761"/>
          <a:stretch/>
        </p:blipFill>
        <p:spPr>
          <a:xfrm>
            <a:off x="2742743" y="-331304"/>
            <a:ext cx="6520980" cy="56716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254829-B577-4BA3-86DB-DF6A1ED6DE7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50098" y1="66797" x2="50098" y2="66797"/>
                        <a14:backgroundMark x1="46387" y1="70410" x2="46387" y2="70410"/>
                        <a14:backgroundMark x1="42969" y1="73145" x2="42969" y2="73145"/>
                        <a14:backgroundMark x1="42480" y1="69727" x2="42480" y2="69727"/>
                        <a14:backgroundMark x1="48145" y1="63867" x2="48145" y2="63867"/>
                        <a14:backgroundMark x1="50098" y1="69434" x2="50098" y2="69434"/>
                        <a14:backgroundMark x1="52539" y1="71875" x2="52539" y2="71875"/>
                      </a14:backgroundRemoval>
                    </a14:imgEffect>
                  </a14:imgLayer>
                </a14:imgProps>
              </a:ext>
            </a:extLst>
          </a:blip>
          <a:srcRect l="26714" t="59277" r="21398" b="8112"/>
          <a:stretch/>
        </p:blipFill>
        <p:spPr>
          <a:xfrm>
            <a:off x="4726236" y="5340393"/>
            <a:ext cx="2802873" cy="177944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EFD8DC4-6EC7-43C9-9CEC-4F58CE2E0B94}"/>
              </a:ext>
            </a:extLst>
          </p:cNvPr>
          <p:cNvSpPr txBox="1"/>
          <p:nvPr/>
        </p:nvSpPr>
        <p:spPr>
          <a:xfrm>
            <a:off x="7220496" y="6201273"/>
            <a:ext cx="2964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Cây hoa hồng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A8D10DD-A717-4F81-818B-16ACB42D07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49700" y="5642789"/>
            <a:ext cx="999831" cy="8596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BF502F0-951A-41F6-A069-D56A07F9CD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16949" y="4604945"/>
            <a:ext cx="1518036" cy="8596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5AF638-FDF8-4A31-BB92-F48E8CCE99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74286" y="3056039"/>
            <a:ext cx="1225402" cy="85961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D178826-FDE4-4FF2-9EBA-DF87F555FB4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39151" y="637290"/>
            <a:ext cx="975445" cy="859611"/>
          </a:xfrm>
          <a:prstGeom prst="rect">
            <a:avLst/>
          </a:prstGeom>
        </p:spPr>
      </p:pic>
      <p:sp>
        <p:nvSpPr>
          <p:cNvPr id="26" name="Arrow: Left 25">
            <a:extLst>
              <a:ext uri="{FF2B5EF4-FFF2-40B4-BE49-F238E27FC236}">
                <a16:creationId xmlns:a16="http://schemas.microsoft.com/office/drawing/2014/main" id="{998B49AE-32C1-4809-B328-40AA4B6E33C4}"/>
              </a:ext>
            </a:extLst>
          </p:cNvPr>
          <p:cNvSpPr/>
          <p:nvPr/>
        </p:nvSpPr>
        <p:spPr>
          <a:xfrm rot="10800000">
            <a:off x="3541822" y="5921335"/>
            <a:ext cx="1301852" cy="302517"/>
          </a:xfrm>
          <a:prstGeom prst="leftArrow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Left 26">
            <a:extLst>
              <a:ext uri="{FF2B5EF4-FFF2-40B4-BE49-F238E27FC236}">
                <a16:creationId xmlns:a16="http://schemas.microsoft.com/office/drawing/2014/main" id="{ABFC572C-472F-4E41-87DE-7757391E6B8F}"/>
              </a:ext>
            </a:extLst>
          </p:cNvPr>
          <p:cNvSpPr/>
          <p:nvPr/>
        </p:nvSpPr>
        <p:spPr>
          <a:xfrm rot="10800000">
            <a:off x="4690364" y="4898664"/>
            <a:ext cx="1301852" cy="302517"/>
          </a:xfrm>
          <a:prstGeom prst="leftArrow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Left 27">
            <a:extLst>
              <a:ext uri="{FF2B5EF4-FFF2-40B4-BE49-F238E27FC236}">
                <a16:creationId xmlns:a16="http://schemas.microsoft.com/office/drawing/2014/main" id="{577C20E8-EBD2-47F1-A6E3-C19E2E46BBF5}"/>
              </a:ext>
            </a:extLst>
          </p:cNvPr>
          <p:cNvSpPr/>
          <p:nvPr/>
        </p:nvSpPr>
        <p:spPr>
          <a:xfrm>
            <a:off x="6864867" y="1067095"/>
            <a:ext cx="1125157" cy="302517"/>
          </a:xfrm>
          <a:prstGeom prst="leftArrow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row: Left 28">
            <a:extLst>
              <a:ext uri="{FF2B5EF4-FFF2-40B4-BE49-F238E27FC236}">
                <a16:creationId xmlns:a16="http://schemas.microsoft.com/office/drawing/2014/main" id="{038F57D1-170B-43CF-9703-0C41A9034ACB}"/>
              </a:ext>
            </a:extLst>
          </p:cNvPr>
          <p:cNvSpPr/>
          <p:nvPr/>
        </p:nvSpPr>
        <p:spPr>
          <a:xfrm>
            <a:off x="8626873" y="3326180"/>
            <a:ext cx="1117207" cy="319327"/>
          </a:xfrm>
          <a:prstGeom prst="leftArrow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3941" y="0"/>
            <a:ext cx="1258059" cy="11848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4182520"/>
      </p:ext>
    </p:extLst>
  </p:cSld>
  <p:clrMapOvr>
    <a:masterClrMapping/>
  </p:clrMapOvr>
  <p:transition spd="slow" advTm="37243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3300">
            <a:alpha val="4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9C88FC1E-38BE-476F-B490-6CA3EDD24C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51"/>
          <a:stretch/>
        </p:blipFill>
        <p:spPr>
          <a:xfrm>
            <a:off x="-2" y="0"/>
            <a:ext cx="12192000" cy="482292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6BCA418E-D10B-4E0F-8974-CCB4157D8C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15"/>
          <a:stretch/>
        </p:blipFill>
        <p:spPr>
          <a:xfrm>
            <a:off x="-3" y="4253412"/>
            <a:ext cx="12192001" cy="7569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01E665-5E36-4736-BB4A-D2B4A7A075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50098" y1="66797" x2="50098" y2="66797"/>
                        <a14:backgroundMark x1="46387" y1="70410" x2="46387" y2="70410"/>
                        <a14:backgroundMark x1="42969" y1="73145" x2="42969" y2="73145"/>
                        <a14:backgroundMark x1="42480" y1="69727" x2="42480" y2="69727"/>
                        <a14:backgroundMark x1="48145" y1="63867" x2="48145" y2="63867"/>
                        <a14:backgroundMark x1="50098" y1="69434" x2="50098" y2="69434"/>
                        <a14:backgroundMark x1="52539" y1="71875" x2="52539" y2="71875"/>
                      </a14:backgroundRemoval>
                    </a14:imgEffect>
                  </a14:imgLayer>
                </a14:imgProps>
              </a:ext>
            </a:extLst>
          </a:blip>
          <a:srcRect l="26714" t="59277" r="21398" b="8112"/>
          <a:stretch/>
        </p:blipFill>
        <p:spPr>
          <a:xfrm>
            <a:off x="5260774" y="4990238"/>
            <a:ext cx="2689478" cy="16033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8DC24EE-F170-4FF5-8DCE-E9202E01EE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50098" y1="66797" x2="50098" y2="66797"/>
                        <a14:backgroundMark x1="46387" y1="70410" x2="46387" y2="70410"/>
                        <a14:backgroundMark x1="42969" y1="73145" x2="42969" y2="73145"/>
                        <a14:backgroundMark x1="42480" y1="69727" x2="42480" y2="69727"/>
                        <a14:backgroundMark x1="48145" y1="63867" x2="48145" y2="63867"/>
                        <a14:backgroundMark x1="50098" y1="69434" x2="50098" y2="69434"/>
                        <a14:backgroundMark x1="52539" y1="71875" x2="52539" y2="71875"/>
                      </a14:backgroundRemoval>
                    </a14:imgEffect>
                  </a14:imgLayer>
                </a14:imgProps>
              </a:ext>
            </a:extLst>
          </a:blip>
          <a:srcRect l="26714" t="59277" r="21398" b="8112"/>
          <a:stretch/>
        </p:blipFill>
        <p:spPr>
          <a:xfrm>
            <a:off x="3752450" y="4964360"/>
            <a:ext cx="2689478" cy="16033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A5481F-57E6-49F2-9EC2-CBEA87DDB8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0141" y="971263"/>
            <a:ext cx="7715208" cy="438547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9258683-252E-4209-BBF6-F12FE22F07FA}"/>
              </a:ext>
            </a:extLst>
          </p:cNvPr>
          <p:cNvSpPr txBox="1"/>
          <p:nvPr/>
        </p:nvSpPr>
        <p:spPr>
          <a:xfrm>
            <a:off x="4039758" y="6211669"/>
            <a:ext cx="3833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FF00"/>
                </a:solidFill>
                <a:latin typeface="+mj-lt"/>
              </a:rPr>
              <a:t>Cây rau mồng tơi</a:t>
            </a:r>
            <a:endParaRPr lang="en-US" sz="3600" b="1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13F75E6-2684-4E67-ABD1-7865DB813D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75761" y="2424828"/>
            <a:ext cx="975445" cy="859611"/>
          </a:xfrm>
          <a:prstGeom prst="rect">
            <a:avLst/>
          </a:prstGeom>
        </p:spPr>
      </p:pic>
      <p:sp>
        <p:nvSpPr>
          <p:cNvPr id="17" name="Arrow: Left 16">
            <a:extLst>
              <a:ext uri="{FF2B5EF4-FFF2-40B4-BE49-F238E27FC236}">
                <a16:creationId xmlns:a16="http://schemas.microsoft.com/office/drawing/2014/main" id="{42EEDBA8-3002-483C-9AE0-1653858F1180}"/>
              </a:ext>
            </a:extLst>
          </p:cNvPr>
          <p:cNvSpPr/>
          <p:nvPr/>
        </p:nvSpPr>
        <p:spPr>
          <a:xfrm>
            <a:off x="7387673" y="2714047"/>
            <a:ext cx="1284440" cy="304576"/>
          </a:xfrm>
          <a:prstGeom prst="leftArrow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A00FA5C-9336-4125-94EF-16DA45B059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69747" y="4998600"/>
            <a:ext cx="969348" cy="8596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F412190-2916-48BF-8A85-85B1F98613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61629" y="1662904"/>
            <a:ext cx="1518036" cy="859611"/>
          </a:xfrm>
          <a:prstGeom prst="rect">
            <a:avLst/>
          </a:prstGeom>
        </p:spPr>
      </p:pic>
      <p:sp>
        <p:nvSpPr>
          <p:cNvPr id="20" name="Arrow: Left 19">
            <a:extLst>
              <a:ext uri="{FF2B5EF4-FFF2-40B4-BE49-F238E27FC236}">
                <a16:creationId xmlns:a16="http://schemas.microsoft.com/office/drawing/2014/main" id="{9E4C2A5F-7D4A-44EC-A51E-7440C4372AE3}"/>
              </a:ext>
            </a:extLst>
          </p:cNvPr>
          <p:cNvSpPr/>
          <p:nvPr/>
        </p:nvSpPr>
        <p:spPr>
          <a:xfrm rot="10800000">
            <a:off x="2701559" y="5335450"/>
            <a:ext cx="1301852" cy="302517"/>
          </a:xfrm>
          <a:prstGeom prst="leftArrow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Left 20">
            <a:extLst>
              <a:ext uri="{FF2B5EF4-FFF2-40B4-BE49-F238E27FC236}">
                <a16:creationId xmlns:a16="http://schemas.microsoft.com/office/drawing/2014/main" id="{C55D2A56-B39A-4616-8D47-70EBA1D3DC9A}"/>
              </a:ext>
            </a:extLst>
          </p:cNvPr>
          <p:cNvSpPr/>
          <p:nvPr/>
        </p:nvSpPr>
        <p:spPr>
          <a:xfrm rot="12547943">
            <a:off x="3686528" y="2539372"/>
            <a:ext cx="1301852" cy="302517"/>
          </a:xfrm>
          <a:prstGeom prst="leftArrow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3941" y="0"/>
            <a:ext cx="1258059" cy="11848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392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2489">
        <p14:doors dir="vert"/>
      </p:transition>
    </mc:Choice>
    <mc:Fallback xmlns="">
      <p:transition spd="slow" advTm="3248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3300">
            <a:alpha val="4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9C88FC1E-38BE-476F-B490-6CA3EDD24C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51"/>
          <a:stretch/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4D4D76E4-9523-45C6-AD19-001762216B3C}"/>
              </a:ext>
            </a:extLst>
          </p:cNvPr>
          <p:cNvSpPr txBox="1"/>
          <p:nvPr/>
        </p:nvSpPr>
        <p:spPr>
          <a:xfrm>
            <a:off x="567571" y="5979180"/>
            <a:ext cx="2657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3333FF"/>
                </a:solidFill>
                <a:latin typeface="+mj-lt"/>
              </a:rPr>
              <a:t>Cây rau muống</a:t>
            </a:r>
            <a:endParaRPr lang="en-US" sz="2800" b="1" dirty="0">
              <a:solidFill>
                <a:srgbClr val="3333FF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64FDC0-5A80-4DEF-BDA4-0DA1FF3238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57" t="5013" r="9185"/>
          <a:stretch/>
        </p:blipFill>
        <p:spPr>
          <a:xfrm>
            <a:off x="-243719" y="1395410"/>
            <a:ext cx="4322871" cy="47703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134A9C-CA76-48B5-BF4A-10098357E67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4211" r="96667">
                        <a14:foregroundMark x1="25965" y1="67696" x2="25965" y2="67696"/>
                        <a14:foregroundMark x1="25614" y1="70546" x2="25614" y2="70546"/>
                        <a14:foregroundMark x1="23509" y1="74347" x2="23509" y2="74347"/>
                        <a14:foregroundMark x1="19825" y1="81235" x2="19825" y2="81235"/>
                        <a14:foregroundMark x1="15789" y1="86223" x2="15789" y2="86223"/>
                        <a14:foregroundMark x1="13333" y1="88599" x2="13333" y2="88599"/>
                        <a14:foregroundMark x1="10526" y1="93112" x2="10526" y2="93112"/>
                        <a14:foregroundMark x1="16316" y1="90974" x2="16316" y2="90974"/>
                        <a14:foregroundMark x1="11754" y1="91449" x2="11754" y2="91449"/>
                        <a14:foregroundMark x1="12632" y1="90261" x2="12632" y2="90261"/>
                        <a14:foregroundMark x1="24737" y1="89311" x2="24737" y2="89311"/>
                        <a14:foregroundMark x1="24035" y1="90499" x2="24035" y2="90499"/>
                        <a14:foregroundMark x1="23509" y1="91924" x2="23509" y2="91924"/>
                        <a14:foregroundMark x1="22982" y1="93349" x2="22982" y2="93349"/>
                        <a14:foregroundMark x1="23158" y1="94537" x2="23158" y2="94537"/>
                        <a14:foregroundMark x1="22982" y1="96437" x2="22982" y2="96437"/>
                        <a14:foregroundMark x1="15439" y1="93587" x2="15439" y2="93587"/>
                        <a14:foregroundMark x1="14211" y1="95012" x2="14211" y2="95012"/>
                        <a14:foregroundMark x1="10526" y1="94062" x2="10526" y2="94062"/>
                        <a14:foregroundMark x1="34386" y1="93824" x2="34386" y2="93824"/>
                        <a14:foregroundMark x1="26842" y1="90974" x2="26842" y2="90974"/>
                        <a14:foregroundMark x1="17193" y1="88836" x2="17193" y2="88836"/>
                        <a14:foregroundMark x1="28246" y1="72684" x2="28246" y2="72684"/>
                        <a14:foregroundMark x1="26316" y1="74347" x2="26316" y2="74347"/>
                        <a14:foregroundMark x1="25263" y1="76485" x2="25263" y2="76485"/>
                        <a14:foregroundMark x1="23684" y1="78622" x2="23684" y2="78622"/>
                        <a14:foregroundMark x1="28947" y1="70071" x2="28947" y2="70071"/>
                        <a14:foregroundMark x1="31228" y1="66033" x2="31228" y2="66033"/>
                        <a14:backgroundMark x1="31930" y1="46081" x2="31930" y2="46081"/>
                        <a14:backgroundMark x1="26140" y1="39192" x2="26140" y2="39192"/>
                        <a14:backgroundMark x1="21053" y1="32542" x2="21053" y2="32542"/>
                        <a14:backgroundMark x1="57368" y1="1900" x2="57368" y2="1900"/>
                        <a14:backgroundMark x1="47895" y1="1663" x2="47895" y2="1663"/>
                        <a14:backgroundMark x1="53158" y1="63658" x2="53158" y2="63658"/>
                        <a14:backgroundMark x1="62105" y1="71971" x2="62105" y2="71971"/>
                        <a14:backgroundMark x1="58596" y1="73397" x2="58596" y2="73397"/>
                        <a14:backgroundMark x1="59825" y1="64608" x2="59825" y2="64608"/>
                        <a14:backgroundMark x1="20526" y1="95487" x2="20526" y2="95487"/>
                        <a14:backgroundMark x1="14035" y1="91449" x2="14035" y2="91449"/>
                        <a14:backgroundMark x1="22456" y1="86936" x2="22456" y2="86936"/>
                        <a14:backgroundMark x1="25789" y1="72447" x2="25789" y2="72447"/>
                      </a14:backgroundRemoval>
                    </a14:imgEffect>
                  </a14:imgLayer>
                </a14:imgProps>
              </a:ext>
            </a:extLst>
          </a:blip>
          <a:srcRect l="11987" r="4209"/>
          <a:stretch/>
        </p:blipFill>
        <p:spPr>
          <a:xfrm rot="20009612">
            <a:off x="4348235" y="1383871"/>
            <a:ext cx="3795822" cy="43266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A53BEB0-A92F-425A-912B-37DA54FF5422}"/>
              </a:ext>
            </a:extLst>
          </p:cNvPr>
          <p:cNvSpPr txBox="1"/>
          <p:nvPr/>
        </p:nvSpPr>
        <p:spPr>
          <a:xfrm>
            <a:off x="4897117" y="6068552"/>
            <a:ext cx="2304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3333FF"/>
                </a:solidFill>
                <a:latin typeface="+mj-lt"/>
              </a:rPr>
              <a:t>Cây rau rền</a:t>
            </a:r>
            <a:endParaRPr lang="en-US" sz="2800" b="1" dirty="0">
              <a:solidFill>
                <a:srgbClr val="3333FF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351A60-5E73-4AD4-91A8-349555F37675}"/>
              </a:ext>
            </a:extLst>
          </p:cNvPr>
          <p:cNvSpPr txBox="1"/>
          <p:nvPr/>
        </p:nvSpPr>
        <p:spPr>
          <a:xfrm>
            <a:off x="9153764" y="6068552"/>
            <a:ext cx="2217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3333FF"/>
                </a:solidFill>
                <a:latin typeface="+mj-lt"/>
              </a:rPr>
              <a:t>Cây </a:t>
            </a:r>
            <a:r>
              <a:rPr lang="vi-VN" sz="2800" b="1">
                <a:solidFill>
                  <a:srgbClr val="3333FF"/>
                </a:solidFill>
                <a:latin typeface="+mj-lt"/>
              </a:rPr>
              <a:t>rau cải</a:t>
            </a:r>
            <a:endParaRPr lang="en-US" sz="2800" b="1" dirty="0">
              <a:solidFill>
                <a:srgbClr val="3333FF"/>
              </a:solidFill>
              <a:latin typeface="+mj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3617524-1937-4950-B088-0F0B018FE18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8000" l="3333" r="96667">
                        <a14:foregroundMark x1="45667" y1="71333" x2="45667" y2="71333"/>
                        <a14:foregroundMark x1="43667" y1="71333" x2="43667" y2="71333"/>
                        <a14:foregroundMark x1="41333" y1="70333" x2="41333" y2="70333"/>
                        <a14:foregroundMark x1="39000" y1="71000" x2="39000" y2="71000"/>
                        <a14:foregroundMark x1="35667" y1="70000" x2="35667" y2="70000"/>
                        <a14:foregroundMark x1="31333" y1="68333" x2="31333" y2="68333"/>
                        <a14:foregroundMark x1="32333" y1="69667" x2="33333" y2="69000"/>
                        <a14:foregroundMark x1="38000" y1="70000" x2="38000" y2="70000"/>
                        <a14:foregroundMark x1="42000" y1="70667" x2="42000" y2="70667"/>
                        <a14:backgroundMark x1="42333" y1="68000" x2="42333" y2="68000"/>
                        <a14:backgroundMark x1="45000" y1="68000" x2="45000" y2="68000"/>
                        <a14:backgroundMark x1="50000" y1="67667" x2="50000" y2="67667"/>
                        <a14:backgroundMark x1="45667" y1="66333" x2="45667" y2="66333"/>
                        <a14:backgroundMark x1="39667" y1="65667" x2="39667" y2="65667"/>
                        <a14:backgroundMark x1="29333" y1="65667" x2="29333" y2="65667"/>
                        <a14:backgroundMark x1="46333" y1="69333" x2="46333" y2="69333"/>
                      </a14:backgroundRemoval>
                    </a14:imgEffect>
                  </a14:imgLayer>
                </a14:imgProps>
              </a:ext>
            </a:extLst>
          </a:blip>
          <a:srcRect l="5234" t="20000" r="4353"/>
          <a:stretch/>
        </p:blipFill>
        <p:spPr>
          <a:xfrm rot="16200000">
            <a:off x="7744920" y="1536979"/>
            <a:ext cx="4770396" cy="4220978"/>
          </a:xfrm>
          <a:prstGeom prst="rect">
            <a:avLst/>
          </a:prstGeom>
        </p:spPr>
      </p:pic>
      <p:sp>
        <p:nvSpPr>
          <p:cNvPr id="12" name="文本框 7">
            <a:extLst>
              <a:ext uri="{FF2B5EF4-FFF2-40B4-BE49-F238E27FC236}">
                <a16:creationId xmlns:a16="http://schemas.microsoft.com/office/drawing/2014/main" id="{DD6D9DB2-1720-4035-B6A7-37CA6E66DBB2}"/>
              </a:ext>
            </a:extLst>
          </p:cNvPr>
          <p:cNvSpPr txBox="1"/>
          <p:nvPr/>
        </p:nvSpPr>
        <p:spPr>
          <a:xfrm>
            <a:off x="567571" y="45056"/>
            <a:ext cx="9932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altLang="zh-CN" sz="2800" b="1" dirty="0">
                <a:solidFill>
                  <a:srgbClr val="3333FF"/>
                </a:solidFill>
                <a:latin typeface="Arial"/>
                <a:cs typeface="Arial"/>
                <a:sym typeface="+mn-lt"/>
              </a:rPr>
              <a:t>Ngoài ra</a:t>
            </a:r>
            <a:r>
              <a:rPr lang="en-US" altLang="zh-CN" sz="2800" b="1" dirty="0">
                <a:solidFill>
                  <a:srgbClr val="3333FF"/>
                </a:solidFill>
                <a:latin typeface="Arial"/>
                <a:cs typeface="Arial"/>
                <a:sym typeface="+mn-lt"/>
              </a:rPr>
              <a:t>,</a:t>
            </a:r>
            <a:r>
              <a:rPr lang="vi-VN" altLang="zh-CN" sz="2800" b="1" dirty="0">
                <a:solidFill>
                  <a:srgbClr val="3333FF"/>
                </a:solidFill>
                <a:latin typeface="Arial"/>
                <a:cs typeface="Arial"/>
                <a:sym typeface="+mn-lt"/>
              </a:rPr>
              <a:t> con còn biết những loại cây rau ăn lá nào khác?</a:t>
            </a:r>
            <a:endParaRPr lang="en-GB" altLang="zh-CN" sz="2800" b="1" dirty="0">
              <a:solidFill>
                <a:srgbClr val="3333FF"/>
              </a:solidFill>
              <a:latin typeface="Arial"/>
              <a:cs typeface="Arial"/>
              <a:sym typeface="+mn-l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3941" y="0"/>
            <a:ext cx="1258059" cy="11848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2282315"/>
      </p:ext>
    </p:extLst>
  </p:cSld>
  <p:clrMapOvr>
    <a:masterClrMapping/>
  </p:clrMapOvr>
  <p:transition spd="slow" advTm="17440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3300">
            <a:alpha val="4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6BCA418E-D10B-4E0F-8974-CCB4157D8C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6" b="1"/>
          <a:stretch/>
        </p:blipFill>
        <p:spPr>
          <a:xfrm>
            <a:off x="-2" y="0"/>
            <a:ext cx="12192001" cy="5340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A9AB2B-2BF9-410F-BD39-F19C2AB3B0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7127" y="764010"/>
            <a:ext cx="5550679" cy="607686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348E12C-EFD2-4D2D-9DB6-467A28AF1E9B}"/>
              </a:ext>
            </a:extLst>
          </p:cNvPr>
          <p:cNvSpPr txBox="1"/>
          <p:nvPr/>
        </p:nvSpPr>
        <p:spPr>
          <a:xfrm>
            <a:off x="5923166" y="6334780"/>
            <a:ext cx="28757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FF00"/>
                </a:solidFill>
                <a:latin typeface="+mj-lt"/>
              </a:rPr>
              <a:t>Cây hoa hồng</a:t>
            </a:r>
            <a:endParaRPr lang="en-US" sz="2800" b="1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1F7B050-3AD2-4B89-9B03-87840E71DC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7999" y="1113104"/>
            <a:ext cx="4554571" cy="548328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DD5EEB3-BE61-405B-9D70-151CFE40926A}"/>
              </a:ext>
            </a:extLst>
          </p:cNvPr>
          <p:cNvSpPr txBox="1"/>
          <p:nvPr/>
        </p:nvSpPr>
        <p:spPr>
          <a:xfrm>
            <a:off x="1669582" y="6334780"/>
            <a:ext cx="15367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FF00"/>
                </a:solidFill>
                <a:latin typeface="+mj-lt"/>
              </a:rPr>
              <a:t>Cây Táo</a:t>
            </a:r>
            <a:endParaRPr lang="en-US" sz="28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92198DE-CBB4-4576-ADF5-7F26EBB0A516}"/>
              </a:ext>
            </a:extLst>
          </p:cNvPr>
          <p:cNvSpPr txBox="1"/>
          <p:nvPr/>
        </p:nvSpPr>
        <p:spPr>
          <a:xfrm>
            <a:off x="9163220" y="6334780"/>
            <a:ext cx="28757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FF00"/>
                </a:solidFill>
                <a:latin typeface="+mj-lt"/>
              </a:rPr>
              <a:t>Cây rau mồng tơi</a:t>
            </a:r>
            <a:endParaRPr lang="en-US" sz="2800" b="1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B13062-D519-4DB5-A19D-E0A36B1111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7177" y="3194892"/>
            <a:ext cx="3864829" cy="29199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3941" y="0"/>
            <a:ext cx="1258059" cy="11848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9743485"/>
      </p:ext>
    </p:extLst>
  </p:cSld>
  <p:clrMapOvr>
    <a:masterClrMapping/>
  </p:clrMapOvr>
  <p:transition spd="slow" advTm="1341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C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09AD0D-CB28-4647-BB9B-57220EDD3E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612486"/>
            <a:ext cx="5080000" cy="257138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056670-BF44-4492-B498-096AA43CFF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960" y="612486"/>
            <a:ext cx="4659749" cy="257138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67EC77-A47C-473E-A0C4-A45653B2F8B6}"/>
              </a:ext>
            </a:extLst>
          </p:cNvPr>
          <p:cNvSpPr txBox="1"/>
          <p:nvPr/>
        </p:nvSpPr>
        <p:spPr>
          <a:xfrm>
            <a:off x="199595" y="-61710"/>
            <a:ext cx="2155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+mj-lt"/>
              </a:rPr>
              <a:t>Giáo dục: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文本框 7">
            <a:extLst>
              <a:ext uri="{FF2B5EF4-FFF2-40B4-BE49-F238E27FC236}">
                <a16:creationId xmlns:a16="http://schemas.microsoft.com/office/drawing/2014/main" id="{5DC02047-4FD4-4084-9002-197C43468689}"/>
              </a:ext>
            </a:extLst>
          </p:cNvPr>
          <p:cNvSpPr txBox="1"/>
          <p:nvPr/>
        </p:nvSpPr>
        <p:spPr>
          <a:xfrm>
            <a:off x="2354631" y="13778"/>
            <a:ext cx="8279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altLang="zh-CN" sz="2800" b="1" dirty="0">
                <a:solidFill>
                  <a:srgbClr val="3333FF"/>
                </a:solidFill>
                <a:latin typeface="Arial"/>
                <a:cs typeface="Arial"/>
                <a:sym typeface="+mn-lt"/>
              </a:rPr>
              <a:t>Để cây phát triển tốt thì các con cần phải làm gì?</a:t>
            </a:r>
            <a:endParaRPr lang="en-GB" altLang="zh-CN" sz="2800" b="1" dirty="0">
              <a:solidFill>
                <a:srgbClr val="3333FF"/>
              </a:solidFill>
              <a:latin typeface="Arial"/>
              <a:cs typeface="Arial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0C800D-FC2B-4064-A8DE-CD803D860A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0080" y="3718152"/>
            <a:ext cx="5080000" cy="264687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0359DCD-C388-415E-9F7F-8A8F436B0705}"/>
              </a:ext>
            </a:extLst>
          </p:cNvPr>
          <p:cNvSpPr txBox="1"/>
          <p:nvPr/>
        </p:nvSpPr>
        <p:spPr>
          <a:xfrm>
            <a:off x="8317172" y="6492672"/>
            <a:ext cx="27384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FF0000"/>
                </a:solidFill>
                <a:latin typeface="+mj-lt"/>
              </a:rPr>
              <a:t>Nhổ cỏ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C9E47E-DC3A-4CCA-AF05-5BC5F8BA2D3F}"/>
              </a:ext>
            </a:extLst>
          </p:cNvPr>
          <p:cNvSpPr txBox="1"/>
          <p:nvPr/>
        </p:nvSpPr>
        <p:spPr>
          <a:xfrm>
            <a:off x="7683870" y="3233452"/>
            <a:ext cx="27384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FF0000"/>
                </a:solidFill>
                <a:latin typeface="+mj-lt"/>
              </a:rPr>
              <a:t>Tưới nước cho cây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749359-B230-417E-AE18-25E933C25769}"/>
              </a:ext>
            </a:extLst>
          </p:cNvPr>
          <p:cNvSpPr txBox="1"/>
          <p:nvPr/>
        </p:nvSpPr>
        <p:spPr>
          <a:xfrm>
            <a:off x="2276932" y="3228945"/>
            <a:ext cx="27384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FF0000"/>
                </a:solidFill>
                <a:latin typeface="+mj-lt"/>
              </a:rPr>
              <a:t>Trồng cây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3EBDE2-A1B9-4961-A96A-8E5387BBE4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960" y="3719429"/>
            <a:ext cx="4659749" cy="26443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84DFD03-C6C7-45CE-AE79-C5CF7B30F050}"/>
              </a:ext>
            </a:extLst>
          </p:cNvPr>
          <p:cNvSpPr txBox="1"/>
          <p:nvPr/>
        </p:nvSpPr>
        <p:spPr>
          <a:xfrm>
            <a:off x="2123229" y="6463398"/>
            <a:ext cx="27384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FF0000"/>
                </a:solidFill>
                <a:latin typeface="+mj-lt"/>
              </a:rPr>
              <a:t>Bắt sâu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3941" y="0"/>
            <a:ext cx="1258059" cy="11848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357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938">
        <p:split orient="vert"/>
      </p:transition>
    </mc:Choice>
    <mc:Fallback xmlns="">
      <p:transition spd="slow" advTm="20938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3300">
            <a:alpha val="4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9C88FC1E-38BE-476F-B490-6CA3EDD24C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08" b="28651"/>
          <a:stretch/>
        </p:blipFill>
        <p:spPr>
          <a:xfrm>
            <a:off x="-26070" y="-40462"/>
            <a:ext cx="12244140" cy="4845371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6BCA418E-D10B-4E0F-8974-CCB4157D8C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15"/>
          <a:stretch/>
        </p:blipFill>
        <p:spPr>
          <a:xfrm>
            <a:off x="-2" y="4583430"/>
            <a:ext cx="12192001" cy="7569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01E665-5E36-4736-BB4A-D2B4A7A075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5840" y1="74512" x2="35840" y2="74512"/>
                        <a14:foregroundMark x1="34961" y1="75684" x2="34961" y2="75684"/>
                        <a14:foregroundMark x1="33887" y1="76367" x2="33887" y2="76367"/>
                        <a14:foregroundMark x1="34473" y1="80566" x2="34473" y2="80566"/>
                        <a14:foregroundMark x1="32617" y1="82324" x2="32617" y2="82324"/>
                        <a14:foregroundMark x1="31250" y1="70703" x2="31250" y2="70703"/>
                        <a14:foregroundMark x1="65918" y1="72363" x2="65918" y2="72363"/>
                        <a14:foregroundMark x1="66016" y1="77344" x2="66016" y2="77344"/>
                        <a14:foregroundMark x1="67480" y1="75293" x2="67480" y2="75293"/>
                        <a14:foregroundMark x1="66309" y1="78516" x2="66309" y2="78516"/>
                        <a14:foregroundMark x1="57813" y1="74121" x2="57813" y2="74121"/>
                        <a14:foregroundMark x1="57227" y1="75488" x2="57227" y2="75488"/>
                        <a14:foregroundMark x1="47754" y1="77344" x2="47754" y2="77344"/>
                        <a14:foregroundMark x1="46582" y1="78711" x2="46582" y2="78711"/>
                        <a14:foregroundMark x1="42969" y1="78516" x2="42969" y2="78516"/>
                        <a14:foregroundMark x1="41113" y1="84375" x2="41113" y2="84375"/>
                        <a14:backgroundMark x1="50098" y1="66797" x2="50098" y2="66797"/>
                        <a14:backgroundMark x1="46387" y1="70410" x2="46387" y2="70410"/>
                        <a14:backgroundMark x1="42969" y1="73145" x2="42969" y2="73145"/>
                        <a14:backgroundMark x1="42480" y1="69727" x2="42480" y2="69727"/>
                        <a14:backgroundMark x1="48145" y1="63867" x2="48145" y2="63867"/>
                        <a14:backgroundMark x1="50098" y1="69434" x2="50098" y2="69434"/>
                        <a14:backgroundMark x1="52539" y1="71875" x2="52539" y2="71875"/>
                      </a14:backgroundRemoval>
                    </a14:imgEffect>
                  </a14:imgLayer>
                </a14:imgProps>
              </a:ext>
            </a:extLst>
          </a:blip>
          <a:srcRect l="26714" t="59277" r="21398" b="8112"/>
          <a:stretch/>
        </p:blipFill>
        <p:spPr>
          <a:xfrm>
            <a:off x="2923571" y="5178918"/>
            <a:ext cx="5625272" cy="18867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76F776D-16D3-4E00-BB55-DD29F3B2DCC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79" b="78320" l="3000" r="95250">
                        <a14:backgroundMark x1="56750" y1="54652" x2="56750" y2="54652"/>
                        <a14:backgroundMark x1="56500" y1="53659" x2="56500" y2="53659"/>
                        <a14:backgroundMark x1="51875" y1="53297" x2="51875" y2="53297"/>
                        <a14:backgroundMark x1="59750" y1="51671" x2="59750" y2="51671"/>
                      </a14:backgroundRemoval>
                    </a14:imgEffect>
                  </a14:imgLayer>
                </a14:imgProps>
              </a:ext>
            </a:extLst>
          </a:blip>
          <a:srcRect l="3106" t="9834" r="3260" b="21205"/>
          <a:stretch/>
        </p:blipFill>
        <p:spPr>
          <a:xfrm>
            <a:off x="2142539" y="-237518"/>
            <a:ext cx="8336280" cy="5592201"/>
          </a:xfrm>
          <a:prstGeom prst="rect">
            <a:avLst/>
          </a:prstGeom>
        </p:spPr>
      </p:pic>
      <p:sp>
        <p:nvSpPr>
          <p:cNvPr id="38" name="Cloud 37">
            <a:extLst>
              <a:ext uri="{FF2B5EF4-FFF2-40B4-BE49-F238E27FC236}">
                <a16:creationId xmlns:a16="http://schemas.microsoft.com/office/drawing/2014/main" id="{04401C1B-B6D5-4082-8F56-BE6CAB0D9C19}"/>
              </a:ext>
            </a:extLst>
          </p:cNvPr>
          <p:cNvSpPr/>
          <p:nvPr/>
        </p:nvSpPr>
        <p:spPr>
          <a:xfrm>
            <a:off x="-63815" y="-17647"/>
            <a:ext cx="3483616" cy="767591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DD247FA-84FE-4F5C-A8BA-4D5B2F767B8A}"/>
              </a:ext>
            </a:extLst>
          </p:cNvPr>
          <p:cNvSpPr txBox="1"/>
          <p:nvPr/>
        </p:nvSpPr>
        <p:spPr>
          <a:xfrm>
            <a:off x="48563" y="79714"/>
            <a:ext cx="395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bộ phận của cây</a:t>
            </a:r>
            <a:endParaRPr lang="en-US" sz="24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Picture 28">
            <a:extLst>
              <a:ext uri="{FF2B5EF4-FFF2-40B4-BE49-F238E27FC236}">
                <a16:creationId xmlns:a16="http://schemas.microsoft.com/office/drawing/2014/main" id="{F754445A-8EBC-4DFB-A249-A4D4CA4A66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80714" y="546379"/>
            <a:ext cx="1537630" cy="154341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34C9219-5995-40E4-B095-7CDC86AB9FD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143" b="84429" l="11526" r="9415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84292" y="3110942"/>
            <a:ext cx="904078" cy="102736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9EB183B5-7513-4DD7-A573-A07CEEBC50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143" b="84429" l="11526" r="9415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31555" y="2796190"/>
            <a:ext cx="904078" cy="102736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EFABA5B-5D44-498D-8E75-70D9F2A1004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143" b="84429" l="11526" r="9415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97662" y="1188643"/>
            <a:ext cx="904078" cy="102736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623F2DA-911E-4A7C-AC45-47794011D0F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143" b="84429" l="11526" r="9415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5682" y="125034"/>
            <a:ext cx="904078" cy="102736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84E3B8E-0F21-43ED-BFD5-8A017B07890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143" b="84429" l="11526" r="9415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83146" y="1418739"/>
            <a:ext cx="904078" cy="102736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2BAA1AA-37B6-4CB5-B9EC-9674FEA9180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143" b="84429" l="11526" r="9415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02201" y="725906"/>
            <a:ext cx="904078" cy="102736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1C94E947-9AB2-4CE5-BA99-BBCDD50E057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143" b="84429" l="11526" r="9415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2879" y="2822933"/>
            <a:ext cx="904078" cy="1027361"/>
          </a:xfrm>
          <a:prstGeom prst="rect">
            <a:avLst/>
          </a:prstGeom>
        </p:spPr>
      </p:pic>
      <p:sp>
        <p:nvSpPr>
          <p:cNvPr id="28" name="Arrow: Left 27">
            <a:extLst>
              <a:ext uri="{FF2B5EF4-FFF2-40B4-BE49-F238E27FC236}">
                <a16:creationId xmlns:a16="http://schemas.microsoft.com/office/drawing/2014/main" id="{DB127CBE-5E0A-409E-9DD2-EE3495D9D39E}"/>
              </a:ext>
            </a:extLst>
          </p:cNvPr>
          <p:cNvSpPr/>
          <p:nvPr/>
        </p:nvSpPr>
        <p:spPr>
          <a:xfrm rot="10800000">
            <a:off x="2101538" y="5650603"/>
            <a:ext cx="1301852" cy="329951"/>
          </a:xfrm>
          <a:prstGeom prst="leftArrow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52CCB9A-9BE5-4934-A557-4D3E2B5AA525}"/>
              </a:ext>
            </a:extLst>
          </p:cNvPr>
          <p:cNvSpPr txBox="1"/>
          <p:nvPr/>
        </p:nvSpPr>
        <p:spPr>
          <a:xfrm>
            <a:off x="7748400" y="6087819"/>
            <a:ext cx="19172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FF00"/>
                </a:solidFill>
                <a:latin typeface="+mj-lt"/>
              </a:rPr>
              <a:t>Cây táo</a:t>
            </a:r>
            <a:endParaRPr lang="en-US" sz="3600" b="1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DEDABA-3892-472F-A18B-BAE065DEB7C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54415" y="5376160"/>
            <a:ext cx="969348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F88296-D5BB-4AD1-9CE0-2DBAF37EA22B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5546" b="77837" l="14861" r="79567"/>
                    </a14:imgEffect>
                  </a14:imgLayer>
                </a14:imgProps>
              </a:ext>
            </a:extLst>
          </a:blip>
          <a:srcRect l="16331" t="35080" r="20813" b="22130"/>
          <a:stretch/>
        </p:blipFill>
        <p:spPr>
          <a:xfrm>
            <a:off x="4247771" y="408741"/>
            <a:ext cx="455614" cy="44843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F944A70-2AE8-433D-A263-EEEDD27AE111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5546" b="77837" l="14861" r="79567"/>
                    </a14:imgEffect>
                  </a14:imgLayer>
                </a14:imgProps>
              </a:ext>
            </a:extLst>
          </a:blip>
          <a:srcRect l="16331" t="35080" r="20813" b="22130"/>
          <a:stretch/>
        </p:blipFill>
        <p:spPr>
          <a:xfrm>
            <a:off x="4352914" y="1293387"/>
            <a:ext cx="455614" cy="44843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E23AC33-7425-4392-B085-7929DEB31D22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5546" b="77837" l="14861" r="79567"/>
                    </a14:imgEffect>
                  </a14:imgLayer>
                </a14:imgProps>
              </a:ext>
            </a:extLst>
          </a:blip>
          <a:srcRect l="16331" t="35080" r="20813" b="22130"/>
          <a:stretch/>
        </p:blipFill>
        <p:spPr>
          <a:xfrm>
            <a:off x="2627118" y="2124653"/>
            <a:ext cx="455614" cy="44843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5A97E7C-F942-45EF-8616-6E461C5C75E1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5546" b="77837" l="14861" r="79567"/>
                    </a14:imgEffect>
                  </a14:imgLayer>
                </a14:imgProps>
              </a:ext>
            </a:extLst>
          </a:blip>
          <a:srcRect l="16331" t="35080" r="20813" b="22130"/>
          <a:stretch/>
        </p:blipFill>
        <p:spPr>
          <a:xfrm>
            <a:off x="3806713" y="2113965"/>
            <a:ext cx="455614" cy="44843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3918EF5-3986-41EF-8C34-994493815A5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5546" b="77837" l="14861" r="79567"/>
                    </a14:imgEffect>
                  </a14:imgLayer>
                </a14:imgProps>
              </a:ext>
            </a:extLst>
          </a:blip>
          <a:srcRect l="16331" t="35080" r="20813" b="22130"/>
          <a:stretch/>
        </p:blipFill>
        <p:spPr>
          <a:xfrm>
            <a:off x="5327040" y="2585924"/>
            <a:ext cx="521899" cy="51368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60E8322-2929-444D-80CE-56D56E2F46EF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5546" b="77837" l="14861" r="79567"/>
                    </a14:imgEffect>
                  </a14:imgLayer>
                </a14:imgProps>
              </a:ext>
            </a:extLst>
          </a:blip>
          <a:srcRect l="16331" t="35080" r="20813" b="22130"/>
          <a:stretch/>
        </p:blipFill>
        <p:spPr>
          <a:xfrm>
            <a:off x="6829061" y="2418601"/>
            <a:ext cx="455614" cy="44843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381CD26C-ABE2-445A-99D2-0D15FC496552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5546" b="77837" l="14861" r="79567"/>
                    </a14:imgEffect>
                  </a14:imgLayer>
                </a14:imgProps>
              </a:ext>
            </a:extLst>
          </a:blip>
          <a:srcRect l="16331" t="35080" r="20813" b="22130"/>
          <a:stretch/>
        </p:blipFill>
        <p:spPr>
          <a:xfrm>
            <a:off x="6630669" y="887691"/>
            <a:ext cx="455614" cy="44843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109E29E6-B504-422E-943C-B0F9A9EC1EB1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5546" b="77837" l="14861" r="79567"/>
                    </a14:imgEffect>
                  </a14:imgLayer>
                </a14:imgProps>
              </a:ext>
            </a:extLst>
          </a:blip>
          <a:srcRect l="16331" t="35080" r="20813" b="22130"/>
          <a:stretch/>
        </p:blipFill>
        <p:spPr>
          <a:xfrm>
            <a:off x="6159791" y="1761754"/>
            <a:ext cx="455614" cy="44843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7C4651CF-B0CA-4FFE-AEB6-24D48C6D831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5546" b="77837" l="14861" r="79567"/>
                    </a14:imgEffect>
                  </a14:imgLayer>
                </a14:imgProps>
              </a:ext>
            </a:extLst>
          </a:blip>
          <a:srcRect l="16331" t="35080" r="20813" b="22130"/>
          <a:stretch/>
        </p:blipFill>
        <p:spPr>
          <a:xfrm>
            <a:off x="9006485" y="1565350"/>
            <a:ext cx="557913" cy="54912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3A871013-0F9C-4022-88ED-8A3165B9A0C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5546" b="77837" l="14861" r="79567"/>
                    </a14:imgEffect>
                  </a14:imgLayer>
                </a14:imgProps>
              </a:ext>
            </a:extLst>
          </a:blip>
          <a:srcRect l="16331" t="35080" r="20813" b="22130"/>
          <a:stretch/>
        </p:blipFill>
        <p:spPr>
          <a:xfrm>
            <a:off x="8291441" y="2249800"/>
            <a:ext cx="455614" cy="44843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DA0E898D-01F9-43AE-880B-91AA57E9F1D1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5546" b="77837" l="14861" r="79567"/>
                    </a14:imgEffect>
                  </a14:imgLayer>
                </a14:imgProps>
              </a:ext>
            </a:extLst>
          </a:blip>
          <a:srcRect l="16331" t="35080" r="20813" b="22130"/>
          <a:stretch/>
        </p:blipFill>
        <p:spPr>
          <a:xfrm>
            <a:off x="4132069" y="2878206"/>
            <a:ext cx="517987" cy="5098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3941" y="0"/>
            <a:ext cx="1258059" cy="11848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988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9316">
        <p14:ripple/>
      </p:transition>
    </mc:Choice>
    <mc:Fallback xmlns="">
      <p:transition spd="slow" advTm="3931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3300">
            <a:alpha val="4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9C88FC1E-38BE-476F-B490-6CA3EDD24C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08" b="28651"/>
          <a:stretch/>
        </p:blipFill>
        <p:spPr>
          <a:xfrm>
            <a:off x="-26070" y="-40462"/>
            <a:ext cx="12244140" cy="4845371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6BCA418E-D10B-4E0F-8974-CCB4157D8C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15"/>
          <a:stretch/>
        </p:blipFill>
        <p:spPr>
          <a:xfrm>
            <a:off x="-2" y="4583430"/>
            <a:ext cx="12192001" cy="7569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01E665-5E36-4736-BB4A-D2B4A7A075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5840" y1="74512" x2="35840" y2="74512"/>
                        <a14:foregroundMark x1="34961" y1="75684" x2="34961" y2="75684"/>
                        <a14:foregroundMark x1="33887" y1="76367" x2="33887" y2="76367"/>
                        <a14:foregroundMark x1="34473" y1="80566" x2="34473" y2="80566"/>
                        <a14:foregroundMark x1="32617" y1="82324" x2="32617" y2="82324"/>
                        <a14:foregroundMark x1="31250" y1="70703" x2="31250" y2="70703"/>
                        <a14:foregroundMark x1="65918" y1="72363" x2="65918" y2="72363"/>
                        <a14:foregroundMark x1="66016" y1="77344" x2="66016" y2="77344"/>
                        <a14:foregroundMark x1="67480" y1="75293" x2="67480" y2="75293"/>
                        <a14:foregroundMark x1="66309" y1="78516" x2="66309" y2="78516"/>
                        <a14:foregroundMark x1="57813" y1="74121" x2="57813" y2="74121"/>
                        <a14:foregroundMark x1="57227" y1="75488" x2="57227" y2="75488"/>
                        <a14:foregroundMark x1="47754" y1="77344" x2="47754" y2="77344"/>
                        <a14:foregroundMark x1="46582" y1="78711" x2="46582" y2="78711"/>
                        <a14:foregroundMark x1="42969" y1="78516" x2="42969" y2="78516"/>
                        <a14:foregroundMark x1="41113" y1="84375" x2="41113" y2="84375"/>
                        <a14:backgroundMark x1="50098" y1="66797" x2="50098" y2="66797"/>
                        <a14:backgroundMark x1="46387" y1="70410" x2="46387" y2="70410"/>
                        <a14:backgroundMark x1="42969" y1="73145" x2="42969" y2="73145"/>
                        <a14:backgroundMark x1="42480" y1="69727" x2="42480" y2="69727"/>
                        <a14:backgroundMark x1="48145" y1="63867" x2="48145" y2="63867"/>
                        <a14:backgroundMark x1="50098" y1="69434" x2="50098" y2="69434"/>
                        <a14:backgroundMark x1="52539" y1="71875" x2="52539" y2="71875"/>
                      </a14:backgroundRemoval>
                    </a14:imgEffect>
                  </a14:imgLayer>
                </a14:imgProps>
              </a:ext>
            </a:extLst>
          </a:blip>
          <a:srcRect l="26714" t="59277" r="21398" b="8112"/>
          <a:stretch/>
        </p:blipFill>
        <p:spPr>
          <a:xfrm>
            <a:off x="2923571" y="5178918"/>
            <a:ext cx="5625272" cy="18867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76F776D-16D3-4E00-BB55-DD29F3B2DCC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79" b="78320" l="3000" r="95250">
                        <a14:backgroundMark x1="56750" y1="54652" x2="56750" y2="54652"/>
                        <a14:backgroundMark x1="56500" y1="53659" x2="56500" y2="53659"/>
                        <a14:backgroundMark x1="51875" y1="53297" x2="51875" y2="53297"/>
                        <a14:backgroundMark x1="59750" y1="51671" x2="59750" y2="51671"/>
                      </a14:backgroundRemoval>
                    </a14:imgEffect>
                  </a14:imgLayer>
                </a14:imgProps>
              </a:ext>
            </a:extLst>
          </a:blip>
          <a:srcRect l="3106" t="9834" r="3260" b="21205"/>
          <a:stretch/>
        </p:blipFill>
        <p:spPr>
          <a:xfrm>
            <a:off x="2142539" y="-237518"/>
            <a:ext cx="8336280" cy="5592201"/>
          </a:xfrm>
          <a:prstGeom prst="rect">
            <a:avLst/>
          </a:prstGeom>
        </p:spPr>
      </p:pic>
      <p:sp>
        <p:nvSpPr>
          <p:cNvPr id="38" name="Cloud 37">
            <a:extLst>
              <a:ext uri="{FF2B5EF4-FFF2-40B4-BE49-F238E27FC236}">
                <a16:creationId xmlns:a16="http://schemas.microsoft.com/office/drawing/2014/main" id="{04401C1B-B6D5-4082-8F56-BE6CAB0D9C19}"/>
              </a:ext>
            </a:extLst>
          </p:cNvPr>
          <p:cNvSpPr/>
          <p:nvPr/>
        </p:nvSpPr>
        <p:spPr>
          <a:xfrm>
            <a:off x="-63815" y="-17647"/>
            <a:ext cx="3483616" cy="767591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DD247FA-84FE-4F5C-A8BA-4D5B2F767B8A}"/>
              </a:ext>
            </a:extLst>
          </p:cNvPr>
          <p:cNvSpPr txBox="1"/>
          <p:nvPr/>
        </p:nvSpPr>
        <p:spPr>
          <a:xfrm>
            <a:off x="48563" y="79714"/>
            <a:ext cx="395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bộ phận của cây</a:t>
            </a:r>
            <a:endParaRPr lang="en-US" sz="24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Picture 28">
            <a:extLst>
              <a:ext uri="{FF2B5EF4-FFF2-40B4-BE49-F238E27FC236}">
                <a16:creationId xmlns:a16="http://schemas.microsoft.com/office/drawing/2014/main" id="{F754445A-8EBC-4DFB-A249-A4D4CA4A66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80714" y="546379"/>
            <a:ext cx="1537630" cy="154341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34C9219-5995-40E4-B095-7CDC86AB9FD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143" b="84429" l="11526" r="9415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84292" y="3110942"/>
            <a:ext cx="904078" cy="102736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9EB183B5-7513-4DD7-A573-A07CEEBC50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143" b="84429" l="11526" r="9415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31555" y="2796190"/>
            <a:ext cx="904078" cy="102736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EFABA5B-5D44-498D-8E75-70D9F2A1004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143" b="84429" l="11526" r="9415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97662" y="1188643"/>
            <a:ext cx="904078" cy="102736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623F2DA-911E-4A7C-AC45-47794011D0F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143" b="84429" l="11526" r="9415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5682" y="125034"/>
            <a:ext cx="904078" cy="102736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84E3B8E-0F21-43ED-BFD5-8A017B07890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143" b="84429" l="11526" r="9415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83146" y="1418739"/>
            <a:ext cx="904078" cy="102736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2BAA1AA-37B6-4CB5-B9EC-9674FEA9180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143" b="84429" l="11526" r="9415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02201" y="725906"/>
            <a:ext cx="904078" cy="102736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1C94E947-9AB2-4CE5-BA99-BBCDD50E057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143" b="84429" l="11526" r="9415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2879" y="2822933"/>
            <a:ext cx="904078" cy="102736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52CCB9A-9BE5-4934-A557-4D3E2B5AA525}"/>
              </a:ext>
            </a:extLst>
          </p:cNvPr>
          <p:cNvSpPr txBox="1"/>
          <p:nvPr/>
        </p:nvSpPr>
        <p:spPr>
          <a:xfrm>
            <a:off x="7748400" y="6087819"/>
            <a:ext cx="19172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FF00"/>
                </a:solidFill>
                <a:latin typeface="+mj-lt"/>
              </a:rPr>
              <a:t>Cây táo</a:t>
            </a:r>
            <a:endParaRPr lang="en-US" sz="36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32" name="Arrow: Left 31">
            <a:extLst>
              <a:ext uri="{FF2B5EF4-FFF2-40B4-BE49-F238E27FC236}">
                <a16:creationId xmlns:a16="http://schemas.microsoft.com/office/drawing/2014/main" id="{64DE60FA-6961-4DDA-8F93-AEB30642C51F}"/>
              </a:ext>
            </a:extLst>
          </p:cNvPr>
          <p:cNvSpPr/>
          <p:nvPr/>
        </p:nvSpPr>
        <p:spPr>
          <a:xfrm rot="10800000">
            <a:off x="4087258" y="4696659"/>
            <a:ext cx="1407343" cy="321266"/>
          </a:xfrm>
          <a:prstGeom prst="leftArrow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DC506D72-373A-41AE-99BB-B0D1F6381AB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74712" y="4308163"/>
            <a:ext cx="1518036" cy="859611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630CE216-FE4D-4ECF-994D-5CE1083852B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5546" b="77837" l="14861" r="79567"/>
                    </a14:imgEffect>
                  </a14:imgLayer>
                </a14:imgProps>
              </a:ext>
            </a:extLst>
          </a:blip>
          <a:srcRect l="16331" t="35080" r="20813" b="22130"/>
          <a:stretch/>
        </p:blipFill>
        <p:spPr>
          <a:xfrm>
            <a:off x="4247771" y="408741"/>
            <a:ext cx="455614" cy="448439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57695BE-B3D5-4F55-8576-4759CC825D7B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5546" b="77837" l="14861" r="79567"/>
                    </a14:imgEffect>
                  </a14:imgLayer>
                </a14:imgProps>
              </a:ext>
            </a:extLst>
          </a:blip>
          <a:srcRect l="16331" t="35080" r="20813" b="22130"/>
          <a:stretch/>
        </p:blipFill>
        <p:spPr>
          <a:xfrm>
            <a:off x="4352914" y="1293387"/>
            <a:ext cx="455614" cy="448439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F1702377-65D9-4C9D-8969-F15CB3565C3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5546" b="77837" l="14861" r="79567"/>
                    </a14:imgEffect>
                  </a14:imgLayer>
                </a14:imgProps>
              </a:ext>
            </a:extLst>
          </a:blip>
          <a:srcRect l="16331" t="35080" r="20813" b="22130"/>
          <a:stretch/>
        </p:blipFill>
        <p:spPr>
          <a:xfrm>
            <a:off x="3205923" y="1999635"/>
            <a:ext cx="455614" cy="448439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E1233465-894F-48B4-B6D2-CD94B5A314F9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5546" b="77837" l="14861" r="79567"/>
                    </a14:imgEffect>
                  </a14:imgLayer>
                </a14:imgProps>
              </a:ext>
            </a:extLst>
          </a:blip>
          <a:srcRect l="16331" t="35080" r="20813" b="22130"/>
          <a:stretch/>
        </p:blipFill>
        <p:spPr>
          <a:xfrm>
            <a:off x="5542830" y="2459342"/>
            <a:ext cx="521899" cy="51368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471939EC-045E-404B-83FF-02B4A95D9547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5546" b="77837" l="14861" r="79567"/>
                    </a14:imgEffect>
                  </a14:imgLayer>
                </a14:imgProps>
              </a:ext>
            </a:extLst>
          </a:blip>
          <a:srcRect l="16331" t="35080" r="20813" b="22130"/>
          <a:stretch/>
        </p:blipFill>
        <p:spPr>
          <a:xfrm>
            <a:off x="6829061" y="2418601"/>
            <a:ext cx="455614" cy="448439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054B471C-9BB3-45D9-9478-F5C479709A5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5546" b="77837" l="14861" r="79567"/>
                    </a14:imgEffect>
                  </a14:imgLayer>
                </a14:imgProps>
              </a:ext>
            </a:extLst>
          </a:blip>
          <a:srcRect l="16331" t="35080" r="20813" b="22130"/>
          <a:stretch/>
        </p:blipFill>
        <p:spPr>
          <a:xfrm>
            <a:off x="6618119" y="641841"/>
            <a:ext cx="455614" cy="448439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D745F06E-035A-4DB3-AABB-63F592E981A1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5546" b="77837" l="14861" r="79567"/>
                    </a14:imgEffect>
                  </a14:imgLayer>
                </a14:imgProps>
              </a:ext>
            </a:extLst>
          </a:blip>
          <a:srcRect l="16331" t="35080" r="20813" b="22130"/>
          <a:stretch/>
        </p:blipFill>
        <p:spPr>
          <a:xfrm>
            <a:off x="6451021" y="1724661"/>
            <a:ext cx="455614" cy="448439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4E8F16B0-B40D-4086-8499-F74ABA188B5E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5546" b="77837" l="14861" r="79567"/>
                    </a14:imgEffect>
                  </a14:imgLayer>
                </a14:imgProps>
              </a:ext>
            </a:extLst>
          </a:blip>
          <a:srcRect l="16331" t="35080" r="20813" b="22130"/>
          <a:stretch/>
        </p:blipFill>
        <p:spPr>
          <a:xfrm>
            <a:off x="9006485" y="1565350"/>
            <a:ext cx="557913" cy="549127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B60B09E1-DACC-4163-B059-51A33641578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5546" b="77837" l="14861" r="79567"/>
                    </a14:imgEffect>
                  </a14:imgLayer>
                </a14:imgProps>
              </a:ext>
            </a:extLst>
          </a:blip>
          <a:srcRect l="16331" t="35080" r="20813" b="22130"/>
          <a:stretch/>
        </p:blipFill>
        <p:spPr>
          <a:xfrm>
            <a:off x="8251433" y="2259307"/>
            <a:ext cx="455614" cy="448439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701E521B-A849-4619-A4BA-8679D502EB5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5546" b="77837" l="14861" r="79567"/>
                    </a14:imgEffect>
                  </a14:imgLayer>
                </a14:imgProps>
              </a:ext>
            </a:extLst>
          </a:blip>
          <a:srcRect l="16331" t="35080" r="20813" b="22130"/>
          <a:stretch/>
        </p:blipFill>
        <p:spPr>
          <a:xfrm>
            <a:off x="3806713" y="2897687"/>
            <a:ext cx="517987" cy="50983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3941" y="0"/>
            <a:ext cx="1258059" cy="11848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154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0296">
        <p14:ripple/>
      </p:transition>
    </mc:Choice>
    <mc:Fallback xmlns="">
      <p:transition spd="slow" advTm="2029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không tên (2)">
            <a:hlinkClick r:id="" action="ppaction://media"/>
            <a:extLst>
              <a:ext uri="{FF2B5EF4-FFF2-40B4-BE49-F238E27FC236}">
                <a16:creationId xmlns:a16="http://schemas.microsoft.com/office/drawing/2014/main" id="{E7E8A049-A56F-4582-B7B6-C9B1FC58C1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75647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1685C2ED-F34C-4C84-9E8A-7995A527FF22}"/>
              </a:ext>
            </a:extLst>
          </p:cNvPr>
          <p:cNvSpPr/>
          <p:nvPr/>
        </p:nvSpPr>
        <p:spPr>
          <a:xfrm>
            <a:off x="-63815" y="-17647"/>
            <a:ext cx="3483616" cy="767591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221F71-0AF6-4254-AD50-C39298312688}"/>
              </a:ext>
            </a:extLst>
          </p:cNvPr>
          <p:cNvSpPr txBox="1"/>
          <p:nvPr/>
        </p:nvSpPr>
        <p:spPr>
          <a:xfrm>
            <a:off x="48563" y="79714"/>
            <a:ext cx="395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bộ phận của cây</a:t>
            </a:r>
            <a:endParaRPr lang="en-US" sz="24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60FF89-AEB8-43E3-82E9-BB2F97EB98B3}"/>
              </a:ext>
            </a:extLst>
          </p:cNvPr>
          <p:cNvSpPr txBox="1"/>
          <p:nvPr/>
        </p:nvSpPr>
        <p:spPr>
          <a:xfrm>
            <a:off x="7748400" y="6087819"/>
            <a:ext cx="19172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FF00"/>
                </a:solidFill>
                <a:latin typeface="+mj-lt"/>
              </a:rPr>
              <a:t>Cây táo</a:t>
            </a:r>
            <a:endParaRPr lang="en-US" sz="3600" b="1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E30BC7-ACCD-4D98-81DA-7B9EA8FDD1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4712" y="4308163"/>
            <a:ext cx="1518036" cy="859611"/>
          </a:xfrm>
          <a:prstGeom prst="rect">
            <a:avLst/>
          </a:prstGeom>
        </p:spPr>
      </p:pic>
      <p:sp>
        <p:nvSpPr>
          <p:cNvPr id="21" name="Arrow: Left 20">
            <a:extLst>
              <a:ext uri="{FF2B5EF4-FFF2-40B4-BE49-F238E27FC236}">
                <a16:creationId xmlns:a16="http://schemas.microsoft.com/office/drawing/2014/main" id="{9805A477-3E79-4A0B-8EB6-F7413DD9D005}"/>
              </a:ext>
            </a:extLst>
          </p:cNvPr>
          <p:cNvSpPr/>
          <p:nvPr/>
        </p:nvSpPr>
        <p:spPr>
          <a:xfrm rot="10800000">
            <a:off x="4087258" y="4696659"/>
            <a:ext cx="1407343" cy="321266"/>
          </a:xfrm>
          <a:prstGeom prst="leftArrow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3941" y="0"/>
            <a:ext cx="1258059" cy="118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15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18"/>
    </mc:Choice>
    <mc:Fallback xmlns="">
      <p:transition spd="slow" advTm="19618"/>
    </mc:Fallback>
  </mc:AlternateContent>
  <p:timing>
    <p:tnLst>
      <p:par>
        <p:cTn id="1" dur="indefinite" restart="never" nodeType="tmRoot">
          <p:childTnLst>
            <p:video>
              <p:cMediaNode vol="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44" objId="2"/>
        <p14:stopEvt time="19618" objId="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3300">
            <a:alpha val="4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9C88FC1E-38BE-476F-B490-6CA3EDD24C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08" b="28651"/>
          <a:stretch/>
        </p:blipFill>
        <p:spPr>
          <a:xfrm>
            <a:off x="-26070" y="-40462"/>
            <a:ext cx="12244140" cy="4845371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6BCA418E-D10B-4E0F-8974-CCB4157D8C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15"/>
          <a:stretch/>
        </p:blipFill>
        <p:spPr>
          <a:xfrm>
            <a:off x="-2" y="4583430"/>
            <a:ext cx="12192001" cy="7569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01E665-5E36-4736-BB4A-D2B4A7A075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5840" y1="74512" x2="35840" y2="74512"/>
                        <a14:foregroundMark x1="34961" y1="75684" x2="34961" y2="75684"/>
                        <a14:foregroundMark x1="33887" y1="76367" x2="33887" y2="76367"/>
                        <a14:foregroundMark x1="34473" y1="80566" x2="34473" y2="80566"/>
                        <a14:foregroundMark x1="32617" y1="82324" x2="32617" y2="82324"/>
                        <a14:foregroundMark x1="31250" y1="70703" x2="31250" y2="70703"/>
                        <a14:foregroundMark x1="65918" y1="72363" x2="65918" y2="72363"/>
                        <a14:foregroundMark x1="66016" y1="77344" x2="66016" y2="77344"/>
                        <a14:foregroundMark x1="67480" y1="75293" x2="67480" y2="75293"/>
                        <a14:foregroundMark x1="66309" y1="78516" x2="66309" y2="78516"/>
                        <a14:foregroundMark x1="57813" y1="74121" x2="57813" y2="74121"/>
                        <a14:foregroundMark x1="57227" y1="75488" x2="57227" y2="75488"/>
                        <a14:foregroundMark x1="47754" y1="77344" x2="47754" y2="77344"/>
                        <a14:foregroundMark x1="46582" y1="78711" x2="46582" y2="78711"/>
                        <a14:foregroundMark x1="42969" y1="78516" x2="42969" y2="78516"/>
                        <a14:foregroundMark x1="41113" y1="84375" x2="41113" y2="84375"/>
                        <a14:backgroundMark x1="50098" y1="66797" x2="50098" y2="66797"/>
                        <a14:backgroundMark x1="46387" y1="70410" x2="46387" y2="70410"/>
                        <a14:backgroundMark x1="42969" y1="73145" x2="42969" y2="73145"/>
                        <a14:backgroundMark x1="42480" y1="69727" x2="42480" y2="69727"/>
                        <a14:backgroundMark x1="48145" y1="63867" x2="48145" y2="63867"/>
                        <a14:backgroundMark x1="50098" y1="69434" x2="50098" y2="69434"/>
                        <a14:backgroundMark x1="52539" y1="71875" x2="52539" y2="71875"/>
                      </a14:backgroundRemoval>
                    </a14:imgEffect>
                  </a14:imgLayer>
                </a14:imgProps>
              </a:ext>
            </a:extLst>
          </a:blip>
          <a:srcRect l="26714" t="59277" r="21398" b="8112"/>
          <a:stretch/>
        </p:blipFill>
        <p:spPr>
          <a:xfrm>
            <a:off x="2923571" y="5178918"/>
            <a:ext cx="5625272" cy="18867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76F776D-16D3-4E00-BB55-DD29F3B2DCC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79" b="78320" l="3000" r="95250">
                        <a14:backgroundMark x1="56750" y1="54652" x2="56750" y2="54652"/>
                        <a14:backgroundMark x1="56500" y1="53659" x2="56500" y2="53659"/>
                        <a14:backgroundMark x1="51875" y1="53297" x2="51875" y2="53297"/>
                        <a14:backgroundMark x1="59750" y1="51671" x2="59750" y2="51671"/>
                      </a14:backgroundRemoval>
                    </a14:imgEffect>
                  </a14:imgLayer>
                </a14:imgProps>
              </a:ext>
            </a:extLst>
          </a:blip>
          <a:srcRect l="3106" t="9834" r="3260" b="21205"/>
          <a:stretch/>
        </p:blipFill>
        <p:spPr>
          <a:xfrm>
            <a:off x="2142539" y="-237518"/>
            <a:ext cx="8336280" cy="5592201"/>
          </a:xfrm>
          <a:prstGeom prst="rect">
            <a:avLst/>
          </a:prstGeom>
        </p:spPr>
      </p:pic>
      <p:sp>
        <p:nvSpPr>
          <p:cNvPr id="38" name="Cloud 37">
            <a:extLst>
              <a:ext uri="{FF2B5EF4-FFF2-40B4-BE49-F238E27FC236}">
                <a16:creationId xmlns:a16="http://schemas.microsoft.com/office/drawing/2014/main" id="{04401C1B-B6D5-4082-8F56-BE6CAB0D9C19}"/>
              </a:ext>
            </a:extLst>
          </p:cNvPr>
          <p:cNvSpPr/>
          <p:nvPr/>
        </p:nvSpPr>
        <p:spPr>
          <a:xfrm>
            <a:off x="-63815" y="-17647"/>
            <a:ext cx="3483616" cy="767591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DD247FA-84FE-4F5C-A8BA-4D5B2F767B8A}"/>
              </a:ext>
            </a:extLst>
          </p:cNvPr>
          <p:cNvSpPr txBox="1"/>
          <p:nvPr/>
        </p:nvSpPr>
        <p:spPr>
          <a:xfrm>
            <a:off x="48563" y="79714"/>
            <a:ext cx="395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bộ phận của cây</a:t>
            </a:r>
            <a:endParaRPr lang="en-US" sz="24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Picture 28">
            <a:extLst>
              <a:ext uri="{FF2B5EF4-FFF2-40B4-BE49-F238E27FC236}">
                <a16:creationId xmlns:a16="http://schemas.microsoft.com/office/drawing/2014/main" id="{F754445A-8EBC-4DFB-A249-A4D4CA4A66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80714" y="546379"/>
            <a:ext cx="1537630" cy="154341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34C9219-5995-40E4-B095-7CDC86AB9FD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143" b="84429" l="11526" r="9415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84292" y="3110942"/>
            <a:ext cx="904078" cy="102736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9EB183B5-7513-4DD7-A573-A07CEEBC50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143" b="84429" l="11526" r="9415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31555" y="2796190"/>
            <a:ext cx="904078" cy="102736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EFABA5B-5D44-498D-8E75-70D9F2A1004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143" b="84429" l="11526" r="9415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97662" y="1188643"/>
            <a:ext cx="904078" cy="102736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623F2DA-911E-4A7C-AC45-47794011D0F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143" b="84429" l="11526" r="9415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5682" y="125034"/>
            <a:ext cx="904078" cy="102736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84E3B8E-0F21-43ED-BFD5-8A017B07890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143" b="84429" l="11526" r="9415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83146" y="1418739"/>
            <a:ext cx="904078" cy="102736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2BAA1AA-37B6-4CB5-B9EC-9674FEA9180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143" b="84429" l="11526" r="9415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02201" y="725906"/>
            <a:ext cx="904078" cy="102736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1C94E947-9AB2-4CE5-BA99-BBCDD50E057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143" b="84429" l="11526" r="9415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2879" y="2822933"/>
            <a:ext cx="904078" cy="102736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52CCB9A-9BE5-4934-A557-4D3E2B5AA525}"/>
              </a:ext>
            </a:extLst>
          </p:cNvPr>
          <p:cNvSpPr txBox="1"/>
          <p:nvPr/>
        </p:nvSpPr>
        <p:spPr>
          <a:xfrm>
            <a:off x="7748400" y="6087819"/>
            <a:ext cx="19172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FF00"/>
                </a:solidFill>
                <a:latin typeface="+mj-lt"/>
              </a:rPr>
              <a:t>Cây táo</a:t>
            </a:r>
            <a:endParaRPr lang="en-US" sz="3600" b="1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630CE216-FE4D-4ECF-994D-5CE1083852B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5546" b="77837" l="14861" r="79567"/>
                    </a14:imgEffect>
                  </a14:imgLayer>
                </a14:imgProps>
              </a:ext>
            </a:extLst>
          </a:blip>
          <a:srcRect l="16331" t="35080" r="20813" b="22130"/>
          <a:stretch/>
        </p:blipFill>
        <p:spPr>
          <a:xfrm>
            <a:off x="4247771" y="408741"/>
            <a:ext cx="455614" cy="448439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57695BE-B3D5-4F55-8576-4759CC825D7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5546" b="77837" l="14861" r="79567"/>
                    </a14:imgEffect>
                  </a14:imgLayer>
                </a14:imgProps>
              </a:ext>
            </a:extLst>
          </a:blip>
          <a:srcRect l="16331" t="35080" r="20813" b="22130"/>
          <a:stretch/>
        </p:blipFill>
        <p:spPr>
          <a:xfrm>
            <a:off x="4352914" y="1293387"/>
            <a:ext cx="455614" cy="448439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F1702377-65D9-4C9D-8969-F15CB3565C3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5546" b="77837" l="14861" r="79567"/>
                    </a14:imgEffect>
                  </a14:imgLayer>
                </a14:imgProps>
              </a:ext>
            </a:extLst>
          </a:blip>
          <a:srcRect l="16331" t="35080" r="20813" b="22130"/>
          <a:stretch/>
        </p:blipFill>
        <p:spPr>
          <a:xfrm>
            <a:off x="3205923" y="1999635"/>
            <a:ext cx="455614" cy="448439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E1233465-894F-48B4-B6D2-CD94B5A314F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5546" b="77837" l="14861" r="79567"/>
                    </a14:imgEffect>
                  </a14:imgLayer>
                </a14:imgProps>
              </a:ext>
            </a:extLst>
          </a:blip>
          <a:srcRect l="16331" t="35080" r="20813" b="22130"/>
          <a:stretch/>
        </p:blipFill>
        <p:spPr>
          <a:xfrm>
            <a:off x="5542830" y="2459342"/>
            <a:ext cx="521899" cy="51368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471939EC-045E-404B-83FF-02B4A95D954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5546" b="77837" l="14861" r="79567"/>
                    </a14:imgEffect>
                  </a14:imgLayer>
                </a14:imgProps>
              </a:ext>
            </a:extLst>
          </a:blip>
          <a:srcRect l="16331" t="35080" r="20813" b="22130"/>
          <a:stretch/>
        </p:blipFill>
        <p:spPr>
          <a:xfrm>
            <a:off x="6829061" y="2418601"/>
            <a:ext cx="455614" cy="448439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054B471C-9BB3-45D9-9478-F5C479709A54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5546" b="77837" l="14861" r="79567"/>
                    </a14:imgEffect>
                  </a14:imgLayer>
                </a14:imgProps>
              </a:ext>
            </a:extLst>
          </a:blip>
          <a:srcRect l="16331" t="35080" r="20813" b="22130"/>
          <a:stretch/>
        </p:blipFill>
        <p:spPr>
          <a:xfrm>
            <a:off x="6618119" y="641841"/>
            <a:ext cx="455614" cy="448439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D745F06E-035A-4DB3-AABB-63F592E981A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5546" b="77837" l="14861" r="79567"/>
                    </a14:imgEffect>
                  </a14:imgLayer>
                </a14:imgProps>
              </a:ext>
            </a:extLst>
          </a:blip>
          <a:srcRect l="16331" t="35080" r="20813" b="22130"/>
          <a:stretch/>
        </p:blipFill>
        <p:spPr>
          <a:xfrm>
            <a:off x="6451021" y="1724661"/>
            <a:ext cx="455614" cy="448439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4E8F16B0-B40D-4086-8499-F74ABA188B5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5546" b="77837" l="14861" r="79567"/>
                    </a14:imgEffect>
                  </a14:imgLayer>
                </a14:imgProps>
              </a:ext>
            </a:extLst>
          </a:blip>
          <a:srcRect l="16331" t="35080" r="20813" b="22130"/>
          <a:stretch/>
        </p:blipFill>
        <p:spPr>
          <a:xfrm>
            <a:off x="9006485" y="1565350"/>
            <a:ext cx="557913" cy="549127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B60B09E1-DACC-4163-B059-51A336415784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5546" b="77837" l="14861" r="79567"/>
                    </a14:imgEffect>
                  </a14:imgLayer>
                </a14:imgProps>
              </a:ext>
            </a:extLst>
          </a:blip>
          <a:srcRect l="16331" t="35080" r="20813" b="22130"/>
          <a:stretch/>
        </p:blipFill>
        <p:spPr>
          <a:xfrm>
            <a:off x="8251433" y="2259307"/>
            <a:ext cx="455614" cy="448439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701E521B-A849-4619-A4BA-8679D502EB5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5546" b="77837" l="14861" r="79567"/>
                    </a14:imgEffect>
                  </a14:imgLayer>
                </a14:imgProps>
              </a:ext>
            </a:extLst>
          </a:blip>
          <a:srcRect l="16331" t="35080" r="20813" b="22130"/>
          <a:stretch/>
        </p:blipFill>
        <p:spPr>
          <a:xfrm>
            <a:off x="3806713" y="2897687"/>
            <a:ext cx="517987" cy="509830"/>
          </a:xfrm>
          <a:prstGeom prst="rect">
            <a:avLst/>
          </a:prstGeom>
        </p:spPr>
      </p:pic>
      <p:sp>
        <p:nvSpPr>
          <p:cNvPr id="31" name="Arrow: Left 30">
            <a:extLst>
              <a:ext uri="{FF2B5EF4-FFF2-40B4-BE49-F238E27FC236}">
                <a16:creationId xmlns:a16="http://schemas.microsoft.com/office/drawing/2014/main" id="{88A2F078-4A69-4DEC-91A0-E5FE52D37B10}"/>
              </a:ext>
            </a:extLst>
          </p:cNvPr>
          <p:cNvSpPr/>
          <p:nvPr/>
        </p:nvSpPr>
        <p:spPr>
          <a:xfrm>
            <a:off x="8001218" y="374085"/>
            <a:ext cx="1276115" cy="342011"/>
          </a:xfrm>
          <a:prstGeom prst="leftArrow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F337D4A4-D835-46A6-A21E-DB2C14762D2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390353" y="108812"/>
            <a:ext cx="975445" cy="85961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3941" y="0"/>
            <a:ext cx="1258059" cy="11848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4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6513">
        <p14:ripple/>
      </p:transition>
    </mc:Choice>
    <mc:Fallback xmlns="">
      <p:transition spd="slow" advTm="2651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3300">
            <a:alpha val="4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9C88FC1E-38BE-476F-B490-6CA3EDD24C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08" b="28651"/>
          <a:stretch/>
        </p:blipFill>
        <p:spPr>
          <a:xfrm>
            <a:off x="-26070" y="-40462"/>
            <a:ext cx="12244140" cy="4845371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6BCA418E-D10B-4E0F-8974-CCB4157D8C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15"/>
          <a:stretch/>
        </p:blipFill>
        <p:spPr>
          <a:xfrm>
            <a:off x="-2" y="4583430"/>
            <a:ext cx="12192001" cy="7569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01E665-5E36-4736-BB4A-D2B4A7A075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5840" y1="74512" x2="35840" y2="74512"/>
                        <a14:foregroundMark x1="34961" y1="75684" x2="34961" y2="75684"/>
                        <a14:foregroundMark x1="33887" y1="76367" x2="33887" y2="76367"/>
                        <a14:foregroundMark x1="34473" y1="80566" x2="34473" y2="80566"/>
                        <a14:foregroundMark x1="32617" y1="82324" x2="32617" y2="82324"/>
                        <a14:foregroundMark x1="31250" y1="70703" x2="31250" y2="70703"/>
                        <a14:foregroundMark x1="65918" y1="72363" x2="65918" y2="72363"/>
                        <a14:foregroundMark x1="66016" y1="77344" x2="66016" y2="77344"/>
                        <a14:foregroundMark x1="67480" y1="75293" x2="67480" y2="75293"/>
                        <a14:foregroundMark x1="66309" y1="78516" x2="66309" y2="78516"/>
                        <a14:foregroundMark x1="57813" y1="74121" x2="57813" y2="74121"/>
                        <a14:foregroundMark x1="57227" y1="75488" x2="57227" y2="75488"/>
                        <a14:foregroundMark x1="47754" y1="77344" x2="47754" y2="77344"/>
                        <a14:foregroundMark x1="46582" y1="78711" x2="46582" y2="78711"/>
                        <a14:foregroundMark x1="42969" y1="78516" x2="42969" y2="78516"/>
                        <a14:foregroundMark x1="41113" y1="84375" x2="41113" y2="84375"/>
                        <a14:backgroundMark x1="50098" y1="66797" x2="50098" y2="66797"/>
                        <a14:backgroundMark x1="46387" y1="70410" x2="46387" y2="70410"/>
                        <a14:backgroundMark x1="42969" y1="73145" x2="42969" y2="73145"/>
                        <a14:backgroundMark x1="42480" y1="69727" x2="42480" y2="69727"/>
                        <a14:backgroundMark x1="48145" y1="63867" x2="48145" y2="63867"/>
                        <a14:backgroundMark x1="50098" y1="69434" x2="50098" y2="69434"/>
                        <a14:backgroundMark x1="52539" y1="71875" x2="52539" y2="71875"/>
                      </a14:backgroundRemoval>
                    </a14:imgEffect>
                  </a14:imgLayer>
                </a14:imgProps>
              </a:ext>
            </a:extLst>
          </a:blip>
          <a:srcRect l="26714" t="59277" r="21398" b="8112"/>
          <a:stretch/>
        </p:blipFill>
        <p:spPr>
          <a:xfrm>
            <a:off x="2923571" y="5178918"/>
            <a:ext cx="5625272" cy="18867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76F776D-16D3-4E00-BB55-DD29F3B2DCC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79" b="78320" l="3000" r="95250">
                        <a14:backgroundMark x1="56750" y1="54652" x2="56750" y2="54652"/>
                        <a14:backgroundMark x1="56500" y1="53659" x2="56500" y2="53659"/>
                        <a14:backgroundMark x1="51875" y1="53297" x2="51875" y2="53297"/>
                        <a14:backgroundMark x1="59750" y1="51671" x2="59750" y2="51671"/>
                      </a14:backgroundRemoval>
                    </a14:imgEffect>
                  </a14:imgLayer>
                </a14:imgProps>
              </a:ext>
            </a:extLst>
          </a:blip>
          <a:srcRect l="3106" t="9834" r="3260" b="21205"/>
          <a:stretch/>
        </p:blipFill>
        <p:spPr>
          <a:xfrm>
            <a:off x="2142539" y="-237518"/>
            <a:ext cx="8336280" cy="5592201"/>
          </a:xfrm>
          <a:prstGeom prst="rect">
            <a:avLst/>
          </a:prstGeom>
        </p:spPr>
      </p:pic>
      <p:sp>
        <p:nvSpPr>
          <p:cNvPr id="38" name="Cloud 37">
            <a:extLst>
              <a:ext uri="{FF2B5EF4-FFF2-40B4-BE49-F238E27FC236}">
                <a16:creationId xmlns:a16="http://schemas.microsoft.com/office/drawing/2014/main" id="{04401C1B-B6D5-4082-8F56-BE6CAB0D9C19}"/>
              </a:ext>
            </a:extLst>
          </p:cNvPr>
          <p:cNvSpPr/>
          <p:nvPr/>
        </p:nvSpPr>
        <p:spPr>
          <a:xfrm>
            <a:off x="-63815" y="-17647"/>
            <a:ext cx="3483616" cy="767591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DD247FA-84FE-4F5C-A8BA-4D5B2F767B8A}"/>
              </a:ext>
            </a:extLst>
          </p:cNvPr>
          <p:cNvSpPr txBox="1"/>
          <p:nvPr/>
        </p:nvSpPr>
        <p:spPr>
          <a:xfrm>
            <a:off x="48563" y="79714"/>
            <a:ext cx="395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bộ phận của cây</a:t>
            </a:r>
            <a:endParaRPr lang="en-US" sz="24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Picture 28">
            <a:extLst>
              <a:ext uri="{FF2B5EF4-FFF2-40B4-BE49-F238E27FC236}">
                <a16:creationId xmlns:a16="http://schemas.microsoft.com/office/drawing/2014/main" id="{F754445A-8EBC-4DFB-A249-A4D4CA4A66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80714" y="546379"/>
            <a:ext cx="1537630" cy="154341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34C9219-5995-40E4-B095-7CDC86AB9FD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143" b="84429" l="11526" r="9415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84292" y="3110942"/>
            <a:ext cx="904078" cy="102736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9EB183B5-7513-4DD7-A573-A07CEEBC50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143" b="84429" l="11526" r="9415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31555" y="2796190"/>
            <a:ext cx="904078" cy="102736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EFABA5B-5D44-498D-8E75-70D9F2A1004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143" b="84429" l="11526" r="9415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97662" y="1188643"/>
            <a:ext cx="904078" cy="102736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623F2DA-911E-4A7C-AC45-47794011D0F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143" b="84429" l="11526" r="9415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5682" y="125034"/>
            <a:ext cx="904078" cy="102736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84E3B8E-0F21-43ED-BFD5-8A017B07890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143" b="84429" l="11526" r="9415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83146" y="1418739"/>
            <a:ext cx="904078" cy="102736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2BAA1AA-37B6-4CB5-B9EC-9674FEA9180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143" b="84429" l="11526" r="9415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02201" y="725906"/>
            <a:ext cx="904078" cy="102736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1C94E947-9AB2-4CE5-BA99-BBCDD50E057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143" b="84429" l="11526" r="9415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2879" y="2822933"/>
            <a:ext cx="904078" cy="102736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52CCB9A-9BE5-4934-A557-4D3E2B5AA525}"/>
              </a:ext>
            </a:extLst>
          </p:cNvPr>
          <p:cNvSpPr txBox="1"/>
          <p:nvPr/>
        </p:nvSpPr>
        <p:spPr>
          <a:xfrm>
            <a:off x="7748400" y="6087819"/>
            <a:ext cx="19172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FF00"/>
                </a:solidFill>
                <a:latin typeface="+mj-lt"/>
              </a:rPr>
              <a:t>Cây táo</a:t>
            </a:r>
            <a:endParaRPr lang="en-US" sz="3600" b="1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630CE216-FE4D-4ECF-994D-5CE1083852B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5546" b="77837" l="14861" r="79567"/>
                    </a14:imgEffect>
                  </a14:imgLayer>
                </a14:imgProps>
              </a:ext>
            </a:extLst>
          </a:blip>
          <a:srcRect l="16331" t="35080" r="20813" b="22130"/>
          <a:stretch/>
        </p:blipFill>
        <p:spPr>
          <a:xfrm>
            <a:off x="4247771" y="408741"/>
            <a:ext cx="455614" cy="448439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57695BE-B3D5-4F55-8576-4759CC825D7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5546" b="77837" l="14861" r="79567"/>
                    </a14:imgEffect>
                  </a14:imgLayer>
                </a14:imgProps>
              </a:ext>
            </a:extLst>
          </a:blip>
          <a:srcRect l="16331" t="35080" r="20813" b="22130"/>
          <a:stretch/>
        </p:blipFill>
        <p:spPr>
          <a:xfrm>
            <a:off x="4352914" y="1293387"/>
            <a:ext cx="455614" cy="448439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F1702377-65D9-4C9D-8969-F15CB3565C3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5546" b="77837" l="14861" r="79567"/>
                    </a14:imgEffect>
                  </a14:imgLayer>
                </a14:imgProps>
              </a:ext>
            </a:extLst>
          </a:blip>
          <a:srcRect l="16331" t="35080" r="20813" b="22130"/>
          <a:stretch/>
        </p:blipFill>
        <p:spPr>
          <a:xfrm>
            <a:off x="3205923" y="1999635"/>
            <a:ext cx="455614" cy="448439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E1233465-894F-48B4-B6D2-CD94B5A314F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5546" b="77837" l="14861" r="79567"/>
                    </a14:imgEffect>
                  </a14:imgLayer>
                </a14:imgProps>
              </a:ext>
            </a:extLst>
          </a:blip>
          <a:srcRect l="16331" t="35080" r="20813" b="22130"/>
          <a:stretch/>
        </p:blipFill>
        <p:spPr>
          <a:xfrm>
            <a:off x="5542830" y="2459342"/>
            <a:ext cx="521899" cy="51368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471939EC-045E-404B-83FF-02B4A95D954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5546" b="77837" l="14861" r="79567"/>
                    </a14:imgEffect>
                  </a14:imgLayer>
                </a14:imgProps>
              </a:ext>
            </a:extLst>
          </a:blip>
          <a:srcRect l="16331" t="35080" r="20813" b="22130"/>
          <a:stretch/>
        </p:blipFill>
        <p:spPr>
          <a:xfrm>
            <a:off x="6829061" y="2418601"/>
            <a:ext cx="455614" cy="448439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054B471C-9BB3-45D9-9478-F5C479709A54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5546" b="77837" l="14861" r="79567"/>
                    </a14:imgEffect>
                  </a14:imgLayer>
                </a14:imgProps>
              </a:ext>
            </a:extLst>
          </a:blip>
          <a:srcRect l="16331" t="35080" r="20813" b="22130"/>
          <a:stretch/>
        </p:blipFill>
        <p:spPr>
          <a:xfrm>
            <a:off x="6618119" y="641841"/>
            <a:ext cx="455614" cy="448439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D745F06E-035A-4DB3-AABB-63F592E981A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5546" b="77837" l="14861" r="79567"/>
                    </a14:imgEffect>
                  </a14:imgLayer>
                </a14:imgProps>
              </a:ext>
            </a:extLst>
          </a:blip>
          <a:srcRect l="16331" t="35080" r="20813" b="22130"/>
          <a:stretch/>
        </p:blipFill>
        <p:spPr>
          <a:xfrm>
            <a:off x="6451021" y="1724661"/>
            <a:ext cx="455614" cy="448439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4E8F16B0-B40D-4086-8499-F74ABA188B5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5546" b="77837" l="14861" r="79567"/>
                    </a14:imgEffect>
                  </a14:imgLayer>
                </a14:imgProps>
              </a:ext>
            </a:extLst>
          </a:blip>
          <a:srcRect l="16331" t="35080" r="20813" b="22130"/>
          <a:stretch/>
        </p:blipFill>
        <p:spPr>
          <a:xfrm rot="20141133">
            <a:off x="9006485" y="1565350"/>
            <a:ext cx="557913" cy="549127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B60B09E1-DACC-4163-B059-51A336415784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5546" b="77837" l="14861" r="79567"/>
                    </a14:imgEffect>
                  </a14:imgLayer>
                </a14:imgProps>
              </a:ext>
            </a:extLst>
          </a:blip>
          <a:srcRect l="16331" t="35080" r="20813" b="22130"/>
          <a:stretch/>
        </p:blipFill>
        <p:spPr>
          <a:xfrm>
            <a:off x="8251433" y="2259307"/>
            <a:ext cx="455614" cy="448439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701E521B-A849-4619-A4BA-8679D502EB5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5546" b="77837" l="14861" r="79567"/>
                    </a14:imgEffect>
                  </a14:imgLayer>
                </a14:imgProps>
              </a:ext>
            </a:extLst>
          </a:blip>
          <a:srcRect l="16331" t="35080" r="20813" b="22130"/>
          <a:stretch/>
        </p:blipFill>
        <p:spPr>
          <a:xfrm>
            <a:off x="3806713" y="2897687"/>
            <a:ext cx="517987" cy="509830"/>
          </a:xfrm>
          <a:prstGeom prst="rect">
            <a:avLst/>
          </a:prstGeom>
        </p:spPr>
      </p:pic>
      <p:sp>
        <p:nvSpPr>
          <p:cNvPr id="32" name="Arrow: Left 31">
            <a:extLst>
              <a:ext uri="{FF2B5EF4-FFF2-40B4-BE49-F238E27FC236}">
                <a16:creationId xmlns:a16="http://schemas.microsoft.com/office/drawing/2014/main" id="{55944A8B-6F3B-4800-8AFB-DBB466EA4BC2}"/>
              </a:ext>
            </a:extLst>
          </p:cNvPr>
          <p:cNvSpPr/>
          <p:nvPr/>
        </p:nvSpPr>
        <p:spPr>
          <a:xfrm>
            <a:off x="9419146" y="1676877"/>
            <a:ext cx="1271728" cy="322758"/>
          </a:xfrm>
          <a:prstGeom prst="leftArrow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9544A88C-0D13-4878-9295-10410FBAAAA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784789" y="1399696"/>
            <a:ext cx="1225402" cy="85961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3941" y="0"/>
            <a:ext cx="1258059" cy="11848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244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4883">
        <p14:ripple/>
      </p:transition>
    </mc:Choice>
    <mc:Fallback xmlns="">
      <p:transition spd="slow" advTm="2488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3300">
            <a:alpha val="4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9C88FC1E-38BE-476F-B490-6CA3EDD24C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08" b="28651"/>
          <a:stretch/>
        </p:blipFill>
        <p:spPr>
          <a:xfrm>
            <a:off x="-26070" y="0"/>
            <a:ext cx="12244140" cy="4845371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6BCA418E-D10B-4E0F-8974-CCB4157D8C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15"/>
          <a:stretch/>
        </p:blipFill>
        <p:spPr>
          <a:xfrm>
            <a:off x="-2" y="4583430"/>
            <a:ext cx="12192001" cy="7569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01E665-5E36-4736-BB4A-D2B4A7A075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5840" y1="74512" x2="35840" y2="74512"/>
                        <a14:foregroundMark x1="34961" y1="75684" x2="34961" y2="75684"/>
                        <a14:foregroundMark x1="33887" y1="76367" x2="33887" y2="76367"/>
                        <a14:foregroundMark x1="34473" y1="80566" x2="34473" y2="80566"/>
                        <a14:foregroundMark x1="32617" y1="82324" x2="32617" y2="82324"/>
                        <a14:foregroundMark x1="31250" y1="70703" x2="31250" y2="70703"/>
                        <a14:foregroundMark x1="65918" y1="72363" x2="65918" y2="72363"/>
                        <a14:foregroundMark x1="66016" y1="77344" x2="66016" y2="77344"/>
                        <a14:foregroundMark x1="67480" y1="75293" x2="67480" y2="75293"/>
                        <a14:foregroundMark x1="66309" y1="78516" x2="66309" y2="78516"/>
                        <a14:foregroundMark x1="57813" y1="74121" x2="57813" y2="74121"/>
                        <a14:foregroundMark x1="57227" y1="75488" x2="57227" y2="75488"/>
                        <a14:foregroundMark x1="47754" y1="77344" x2="47754" y2="77344"/>
                        <a14:foregroundMark x1="46582" y1="78711" x2="46582" y2="78711"/>
                        <a14:foregroundMark x1="42969" y1="78516" x2="42969" y2="78516"/>
                        <a14:foregroundMark x1="41113" y1="84375" x2="41113" y2="84375"/>
                        <a14:backgroundMark x1="50098" y1="66797" x2="50098" y2="66797"/>
                        <a14:backgroundMark x1="46387" y1="70410" x2="46387" y2="70410"/>
                        <a14:backgroundMark x1="42969" y1="73145" x2="42969" y2="73145"/>
                        <a14:backgroundMark x1="42480" y1="69727" x2="42480" y2="69727"/>
                        <a14:backgroundMark x1="48145" y1="63867" x2="48145" y2="63867"/>
                        <a14:backgroundMark x1="50098" y1="69434" x2="50098" y2="69434"/>
                        <a14:backgroundMark x1="52539" y1="71875" x2="52539" y2="71875"/>
                      </a14:backgroundRemoval>
                    </a14:imgEffect>
                  </a14:imgLayer>
                </a14:imgProps>
              </a:ext>
            </a:extLst>
          </a:blip>
          <a:srcRect l="26714" t="59277" r="21398" b="8112"/>
          <a:stretch/>
        </p:blipFill>
        <p:spPr>
          <a:xfrm>
            <a:off x="2923571" y="5178918"/>
            <a:ext cx="5625272" cy="18867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76F776D-16D3-4E00-BB55-DD29F3B2DCC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79" b="78320" l="3000" r="95250">
                        <a14:backgroundMark x1="56750" y1="54652" x2="56750" y2="54652"/>
                        <a14:backgroundMark x1="56500" y1="53659" x2="56500" y2="53659"/>
                        <a14:backgroundMark x1="51875" y1="53297" x2="51875" y2="53297"/>
                        <a14:backgroundMark x1="59750" y1="51671" x2="59750" y2="51671"/>
                      </a14:backgroundRemoval>
                    </a14:imgEffect>
                  </a14:imgLayer>
                </a14:imgProps>
              </a:ext>
            </a:extLst>
          </a:blip>
          <a:srcRect l="3106" t="9834" r="3260" b="21205"/>
          <a:stretch/>
        </p:blipFill>
        <p:spPr>
          <a:xfrm>
            <a:off x="2142539" y="-237518"/>
            <a:ext cx="8336280" cy="5592201"/>
          </a:xfrm>
          <a:prstGeom prst="rect">
            <a:avLst/>
          </a:prstGeom>
        </p:spPr>
      </p:pic>
      <p:sp>
        <p:nvSpPr>
          <p:cNvPr id="38" name="Cloud 37">
            <a:extLst>
              <a:ext uri="{FF2B5EF4-FFF2-40B4-BE49-F238E27FC236}">
                <a16:creationId xmlns:a16="http://schemas.microsoft.com/office/drawing/2014/main" id="{04401C1B-B6D5-4082-8F56-BE6CAB0D9C19}"/>
              </a:ext>
            </a:extLst>
          </p:cNvPr>
          <p:cNvSpPr/>
          <p:nvPr/>
        </p:nvSpPr>
        <p:spPr>
          <a:xfrm>
            <a:off x="-63815" y="-17647"/>
            <a:ext cx="3483616" cy="767591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DD247FA-84FE-4F5C-A8BA-4D5B2F767B8A}"/>
              </a:ext>
            </a:extLst>
          </p:cNvPr>
          <p:cNvSpPr txBox="1"/>
          <p:nvPr/>
        </p:nvSpPr>
        <p:spPr>
          <a:xfrm>
            <a:off x="48563" y="79714"/>
            <a:ext cx="395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bộ phận của cây</a:t>
            </a:r>
            <a:endParaRPr lang="en-US" sz="24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Picture 28">
            <a:extLst>
              <a:ext uri="{FF2B5EF4-FFF2-40B4-BE49-F238E27FC236}">
                <a16:creationId xmlns:a16="http://schemas.microsoft.com/office/drawing/2014/main" id="{F754445A-8EBC-4DFB-A249-A4D4CA4A66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80714" y="546379"/>
            <a:ext cx="1537630" cy="154341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2BAA1AA-37B6-4CB5-B9EC-9674FEA9180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143" b="84429" l="11526" r="9415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02201" y="725906"/>
            <a:ext cx="904078" cy="102736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1C94E947-9AB2-4CE5-BA99-BBCDD50E057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143" b="84429" l="11526" r="9415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2879" y="2822933"/>
            <a:ext cx="904078" cy="102736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1713B358-AEFE-4118-A2ED-B18C318AB379}"/>
              </a:ext>
            </a:extLst>
          </p:cNvPr>
          <p:cNvSpPr txBox="1"/>
          <p:nvPr/>
        </p:nvSpPr>
        <p:spPr>
          <a:xfrm>
            <a:off x="7748400" y="6087819"/>
            <a:ext cx="19172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FF00"/>
                </a:solidFill>
                <a:latin typeface="+mj-lt"/>
              </a:rPr>
              <a:t>Cây táo</a:t>
            </a:r>
            <a:endParaRPr lang="en-US" sz="3600" b="1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9B7E947-7523-460D-892A-F0D7720B60E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5546" b="77837" l="14861" r="79567"/>
                    </a14:imgEffect>
                  </a14:imgLayer>
                </a14:imgProps>
              </a:ext>
            </a:extLst>
          </a:blip>
          <a:srcRect l="16331" t="35080" r="20813" b="22130"/>
          <a:stretch/>
        </p:blipFill>
        <p:spPr>
          <a:xfrm>
            <a:off x="4247771" y="408741"/>
            <a:ext cx="455614" cy="44843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2B7DE60-CB5D-4896-A9D1-61743250C8A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5546" b="77837" l="14861" r="79567"/>
                    </a14:imgEffect>
                  </a14:imgLayer>
                </a14:imgProps>
              </a:ext>
            </a:extLst>
          </a:blip>
          <a:srcRect l="16331" t="35080" r="20813" b="22130"/>
          <a:stretch/>
        </p:blipFill>
        <p:spPr>
          <a:xfrm>
            <a:off x="4352914" y="1293387"/>
            <a:ext cx="455614" cy="44843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55D9B01-CE6C-49A5-96F1-DEF47A3B087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5546" b="77837" l="14861" r="79567"/>
                    </a14:imgEffect>
                  </a14:imgLayer>
                </a14:imgProps>
              </a:ext>
            </a:extLst>
          </a:blip>
          <a:srcRect l="16331" t="35080" r="20813" b="22130"/>
          <a:stretch/>
        </p:blipFill>
        <p:spPr>
          <a:xfrm>
            <a:off x="3205923" y="1999635"/>
            <a:ext cx="455614" cy="44843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F3EE5A1-78B7-4C5D-8737-7F30DF7C034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5546" b="77837" l="14861" r="79567"/>
                    </a14:imgEffect>
                  </a14:imgLayer>
                </a14:imgProps>
              </a:ext>
            </a:extLst>
          </a:blip>
          <a:srcRect l="16331" t="35080" r="20813" b="22130"/>
          <a:stretch/>
        </p:blipFill>
        <p:spPr>
          <a:xfrm>
            <a:off x="5542830" y="2459342"/>
            <a:ext cx="521899" cy="51368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6BB5D01-CC72-4651-9071-DCD20BF3EA2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5546" b="77837" l="14861" r="79567"/>
                    </a14:imgEffect>
                  </a14:imgLayer>
                </a14:imgProps>
              </a:ext>
            </a:extLst>
          </a:blip>
          <a:srcRect l="16331" t="35080" r="20813" b="22130"/>
          <a:stretch/>
        </p:blipFill>
        <p:spPr>
          <a:xfrm>
            <a:off x="6829061" y="2418601"/>
            <a:ext cx="455614" cy="44843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510C262-701F-467E-9911-14077B4702D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5546" b="77837" l="14861" r="79567"/>
                    </a14:imgEffect>
                  </a14:imgLayer>
                </a14:imgProps>
              </a:ext>
            </a:extLst>
          </a:blip>
          <a:srcRect l="16331" t="35080" r="20813" b="22130"/>
          <a:stretch/>
        </p:blipFill>
        <p:spPr>
          <a:xfrm>
            <a:off x="6618119" y="641841"/>
            <a:ext cx="455614" cy="44843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9E0D424-4F41-4CF8-93DB-768CCDF0DA92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5546" b="77837" l="14861" r="79567"/>
                    </a14:imgEffect>
                  </a14:imgLayer>
                </a14:imgProps>
              </a:ext>
            </a:extLst>
          </a:blip>
          <a:srcRect l="16331" t="35080" r="20813" b="22130"/>
          <a:stretch/>
        </p:blipFill>
        <p:spPr>
          <a:xfrm>
            <a:off x="6451021" y="1724661"/>
            <a:ext cx="455614" cy="44843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D252D54A-6417-459E-B671-55CE9A8867F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5546" b="77837" l="14861" r="79567"/>
                    </a14:imgEffect>
                  </a14:imgLayer>
                </a14:imgProps>
              </a:ext>
            </a:extLst>
          </a:blip>
          <a:srcRect l="16331" t="35080" r="20813" b="22130"/>
          <a:stretch/>
        </p:blipFill>
        <p:spPr>
          <a:xfrm>
            <a:off x="9006485" y="1565350"/>
            <a:ext cx="557913" cy="549127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D5BE79D1-74F7-4D3F-A1D0-0AC8CA14C96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5546" b="77837" l="14861" r="79567"/>
                    </a14:imgEffect>
                  </a14:imgLayer>
                </a14:imgProps>
              </a:ext>
            </a:extLst>
          </a:blip>
          <a:srcRect l="16331" t="35080" r="20813" b="22130"/>
          <a:stretch/>
        </p:blipFill>
        <p:spPr>
          <a:xfrm>
            <a:off x="8251433" y="2259307"/>
            <a:ext cx="455614" cy="448439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E2764A8-3141-45A5-AC93-26F7B721A0D4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5546" b="77837" l="14861" r="79567"/>
                    </a14:imgEffect>
                  </a14:imgLayer>
                </a14:imgProps>
              </a:ext>
            </a:extLst>
          </a:blip>
          <a:srcRect l="16331" t="35080" r="20813" b="22130"/>
          <a:stretch/>
        </p:blipFill>
        <p:spPr>
          <a:xfrm>
            <a:off x="3806713" y="2897687"/>
            <a:ext cx="517987" cy="50983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C49605B5-E5C1-4E85-85A3-8E8BE67E18E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143" b="84429" l="11526" r="9415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84292" y="3110942"/>
            <a:ext cx="904078" cy="1027361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24ED977-6C67-4BAA-B0CA-E4732F46D2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143" b="84429" l="11526" r="9415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31555" y="2796190"/>
            <a:ext cx="904078" cy="1027361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15ACB8ED-4BF3-4391-82DD-2F9E3E9B14A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143" b="84429" l="11526" r="9415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97662" y="1188643"/>
            <a:ext cx="904078" cy="1027361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9180FE87-E477-4883-A2CF-07AFBEA1A38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143" b="84429" l="11526" r="9415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5682" y="125034"/>
            <a:ext cx="904078" cy="1027361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53669E18-34F9-4AE1-B914-1F0C446CD23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143" b="84429" l="11526" r="9415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83146" y="1418739"/>
            <a:ext cx="904078" cy="1027361"/>
          </a:xfrm>
          <a:prstGeom prst="rect">
            <a:avLst/>
          </a:prstGeom>
        </p:spPr>
      </p:pic>
      <p:sp>
        <p:nvSpPr>
          <p:cNvPr id="56" name="Arrow: Left 55">
            <a:extLst>
              <a:ext uri="{FF2B5EF4-FFF2-40B4-BE49-F238E27FC236}">
                <a16:creationId xmlns:a16="http://schemas.microsoft.com/office/drawing/2014/main" id="{78303DBB-8337-44BA-AE4D-96D2AC6C1D71}"/>
              </a:ext>
            </a:extLst>
          </p:cNvPr>
          <p:cNvSpPr/>
          <p:nvPr/>
        </p:nvSpPr>
        <p:spPr>
          <a:xfrm>
            <a:off x="9347955" y="3223335"/>
            <a:ext cx="1243691" cy="324096"/>
          </a:xfrm>
          <a:prstGeom prst="leftArrow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C496084E-25B9-4E8D-832B-91D3553B0FB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642596" y="2955576"/>
            <a:ext cx="1243692" cy="85961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3941" y="0"/>
            <a:ext cx="1258059" cy="11848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275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68"/>
    </mc:Choice>
    <mc:Fallback xmlns="">
      <p:transition spd="slow" advTm="27768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3300">
            <a:alpha val="4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9C88FC1E-38BE-476F-B490-6CA3EDD24C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08" b="28651"/>
          <a:stretch/>
        </p:blipFill>
        <p:spPr>
          <a:xfrm>
            <a:off x="-26070" y="0"/>
            <a:ext cx="12244140" cy="4845371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6BCA418E-D10B-4E0F-8974-CCB4157D8C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15"/>
          <a:stretch/>
        </p:blipFill>
        <p:spPr>
          <a:xfrm>
            <a:off x="-2" y="4583430"/>
            <a:ext cx="12192001" cy="7569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01E665-5E36-4736-BB4A-D2B4A7A075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5840" y1="74512" x2="35840" y2="74512"/>
                        <a14:foregroundMark x1="34961" y1="75684" x2="34961" y2="75684"/>
                        <a14:foregroundMark x1="33887" y1="76367" x2="33887" y2="76367"/>
                        <a14:foregroundMark x1="34473" y1="80566" x2="34473" y2="80566"/>
                        <a14:foregroundMark x1="32617" y1="82324" x2="32617" y2="82324"/>
                        <a14:foregroundMark x1="31250" y1="70703" x2="31250" y2="70703"/>
                        <a14:foregroundMark x1="65918" y1="72363" x2="65918" y2="72363"/>
                        <a14:foregroundMark x1="66016" y1="77344" x2="66016" y2="77344"/>
                        <a14:foregroundMark x1="67480" y1="75293" x2="67480" y2="75293"/>
                        <a14:foregroundMark x1="66309" y1="78516" x2="66309" y2="78516"/>
                        <a14:foregroundMark x1="57813" y1="74121" x2="57813" y2="74121"/>
                        <a14:foregroundMark x1="57227" y1="75488" x2="57227" y2="75488"/>
                        <a14:foregroundMark x1="47754" y1="77344" x2="47754" y2="77344"/>
                        <a14:foregroundMark x1="46582" y1="78711" x2="46582" y2="78711"/>
                        <a14:foregroundMark x1="42969" y1="78516" x2="42969" y2="78516"/>
                        <a14:foregroundMark x1="41113" y1="84375" x2="41113" y2="84375"/>
                        <a14:backgroundMark x1="50098" y1="66797" x2="50098" y2="66797"/>
                        <a14:backgroundMark x1="46387" y1="70410" x2="46387" y2="70410"/>
                        <a14:backgroundMark x1="42969" y1="73145" x2="42969" y2="73145"/>
                        <a14:backgroundMark x1="42480" y1="69727" x2="42480" y2="69727"/>
                        <a14:backgroundMark x1="48145" y1="63867" x2="48145" y2="63867"/>
                        <a14:backgroundMark x1="50098" y1="69434" x2="50098" y2="69434"/>
                        <a14:backgroundMark x1="52539" y1="71875" x2="52539" y2="71875"/>
                      </a14:backgroundRemoval>
                    </a14:imgEffect>
                  </a14:imgLayer>
                </a14:imgProps>
              </a:ext>
            </a:extLst>
          </a:blip>
          <a:srcRect l="26714" t="59277" r="21398" b="8112"/>
          <a:stretch/>
        </p:blipFill>
        <p:spPr>
          <a:xfrm>
            <a:off x="2923571" y="5178918"/>
            <a:ext cx="5625272" cy="18867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76F776D-16D3-4E00-BB55-DD29F3B2DCC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79" b="78320" l="3000" r="95250">
                        <a14:backgroundMark x1="56750" y1="54652" x2="56750" y2="54652"/>
                        <a14:backgroundMark x1="56500" y1="53659" x2="56500" y2="53659"/>
                        <a14:backgroundMark x1="51875" y1="53297" x2="51875" y2="53297"/>
                        <a14:backgroundMark x1="59750" y1="51671" x2="59750" y2="51671"/>
                      </a14:backgroundRemoval>
                    </a14:imgEffect>
                  </a14:imgLayer>
                </a14:imgProps>
              </a:ext>
            </a:extLst>
          </a:blip>
          <a:srcRect l="3106" t="9834" r="3260" b="21205"/>
          <a:stretch/>
        </p:blipFill>
        <p:spPr>
          <a:xfrm>
            <a:off x="2142539" y="-237518"/>
            <a:ext cx="8336280" cy="5592201"/>
          </a:xfrm>
          <a:prstGeom prst="rect">
            <a:avLst/>
          </a:prstGeom>
        </p:spPr>
      </p:pic>
      <p:sp>
        <p:nvSpPr>
          <p:cNvPr id="38" name="Cloud 37">
            <a:extLst>
              <a:ext uri="{FF2B5EF4-FFF2-40B4-BE49-F238E27FC236}">
                <a16:creationId xmlns:a16="http://schemas.microsoft.com/office/drawing/2014/main" id="{04401C1B-B6D5-4082-8F56-BE6CAB0D9C19}"/>
              </a:ext>
            </a:extLst>
          </p:cNvPr>
          <p:cNvSpPr/>
          <p:nvPr/>
        </p:nvSpPr>
        <p:spPr>
          <a:xfrm>
            <a:off x="-63815" y="-17647"/>
            <a:ext cx="3483616" cy="767591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DD247FA-84FE-4F5C-A8BA-4D5B2F767B8A}"/>
              </a:ext>
            </a:extLst>
          </p:cNvPr>
          <p:cNvSpPr txBox="1"/>
          <p:nvPr/>
        </p:nvSpPr>
        <p:spPr>
          <a:xfrm>
            <a:off x="48563" y="79714"/>
            <a:ext cx="395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bộ phận của cây</a:t>
            </a:r>
            <a:endParaRPr lang="en-US" sz="24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Picture 28">
            <a:extLst>
              <a:ext uri="{FF2B5EF4-FFF2-40B4-BE49-F238E27FC236}">
                <a16:creationId xmlns:a16="http://schemas.microsoft.com/office/drawing/2014/main" id="{F754445A-8EBC-4DFB-A249-A4D4CA4A66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80714" y="546379"/>
            <a:ext cx="1537630" cy="154341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2BAA1AA-37B6-4CB5-B9EC-9674FEA9180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143" b="84429" l="11526" r="9415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02201" y="725906"/>
            <a:ext cx="904078" cy="102736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1C94E947-9AB2-4CE5-BA99-BBCDD50E057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143" b="84429" l="11526" r="9415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2879" y="2822933"/>
            <a:ext cx="904078" cy="1027361"/>
          </a:xfrm>
          <a:prstGeom prst="rect">
            <a:avLst/>
          </a:prstGeom>
        </p:spPr>
      </p:pic>
      <p:sp>
        <p:nvSpPr>
          <p:cNvPr id="28" name="Arrow: Left 27">
            <a:extLst>
              <a:ext uri="{FF2B5EF4-FFF2-40B4-BE49-F238E27FC236}">
                <a16:creationId xmlns:a16="http://schemas.microsoft.com/office/drawing/2014/main" id="{DB127CBE-5E0A-409E-9DD2-EE3495D9D39E}"/>
              </a:ext>
            </a:extLst>
          </p:cNvPr>
          <p:cNvSpPr/>
          <p:nvPr/>
        </p:nvSpPr>
        <p:spPr>
          <a:xfrm rot="10800000">
            <a:off x="2117949" y="5699048"/>
            <a:ext cx="1301852" cy="302517"/>
          </a:xfrm>
          <a:prstGeom prst="leftArrow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Arrow: Left 51">
            <a:extLst>
              <a:ext uri="{FF2B5EF4-FFF2-40B4-BE49-F238E27FC236}">
                <a16:creationId xmlns:a16="http://schemas.microsoft.com/office/drawing/2014/main" id="{EB83174F-B612-4F3C-BA6A-F40A22D3C2E1}"/>
              </a:ext>
            </a:extLst>
          </p:cNvPr>
          <p:cNvSpPr/>
          <p:nvPr/>
        </p:nvSpPr>
        <p:spPr>
          <a:xfrm rot="10800000">
            <a:off x="4192749" y="4696658"/>
            <a:ext cx="1301852" cy="302517"/>
          </a:xfrm>
          <a:prstGeom prst="leftArrow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Arrow: Left 53">
            <a:extLst>
              <a:ext uri="{FF2B5EF4-FFF2-40B4-BE49-F238E27FC236}">
                <a16:creationId xmlns:a16="http://schemas.microsoft.com/office/drawing/2014/main" id="{6F48A11D-8CF8-4798-8810-C287795B906F}"/>
              </a:ext>
            </a:extLst>
          </p:cNvPr>
          <p:cNvSpPr/>
          <p:nvPr/>
        </p:nvSpPr>
        <p:spPr>
          <a:xfrm>
            <a:off x="7991900" y="369881"/>
            <a:ext cx="1125157" cy="302517"/>
          </a:xfrm>
          <a:prstGeom prst="leftArrow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DBCC56C0-3742-4877-98A8-53C80DBBA8B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5546" b="77837" l="14861" r="79567"/>
                    </a14:imgEffect>
                  </a14:imgLayer>
                </a14:imgProps>
              </a:ext>
            </a:extLst>
          </a:blip>
          <a:srcRect l="16331" t="35080" r="20813" b="22130"/>
          <a:stretch/>
        </p:blipFill>
        <p:spPr>
          <a:xfrm>
            <a:off x="4247771" y="408741"/>
            <a:ext cx="455614" cy="448439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9A039CAD-BC2F-40D9-982B-4E8769728A6C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5546" b="77837" l="14861" r="79567"/>
                    </a14:imgEffect>
                  </a14:imgLayer>
                </a14:imgProps>
              </a:ext>
            </a:extLst>
          </a:blip>
          <a:srcRect l="16331" t="35080" r="20813" b="22130"/>
          <a:stretch/>
        </p:blipFill>
        <p:spPr>
          <a:xfrm>
            <a:off x="4352914" y="1293387"/>
            <a:ext cx="455614" cy="448439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C40F0FD2-11A7-44B8-BE0C-38F63FE5587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5546" b="77837" l="14861" r="79567"/>
                    </a14:imgEffect>
                  </a14:imgLayer>
                </a14:imgProps>
              </a:ext>
            </a:extLst>
          </a:blip>
          <a:srcRect l="16331" t="35080" r="20813" b="22130"/>
          <a:stretch/>
        </p:blipFill>
        <p:spPr>
          <a:xfrm>
            <a:off x="3205923" y="1999635"/>
            <a:ext cx="455614" cy="448439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5968DD88-406D-4F0E-8ABD-C622F8616A9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5546" b="77837" l="14861" r="79567"/>
                    </a14:imgEffect>
                  </a14:imgLayer>
                </a14:imgProps>
              </a:ext>
            </a:extLst>
          </a:blip>
          <a:srcRect l="16331" t="35080" r="20813" b="22130"/>
          <a:stretch/>
        </p:blipFill>
        <p:spPr>
          <a:xfrm>
            <a:off x="5542830" y="2459342"/>
            <a:ext cx="521899" cy="51368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DFFDBB77-D2A7-44A9-9956-E7A3DA3818F4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5546" b="77837" l="14861" r="79567"/>
                    </a14:imgEffect>
                  </a14:imgLayer>
                </a14:imgProps>
              </a:ext>
            </a:extLst>
          </a:blip>
          <a:srcRect l="16331" t="35080" r="20813" b="22130"/>
          <a:stretch/>
        </p:blipFill>
        <p:spPr>
          <a:xfrm>
            <a:off x="6829061" y="2418601"/>
            <a:ext cx="455614" cy="448439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C70A93C6-269D-4793-AA57-B34C9DA3D0F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5546" b="77837" l="14861" r="79567"/>
                    </a14:imgEffect>
                  </a14:imgLayer>
                </a14:imgProps>
              </a:ext>
            </a:extLst>
          </a:blip>
          <a:srcRect l="16331" t="35080" r="20813" b="22130"/>
          <a:stretch/>
        </p:blipFill>
        <p:spPr>
          <a:xfrm>
            <a:off x="6618119" y="641841"/>
            <a:ext cx="455614" cy="448439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6D2BE0E2-8DA1-4572-B76B-D5F3947067C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5546" b="77837" l="14861" r="79567"/>
                    </a14:imgEffect>
                  </a14:imgLayer>
                </a14:imgProps>
              </a:ext>
            </a:extLst>
          </a:blip>
          <a:srcRect l="16331" t="35080" r="20813" b="22130"/>
          <a:stretch/>
        </p:blipFill>
        <p:spPr>
          <a:xfrm>
            <a:off x="6451021" y="1724661"/>
            <a:ext cx="455614" cy="448439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1B3D5C2F-B933-4671-BAF8-6F48D4F57DD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5546" b="77837" l="14861" r="79567"/>
                    </a14:imgEffect>
                  </a14:imgLayer>
                </a14:imgProps>
              </a:ext>
            </a:extLst>
          </a:blip>
          <a:srcRect l="16331" t="35080" r="20813" b="22130"/>
          <a:stretch/>
        </p:blipFill>
        <p:spPr>
          <a:xfrm rot="19935651">
            <a:off x="9050347" y="1557370"/>
            <a:ext cx="557913" cy="549127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C2ACDCD9-8155-469C-8F53-D20BFA5E90D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5546" b="77837" l="14861" r="79567"/>
                    </a14:imgEffect>
                  </a14:imgLayer>
                </a14:imgProps>
              </a:ext>
            </a:extLst>
          </a:blip>
          <a:srcRect l="16331" t="35080" r="20813" b="22130"/>
          <a:stretch/>
        </p:blipFill>
        <p:spPr>
          <a:xfrm>
            <a:off x="8251433" y="2259307"/>
            <a:ext cx="455614" cy="448439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B63A26D2-1FA2-4517-B6BC-5B111C56CAD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5546" b="77837" l="14861" r="79567"/>
                    </a14:imgEffect>
                  </a14:imgLayer>
                </a14:imgProps>
              </a:ext>
            </a:extLst>
          </a:blip>
          <a:srcRect l="16331" t="35080" r="20813" b="22130"/>
          <a:stretch/>
        </p:blipFill>
        <p:spPr>
          <a:xfrm>
            <a:off x="3806713" y="2897687"/>
            <a:ext cx="517987" cy="5098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92EF4E0-00AE-437E-98BB-B1234F6E69F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57235" y="5379964"/>
            <a:ext cx="999831" cy="859611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EFD2A06B-8031-4946-8CA5-8D5E361C6D2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757873" y="4252696"/>
            <a:ext cx="1518036" cy="859611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66FAD496-501B-4311-B83F-5F46153FA24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673009" y="1319461"/>
            <a:ext cx="1225402" cy="859611"/>
          </a:xfrm>
          <a:prstGeom prst="rect">
            <a:avLst/>
          </a:prstGeom>
        </p:spPr>
      </p:pic>
      <p:sp>
        <p:nvSpPr>
          <p:cNvPr id="53" name="Arrow: Left 52">
            <a:extLst>
              <a:ext uri="{FF2B5EF4-FFF2-40B4-BE49-F238E27FC236}">
                <a16:creationId xmlns:a16="http://schemas.microsoft.com/office/drawing/2014/main" id="{32D82B8C-6967-43D7-BCB6-3162C35A4128}"/>
              </a:ext>
            </a:extLst>
          </p:cNvPr>
          <p:cNvSpPr/>
          <p:nvPr/>
        </p:nvSpPr>
        <p:spPr>
          <a:xfrm>
            <a:off x="9452711" y="1672269"/>
            <a:ext cx="1117207" cy="319327"/>
          </a:xfrm>
          <a:prstGeom prst="leftArrow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A60C66E4-9397-43F4-8165-5727B4F4C04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216274" y="84331"/>
            <a:ext cx="975445" cy="859611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145E1CCD-2418-4AA1-AE59-F5FFAEA0D3C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143" b="84429" l="11526" r="9415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84292" y="3110942"/>
            <a:ext cx="904078" cy="1027361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7C63E468-B8EB-4D47-B6F2-4BD5041EA1C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143" b="84429" l="11526" r="9415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31555" y="2796190"/>
            <a:ext cx="904078" cy="1027361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025541C6-AAC0-4F0D-A216-EC328E5D78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143" b="84429" l="11526" r="9415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97662" y="1188643"/>
            <a:ext cx="904078" cy="1027361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8F77CE13-CCFD-4AFA-8D93-45A6C6AB58F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143" b="84429" l="11526" r="9415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5682" y="125034"/>
            <a:ext cx="904078" cy="1027361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5602CEE0-2F0C-4431-8BDB-92E49CB2174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143" b="84429" l="11526" r="9415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83146" y="1418739"/>
            <a:ext cx="904078" cy="1027361"/>
          </a:xfrm>
          <a:prstGeom prst="rect">
            <a:avLst/>
          </a:prstGeom>
        </p:spPr>
      </p:pic>
      <p:sp>
        <p:nvSpPr>
          <p:cNvPr id="55" name="Arrow: Left 54">
            <a:extLst>
              <a:ext uri="{FF2B5EF4-FFF2-40B4-BE49-F238E27FC236}">
                <a16:creationId xmlns:a16="http://schemas.microsoft.com/office/drawing/2014/main" id="{D47623D5-55C1-46B8-B835-674BD487D46E}"/>
              </a:ext>
            </a:extLst>
          </p:cNvPr>
          <p:cNvSpPr/>
          <p:nvPr/>
        </p:nvSpPr>
        <p:spPr>
          <a:xfrm>
            <a:off x="9347956" y="3250137"/>
            <a:ext cx="1066853" cy="319328"/>
          </a:xfrm>
          <a:prstGeom prst="leftArrow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71D83815-CF57-4BF3-AC70-7E2D19C8321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453257" y="2959988"/>
            <a:ext cx="1243692" cy="859611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9B72D5B0-FCEB-44B4-B326-95DFAEBA3468}"/>
              </a:ext>
            </a:extLst>
          </p:cNvPr>
          <p:cNvSpPr txBox="1"/>
          <p:nvPr/>
        </p:nvSpPr>
        <p:spPr>
          <a:xfrm>
            <a:off x="7748400" y="6087819"/>
            <a:ext cx="19172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FF00"/>
                </a:solidFill>
                <a:latin typeface="+mj-lt"/>
              </a:rPr>
              <a:t>Cây táo</a:t>
            </a:r>
            <a:endParaRPr lang="en-US" sz="3600" b="1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3941" y="0"/>
            <a:ext cx="1258059" cy="11848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880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49"/>
    </mc:Choice>
    <mc:Fallback xmlns="">
      <p:transition spd="slow" advTm="8149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3300">
            <a:alpha val="4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2EFB5E-54D2-408B-8311-53DBC99829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9" b="39986"/>
          <a:stretch/>
        </p:blipFill>
        <p:spPr>
          <a:xfrm>
            <a:off x="16317" y="25662"/>
            <a:ext cx="12159366" cy="552043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6BCA418E-D10B-4E0F-8974-CCB4157D8C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6" b="1"/>
          <a:stretch/>
        </p:blipFill>
        <p:spPr>
          <a:xfrm>
            <a:off x="-2" y="1"/>
            <a:ext cx="12192001" cy="5546092"/>
          </a:xfrm>
          <a:prstGeom prst="rect">
            <a:avLst/>
          </a:prstGeom>
        </p:spPr>
      </p:pic>
      <p:sp>
        <p:nvSpPr>
          <p:cNvPr id="9" name="文本框 7">
            <a:extLst>
              <a:ext uri="{FF2B5EF4-FFF2-40B4-BE49-F238E27FC236}">
                <a16:creationId xmlns:a16="http://schemas.microsoft.com/office/drawing/2014/main" id="{D8B8F4B6-688D-48E0-891B-46061D36143A}"/>
              </a:ext>
            </a:extLst>
          </p:cNvPr>
          <p:cNvSpPr txBox="1"/>
          <p:nvPr/>
        </p:nvSpPr>
        <p:spPr>
          <a:xfrm>
            <a:off x="932838" y="45056"/>
            <a:ext cx="95669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altLang="zh-CN" sz="2800" b="1" dirty="0">
                <a:solidFill>
                  <a:srgbClr val="3333FF"/>
                </a:solidFill>
                <a:latin typeface="Arial"/>
                <a:cs typeface="Arial"/>
                <a:sym typeface="+mn-lt"/>
              </a:rPr>
              <a:t>Ngoài ra</a:t>
            </a:r>
            <a:r>
              <a:rPr lang="en-US" altLang="zh-CN" sz="2800" b="1" dirty="0">
                <a:solidFill>
                  <a:srgbClr val="3333FF"/>
                </a:solidFill>
                <a:latin typeface="Arial"/>
                <a:cs typeface="Arial"/>
                <a:sym typeface="+mn-lt"/>
              </a:rPr>
              <a:t>,</a:t>
            </a:r>
            <a:r>
              <a:rPr lang="vi-VN" altLang="zh-CN" sz="2800" b="1" dirty="0">
                <a:solidFill>
                  <a:srgbClr val="3333FF"/>
                </a:solidFill>
                <a:latin typeface="Arial"/>
                <a:cs typeface="Arial"/>
                <a:sym typeface="+mn-lt"/>
              </a:rPr>
              <a:t> con còn biết những loại cây ăn quả nào khác?</a:t>
            </a:r>
            <a:endParaRPr lang="en-GB" altLang="zh-CN" sz="2800" b="1" dirty="0">
              <a:solidFill>
                <a:srgbClr val="3333FF"/>
              </a:solidFill>
              <a:latin typeface="Arial"/>
              <a:cs typeface="Arial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870950-C397-413B-BE57-569ADF6CD0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13874" y="1022886"/>
            <a:ext cx="4385526" cy="55821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46E155-068B-4F88-AFC4-1010DF8719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7190" y="1185170"/>
            <a:ext cx="4183915" cy="55204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9AB52F-3EA5-4FA5-8DB6-3B7EB8F309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81105" y="1896403"/>
            <a:ext cx="4183914" cy="460599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29F2EA2-58E7-45A2-94EE-C589006FD8E2}"/>
              </a:ext>
            </a:extLst>
          </p:cNvPr>
          <p:cNvSpPr txBox="1"/>
          <p:nvPr/>
        </p:nvSpPr>
        <p:spPr>
          <a:xfrm>
            <a:off x="932838" y="6343408"/>
            <a:ext cx="1892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FF00"/>
                </a:solidFill>
                <a:latin typeface="+mj-lt"/>
              </a:rPr>
              <a:t>Cây bưởi</a:t>
            </a:r>
            <a:endParaRPr lang="en-US" sz="28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A8861D7-2799-4D7A-BE9A-0F8232DFC821}"/>
              </a:ext>
            </a:extLst>
          </p:cNvPr>
          <p:cNvSpPr txBox="1"/>
          <p:nvPr/>
        </p:nvSpPr>
        <p:spPr>
          <a:xfrm>
            <a:off x="5258294" y="6343408"/>
            <a:ext cx="1892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FF00"/>
                </a:solidFill>
                <a:latin typeface="+mj-lt"/>
              </a:rPr>
              <a:t>Cây xoài</a:t>
            </a:r>
            <a:endParaRPr lang="en-US" sz="28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F3F9B22-740A-4218-8C06-02941D4982C0}"/>
              </a:ext>
            </a:extLst>
          </p:cNvPr>
          <p:cNvSpPr txBox="1"/>
          <p:nvPr/>
        </p:nvSpPr>
        <p:spPr>
          <a:xfrm>
            <a:off x="9583750" y="6343408"/>
            <a:ext cx="1892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solidFill>
                  <a:srgbClr val="FFFF00"/>
                </a:solidFill>
                <a:latin typeface="+mj-lt"/>
              </a:rPr>
              <a:t>Cây ổi</a:t>
            </a:r>
            <a:endParaRPr lang="en-US" sz="2800" b="1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3941" y="0"/>
            <a:ext cx="1258059" cy="11848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4155"/>
      </p:ext>
    </p:extLst>
  </p:cSld>
  <p:clrMapOvr>
    <a:masterClrMapping/>
  </p:clrMapOvr>
  <p:transition spd="slow" advTm="14578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9.6|1.2|1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2|2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1.3|1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|2.1|1.7|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7.3|4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4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11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6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4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5|1.2|1.5|1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1.5|1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9.2|1.6|1.1|1.7"/>
</p:tagLst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8270</TotalTime>
  <Words>190</Words>
  <Application>Microsoft Office PowerPoint</Application>
  <PresentationFormat>Widescreen</PresentationFormat>
  <Paragraphs>43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宋体</vt:lpstr>
      <vt:lpstr>Arial</vt:lpstr>
      <vt:lpstr>Calibri</vt:lpstr>
      <vt:lpstr>Modern Love</vt:lpstr>
      <vt:lpstr>Segoe Print</vt:lpstr>
      <vt:lpstr>Times New Roman</vt:lpstr>
      <vt:lpstr>Utm AVO</vt:lpstr>
      <vt:lpstr>自定义设计方案</vt:lpstr>
      <vt:lpstr>Office 主题​​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THU</cp:lastModifiedBy>
  <cp:revision>168</cp:revision>
  <dcterms:created xsi:type="dcterms:W3CDTF">2021-07-09T06:30:31Z</dcterms:created>
  <dcterms:modified xsi:type="dcterms:W3CDTF">2023-08-09T04:25:25Z</dcterms:modified>
</cp:coreProperties>
</file>