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5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5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027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556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57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79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38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933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339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177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106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19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61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D7822-3B45-41DD-9A36-F10CE21DFE15}" type="datetimeFigureOut">
              <a:rPr lang="en-US" smtClean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94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3119974" y="272489"/>
            <a:ext cx="7772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/>
              <a:t>PHÒNG GIÁO DỤC VÀ ĐÀO TẠO QUẬN LONG BIÊN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2400" b="1" dirty="0"/>
              <a:t>TRƯỜNG </a:t>
            </a:r>
            <a:r>
              <a:rPr lang="en-US" sz="2400" b="1" dirty="0" smtClean="0"/>
              <a:t>MN </a:t>
            </a:r>
            <a:r>
              <a:rPr lang="vi-VN" sz="2400" b="1" dirty="0" smtClean="0"/>
              <a:t>NẮNG MAI</a:t>
            </a:r>
            <a:r>
              <a:rPr lang="en-US" sz="2800" b="1" dirty="0"/>
              <a:t/>
            </a:r>
            <a:br>
              <a:rPr lang="en-US" sz="2800" b="1" dirty="0"/>
            </a:br>
            <a:endParaRPr lang="en-US" sz="4400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99991" y="2245493"/>
            <a:ext cx="7272338" cy="2017713"/>
          </a:xfrm>
        </p:spPr>
        <p:txBody>
          <a:bodyPr>
            <a:normAutofit fontScale="92500" lnSpcReduction="20000"/>
          </a:bodyPr>
          <a:lstStyle/>
          <a:p>
            <a:pPr lvl="0" eaLnBrk="1" hangingPunct="1">
              <a:spcBef>
                <a:spcPct val="50000"/>
              </a:spcBef>
              <a:defRPr/>
            </a:pPr>
            <a:r>
              <a:rPr lang="en-US" sz="3600" b="1" dirty="0" err="1"/>
              <a:t>Lĩnh</a:t>
            </a:r>
            <a:r>
              <a:rPr lang="en-US" sz="3600" b="1" dirty="0"/>
              <a:t> </a:t>
            </a:r>
            <a:r>
              <a:rPr lang="en-US" sz="3600" b="1" dirty="0" err="1"/>
              <a:t>vực</a:t>
            </a:r>
            <a:r>
              <a:rPr lang="en-US" sz="3600" b="1" dirty="0"/>
              <a:t>: </a:t>
            </a:r>
            <a:r>
              <a:rPr lang="en-US" sz="3600" b="1" dirty="0" err="1"/>
              <a:t>Phát</a:t>
            </a:r>
            <a:r>
              <a:rPr lang="en-US" sz="3600" b="1" dirty="0"/>
              <a:t> </a:t>
            </a:r>
            <a:r>
              <a:rPr lang="en-US" sz="3600" b="1" dirty="0" err="1"/>
              <a:t>triển</a:t>
            </a:r>
            <a:r>
              <a:rPr lang="en-US" sz="3600" b="1" dirty="0"/>
              <a:t> </a:t>
            </a:r>
            <a:r>
              <a:rPr lang="en-US" sz="3600" b="1" dirty="0" err="1"/>
              <a:t>thẩm</a:t>
            </a:r>
            <a:r>
              <a:rPr lang="en-US" sz="3600" b="1" dirty="0"/>
              <a:t> </a:t>
            </a:r>
            <a:r>
              <a:rPr lang="en-US" sz="3600" b="1" dirty="0" err="1"/>
              <a:t>mỹ</a:t>
            </a:r>
            <a:endParaRPr lang="en-US" sz="3600" b="1" dirty="0"/>
          </a:p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/>
              <a:t>Đề</a:t>
            </a:r>
            <a:r>
              <a:rPr lang="en-US" sz="2800" b="1" dirty="0"/>
              <a:t> </a:t>
            </a:r>
            <a:r>
              <a:rPr lang="en-US" sz="2800" b="1" dirty="0" err="1"/>
              <a:t>tài</a:t>
            </a:r>
            <a:r>
              <a:rPr lang="en-US" sz="2800" b="1" dirty="0"/>
              <a:t>: </a:t>
            </a:r>
            <a:r>
              <a:rPr lang="en-US" sz="2800" b="1" dirty="0" err="1" smtClean="0"/>
              <a:t>Gấp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cây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thông</a:t>
            </a:r>
            <a:r>
              <a:rPr lang="en-US" sz="2800" b="1" dirty="0" smtClean="0"/>
              <a:t>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 b="1" dirty="0" smtClean="0"/>
              <a:t>LỨA </a:t>
            </a:r>
            <a:r>
              <a:rPr lang="en-US" sz="1600" b="1" dirty="0"/>
              <a:t>TUỔI MẪU GIÁO </a:t>
            </a:r>
            <a:r>
              <a:rPr lang="vi-VN" sz="1600" b="1" dirty="0" smtClean="0"/>
              <a:t>LỚN 5 - 6</a:t>
            </a:r>
            <a:r>
              <a:rPr lang="en-US" sz="1600" b="1" dirty="0" smtClean="0"/>
              <a:t>TUỔI</a:t>
            </a:r>
            <a:endParaRPr lang="en-US" sz="1200" b="1" dirty="0"/>
          </a:p>
          <a:p>
            <a:pPr lvl="0" eaLnBrk="1" hangingPunct="1">
              <a:spcBef>
                <a:spcPct val="50000"/>
              </a:spcBef>
              <a:defRPr/>
            </a:pPr>
            <a:r>
              <a:rPr lang="en-US" sz="2000" b="1" dirty="0"/>
              <a:t> </a:t>
            </a:r>
            <a:r>
              <a:rPr lang="en-US" sz="2000" b="1" dirty="0" err="1"/>
              <a:t>Người</a:t>
            </a:r>
            <a:r>
              <a:rPr lang="en-US" sz="2000" b="1" dirty="0"/>
              <a:t> </a:t>
            </a:r>
            <a:r>
              <a:rPr lang="en-US" sz="2000" b="1" dirty="0" err="1"/>
              <a:t>thực</a:t>
            </a:r>
            <a:r>
              <a:rPr lang="en-US" sz="2000" b="1" dirty="0"/>
              <a:t> </a:t>
            </a:r>
            <a:r>
              <a:rPr lang="en-US" sz="2000" b="1" dirty="0" err="1"/>
              <a:t>hiện</a:t>
            </a:r>
            <a:endParaRPr lang="en-US" b="1" u="sng" dirty="0"/>
          </a:p>
          <a:p>
            <a:pPr eaLnBrk="1" hangingPunct="1">
              <a:spcBef>
                <a:spcPct val="50000"/>
              </a:spcBef>
              <a:defRPr/>
            </a:pPr>
            <a:r>
              <a:rPr lang="en-US" b="1" i="1" dirty="0"/>
              <a:t>Cô giáo: </a:t>
            </a:r>
            <a:r>
              <a:rPr lang="en-US" b="1" i="1" dirty="0" smtClean="0"/>
              <a:t>Minh Thu</a:t>
            </a:r>
            <a:endParaRPr lang="en-US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822" y="4084320"/>
            <a:ext cx="2495006" cy="2495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48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250">
        <p14:ripple/>
      </p:transition>
    </mc:Choice>
    <mc:Fallback xmlns="">
      <p:transition spd="slow" advTm="24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ap cay th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2752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2669676" y="-2809468"/>
            <a:ext cx="6852647" cy="12192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847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56538">
        <p14:conveyor dir="l"/>
      </p:transition>
    </mc:Choice>
    <mc:Fallback xmlns="">
      <p:transition spd="slow" advTm="3565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673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1" objId="9"/>
        <p14:stopEvt time="351777" objId="9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4.4|5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2746</TotalTime>
  <Words>40</Words>
  <Application>Microsoft Office PowerPoint</Application>
  <PresentationFormat>Widescreen</PresentationFormat>
  <Paragraphs>6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Office Theme</vt:lpstr>
      <vt:lpstr>PHÒNG GIÁO DỤC VÀ ĐÀO TẠO QUẬN LONG BIÊN TRƯỜNG MN NẮNG MAI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THU</cp:lastModifiedBy>
  <cp:revision>56</cp:revision>
  <dcterms:created xsi:type="dcterms:W3CDTF">2021-09-15T06:46:32Z</dcterms:created>
  <dcterms:modified xsi:type="dcterms:W3CDTF">2023-08-09T03:15:20Z</dcterms:modified>
</cp:coreProperties>
</file>