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4" d="100"/>
          <a:sy n="84" d="100"/>
        </p:scale>
        <p:origin x="90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ED69F-6AC7-4632-A6FE-3FC300EE4744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DF77-D8A8-4CBF-AA8B-CCE6D5330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980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ED69F-6AC7-4632-A6FE-3FC300EE4744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DF77-D8A8-4CBF-AA8B-CCE6D5330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201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ED69F-6AC7-4632-A6FE-3FC300EE4744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DF77-D8A8-4CBF-AA8B-CCE6D5330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917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ED69F-6AC7-4632-A6FE-3FC300EE4744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DF77-D8A8-4CBF-AA8B-CCE6D5330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936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ED69F-6AC7-4632-A6FE-3FC300EE4744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DF77-D8A8-4CBF-AA8B-CCE6D5330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768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ED69F-6AC7-4632-A6FE-3FC300EE4744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DF77-D8A8-4CBF-AA8B-CCE6D5330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739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ED69F-6AC7-4632-A6FE-3FC300EE4744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DF77-D8A8-4CBF-AA8B-CCE6D5330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375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ED69F-6AC7-4632-A6FE-3FC300EE4744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DF77-D8A8-4CBF-AA8B-CCE6D5330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287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ED69F-6AC7-4632-A6FE-3FC300EE4744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DF77-D8A8-4CBF-AA8B-CCE6D5330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379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ED69F-6AC7-4632-A6FE-3FC300EE4744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DF77-D8A8-4CBF-AA8B-CCE6D5330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963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ED69F-6AC7-4632-A6FE-3FC300EE4744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DF77-D8A8-4CBF-AA8B-CCE6D5330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325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7ED69F-6AC7-4632-A6FE-3FC300EE4744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9BDF77-D8A8-4CBF-AA8B-CCE6D5330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961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f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3.jp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73753" y="2727305"/>
            <a:ext cx="857029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Khám phá khoa học</a:t>
            </a:r>
          </a:p>
          <a:p>
            <a:pPr algn="ctr"/>
            <a:r>
              <a:rPr lang="en-US" sz="5400" b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 con vật sống trong rừng</a:t>
            </a:r>
            <a:endParaRPr lang="en-US" sz="5400" b="1" cap="none" spc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155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22198" y="349865"/>
            <a:ext cx="53876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Ổn định tổ chức</a:t>
            </a:r>
            <a:endParaRPr lang="en-US" sz="54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45920" y="1485900"/>
            <a:ext cx="1002411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 và trẻ hát và vận động theo nhạc bài hát “Đố bạn biết”</a:t>
            </a:r>
          </a:p>
          <a:p>
            <a:pPr marL="285750" indent="-285750">
              <a:buFontTx/>
              <a:buChar char="-"/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 trò chuyện với trẻ</a:t>
            </a:r>
          </a:p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Các con vừa hát bài hát gì?</a:t>
            </a:r>
          </a:p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Trong bài hát có nhắc đến những con vật nào?</a:t>
            </a:r>
          </a:p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Những con vật đó sống ở đâu?</a:t>
            </a:r>
          </a:p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Ngoài ra trong rừng còn có con vật nào nữa?</a:t>
            </a:r>
          </a:p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Ngày hôm nay, chúng mình cùng tìm hiểu các con vật sống trong rừng nhé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66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87451" y="189845"/>
            <a:ext cx="31085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Bài mới</a:t>
            </a:r>
            <a:endParaRPr lang="en-US" sz="54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94760" y="1113175"/>
            <a:ext cx="5303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“Con gì chân khéo như tay</a:t>
            </a:r>
          </a:p>
          <a:p>
            <a:pPr algn="ctr"/>
            <a:r>
              <a:rPr lang="en-US" sz="2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 đu rất giỏi lại hay leo trèo?”</a:t>
            </a:r>
            <a:endParaRPr lang="en-US" sz="2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675" y="1821061"/>
            <a:ext cx="3948191" cy="25936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630" y="2826067"/>
            <a:ext cx="4305300" cy="29706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3523055" y="4793384"/>
            <a:ext cx="23968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 khỉ</a:t>
            </a:r>
            <a:endParaRPr lang="en-US" sz="54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325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83330" y="473095"/>
            <a:ext cx="5303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“Bốn chân trong tựa cột đình</a:t>
            </a:r>
          </a:p>
          <a:p>
            <a:pPr algn="ctr"/>
            <a:r>
              <a:rPr lang="en-US" sz="2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Vòi dài, tai lớn, dáng hình oai phong?”</a:t>
            </a:r>
            <a:endParaRPr lang="en-US" sz="2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165" y="1341001"/>
            <a:ext cx="4027151" cy="26755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820" y="3271837"/>
            <a:ext cx="4762500" cy="27146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3523056" y="4793384"/>
            <a:ext cx="23968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 voi</a:t>
            </a:r>
            <a:endParaRPr lang="en-US" sz="54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082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83330" y="473095"/>
            <a:ext cx="53035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“Con gì lông vằn mắt </a:t>
            </a:r>
            <a:r>
              <a:rPr 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 </a:t>
            </a:r>
            <a:endParaRPr lang="en-US" sz="2000" b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Dáng </a:t>
            </a:r>
            <a:r>
              <a:rPr 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 uyển chuyển nhe nanh tìm </a:t>
            </a:r>
            <a:r>
              <a:rPr 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mồi </a:t>
            </a:r>
            <a:endParaRPr lang="en-US" sz="2000" b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 </a:t>
            </a:r>
            <a:r>
              <a:rPr 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nai gặp phải hỡi </a:t>
            </a:r>
            <a:r>
              <a:rPr 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ôi </a:t>
            </a:r>
            <a:endParaRPr lang="en-US" sz="2000" b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Muôn </a:t>
            </a:r>
            <a:r>
              <a:rPr 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 khiếp sợ tôn ngôi chúa rừng”</a:t>
            </a:r>
            <a:endParaRPr lang="en-US" sz="2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036" y="1796534"/>
            <a:ext cx="4418054" cy="24412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687" y="2815828"/>
            <a:ext cx="4886325" cy="3257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3619235" y="4793384"/>
            <a:ext cx="22044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54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endParaRPr lang="en-US" sz="54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947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128" y="3618054"/>
            <a:ext cx="4004418" cy="25541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069" y="1103453"/>
            <a:ext cx="4084536" cy="22569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330" y="3618054"/>
            <a:ext cx="4127762" cy="25541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330" y="1103453"/>
            <a:ext cx="4127762" cy="225760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541446" y="328305"/>
            <a:ext cx="174919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 sánh </a:t>
            </a:r>
            <a:endParaRPr lang="en-US" sz="3600" b="0" cap="none" spc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891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08148" y="2864465"/>
            <a:ext cx="26900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  <a:endParaRPr lang="en-US" sz="5400" b="1" cap="none" spc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6141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174</Words>
  <Application>Microsoft Office PowerPoint</Application>
  <PresentationFormat>Widescreen</PresentationFormat>
  <Paragraphs>24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Techsi.vn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Techsi.vn</dc:creator>
  <cp:lastModifiedBy>Techsi.vn</cp:lastModifiedBy>
  <cp:revision>7</cp:revision>
  <dcterms:created xsi:type="dcterms:W3CDTF">2023-12-20T03:00:58Z</dcterms:created>
  <dcterms:modified xsi:type="dcterms:W3CDTF">2023-12-21T05:02:32Z</dcterms:modified>
</cp:coreProperties>
</file>