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06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1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6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9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5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6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8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54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90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4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45899-3667-4B27-AEDE-CA5158B9E8F7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F6CC8-2ED3-4D29-B555-13D1B0477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54486" y="1047095"/>
            <a:ext cx="69172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Thơ: “Nghe lời cô giáo”</a:t>
            </a:r>
            <a:endParaRPr lang="en-US" sz="5400" b="0" cap="none" spc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61452" y="2544425"/>
            <a:ext cx="87033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Tác giả: Nguyễn Văn Chương 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13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53690" y="1069955"/>
            <a:ext cx="77989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 Gây hứng thú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15604" y="2502515"/>
            <a:ext cx="747512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và trẻ cùng hát bài hát </a:t>
            </a:r>
          </a:p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“Vui đến trường”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814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79426" y="349865"/>
            <a:ext cx="62055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 Bài mới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9426" y="1353205"/>
            <a:ext cx="707897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smtClean="0">
                <a:solidFill>
                  <a:srgbClr val="FF0000"/>
                </a:solidFill>
                <a:latin typeface="+mj-lt"/>
              </a:rPr>
              <a:t>Nghe lời cô giáo</a:t>
            </a:r>
          </a:p>
          <a:p>
            <a:endParaRPr lang="vi-VN" smtClean="0">
              <a:latin typeface="+mj-lt"/>
            </a:endParaRP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Bé mới được đi học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Khi về hát rất ngoan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Rửa tay trước khi ăn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“Cô giáo con bảo thế”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Ăn thì mời cha mẹ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Nhường em bé phần hơn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Không để vãi  rơi cơm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“Cô giáo con bảo thế”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“Cô giáo con bảo thế”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Việc tốt đều nhắc lời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Thế là, bé yêu ơi</a:t>
            </a:r>
          </a:p>
          <a:p>
            <a:r>
              <a:rPr lang="en-US" smtClean="0">
                <a:latin typeface="+mj-lt"/>
              </a:rPr>
              <a:t>		</a:t>
            </a:r>
            <a:r>
              <a:rPr lang="vi-VN" smtClean="0">
                <a:latin typeface="+mj-lt"/>
              </a:rPr>
              <a:t>Nhớ lời cô giáo đấy</a:t>
            </a:r>
          </a:p>
          <a:p>
            <a:endParaRPr lang="vi-VN" smtClean="0">
              <a:latin typeface="+mj-lt"/>
            </a:endParaRPr>
          </a:p>
          <a:p>
            <a:pPr algn="r"/>
            <a:r>
              <a:rPr lang="vi-VN" smtClean="0">
                <a:latin typeface="+mj-lt"/>
              </a:rPr>
              <a:t>                                Nguyễn Văn Chương</a:t>
            </a:r>
            <a:endParaRPr lang="vi-VN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390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8395" y="566678"/>
            <a:ext cx="21210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</a:t>
            </a:r>
            <a:endParaRPr lang="en-US" sz="3600" b="0" cap="none" spc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20407" y="1213009"/>
            <a:ext cx="8207696" cy="40318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  Cô vừa đọc bài thơ gì? Bài thơ do ai sang tác?</a:t>
            </a:r>
          </a:p>
          <a:p>
            <a:pPr marL="457200" indent="-457200">
              <a:buFontTx/>
              <a:buChar char="-"/>
            </a:pPr>
            <a:r>
              <a:rPr lang="en-US" sz="32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thơ nói về ai? </a:t>
            </a:r>
          </a:p>
          <a:p>
            <a:pPr marL="457200" indent="-457200">
              <a:buFontTx/>
              <a:buChar char="-"/>
            </a:pPr>
            <a:r>
              <a:rPr lang="en-US" sz="32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 mới được đi học bạn nhỏ thế nào?</a:t>
            </a:r>
          </a:p>
          <a:p>
            <a:pPr marL="457200" indent="-457200">
              <a:buFontTx/>
              <a:buChar char="-"/>
            </a:pPr>
            <a:r>
              <a:rPr lang="en-US" sz="32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 nhỏ được học điều gì?</a:t>
            </a:r>
          </a:p>
          <a:p>
            <a:pPr marL="457200" indent="-457200">
              <a:buFontTx/>
              <a:buChar char="-"/>
            </a:pPr>
            <a:r>
              <a:rPr lang="en-US" sz="32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Trước khi ăn các con phải thế nào? Mời ai?</a:t>
            </a:r>
          </a:p>
          <a:p>
            <a:pPr marL="457200" indent="-457200">
              <a:buFontTx/>
              <a:buChar char="-"/>
            </a:pPr>
            <a:r>
              <a:rPr lang="en-US" sz="32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Nếu có em nhỏ chúng mình sẽ làm gì?</a:t>
            </a:r>
          </a:p>
          <a:p>
            <a:pPr marL="457200" indent="-457200">
              <a:buFontTx/>
              <a:buChar char="-"/>
            </a:pPr>
            <a:r>
              <a:rPr lang="en-US" sz="32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 việc làm đó là tốt hay xấu?</a:t>
            </a:r>
          </a:p>
          <a:p>
            <a:pPr marL="457200" indent="-457200">
              <a:buFontTx/>
              <a:buChar char="-"/>
            </a:pPr>
            <a:endParaRPr lang="en-US" sz="320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90584" y="4598551"/>
            <a:ext cx="2467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dục trẻ</a:t>
            </a:r>
            <a:endParaRPr lang="en-US" sz="360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55998" y="5244882"/>
            <a:ext cx="693651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giáo dục trẻ phải biết chăm ngoan,</a:t>
            </a:r>
          </a:p>
          <a:p>
            <a:pPr algn="ctr"/>
            <a:r>
              <a:rPr lang="en-US" sz="32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nghe lời cô giáo</a:t>
            </a:r>
            <a:endParaRPr lang="en-US" sz="320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975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35357" y="3189684"/>
            <a:ext cx="53206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cho trẻ đọc thơ</a:t>
            </a:r>
            <a:endParaRPr lang="en-US" sz="540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650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89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137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7</cp:revision>
  <dcterms:created xsi:type="dcterms:W3CDTF">2023-11-21T00:47:17Z</dcterms:created>
  <dcterms:modified xsi:type="dcterms:W3CDTF">2023-11-21T04:37:14Z</dcterms:modified>
</cp:coreProperties>
</file>