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2" r:id="rId3"/>
    <p:sldId id="263" r:id="rId4"/>
    <p:sldId id="259" r:id="rId5"/>
    <p:sldId id="264" r:id="rId6"/>
    <p:sldId id="265" r:id="rId7"/>
    <p:sldId id="260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2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5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7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8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3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3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7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0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6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3875" y="4272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0000" l="0" r="94872">
                        <a14:foregroundMark x1="27778" y1="16444" x2="27778" y2="16444"/>
                        <a14:foregroundMark x1="47863" y1="13333" x2="47863" y2="13333"/>
                        <a14:foregroundMark x1="63889" y1="13778" x2="63889" y2="13778"/>
                        <a14:foregroundMark x1="79274" y1="27333" x2="79274" y2="27333"/>
                        <a14:foregroundMark x1="83333" y1="47556" x2="83333" y2="47556"/>
                        <a14:foregroundMark x1="22222" y1="34667" x2="22222" y2="34667"/>
                        <a14:foregroundMark x1="18803" y1="33111" x2="18803" y2="33111"/>
                        <a14:foregroundMark x1="16239" y1="33111" x2="16239" y2="33111"/>
                        <a14:foregroundMark x1="12179" y1="47111" x2="12179" y2="47111"/>
                        <a14:foregroundMark x1="12179" y1="47111" x2="12179" y2="47111"/>
                        <a14:foregroundMark x1="9829" y1="51778" x2="9829" y2="51778"/>
                        <a14:foregroundMark x1="15812" y1="75111" x2="15812" y2="75111"/>
                        <a14:foregroundMark x1="13675" y1="66222" x2="13675" y2="66222"/>
                        <a14:foregroundMark x1="67308" y1="20667" x2="66239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67" y="935074"/>
            <a:ext cx="1944216" cy="1872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7127" y="2832150"/>
            <a:ext cx="75645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tuổi:4-5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2022-2023</a:t>
            </a:r>
          </a:p>
        </p:txBody>
      </p:sp>
      <p:pic>
        <p:nvPicPr>
          <p:cNvPr id="1026" name="Picture 2" descr="Phạm Hoan: Tranh dùng cho mầm non- Hoạt động ngoài trời | Mầm non, Nón,  Hoạt động ngoài trờ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0" b="100000" l="500" r="99250">
                        <a14:foregroundMark x1="18500" y1="93211" x2="18500" y2="93211"/>
                        <a14:foregroundMark x1="21250" y1="86684" x2="21250" y2="86684"/>
                        <a14:foregroundMark x1="25000" y1="92167" x2="25000" y2="92167"/>
                        <a14:foregroundMark x1="27000" y1="90339" x2="27000" y2="90339"/>
                        <a14:foregroundMark x1="28750" y1="86684" x2="28750" y2="86684"/>
                        <a14:foregroundMark x1="29500" y1="90862" x2="29500" y2="90862"/>
                        <a14:foregroundMark x1="12750" y1="86162" x2="12750" y2="86162"/>
                        <a14:foregroundMark x1="13500" y1="92167" x2="13500" y2="92167"/>
                        <a14:foregroundMark x1="15500" y1="93734" x2="15500" y2="93734"/>
                        <a14:foregroundMark x1="3500" y1="86162" x2="3500" y2="86162"/>
                        <a14:foregroundMark x1="4500" y1="92689" x2="4500" y2="92689"/>
                        <a14:foregroundMark x1="27750" y1="93473" x2="27750" y2="93473"/>
                        <a14:foregroundMark x1="79250" y1="90862" x2="79250" y2="90862"/>
                        <a14:foregroundMark x1="76250" y1="87728" x2="76250" y2="87728"/>
                        <a14:foregroundMark x1="75250" y1="90862" x2="75250" y2="90862"/>
                        <a14:foregroundMark x1="71250" y1="92428" x2="71250" y2="92428"/>
                        <a14:foregroundMark x1="67500" y1="89034" x2="67500" y2="89034"/>
                        <a14:foregroundMark x1="66750" y1="85901" x2="66750" y2="85901"/>
                        <a14:foregroundMark x1="67250" y1="91645" x2="67250" y2="91645"/>
                        <a14:foregroundMark x1="83000" y1="86162" x2="83000" y2="86162"/>
                        <a14:foregroundMark x1="84250" y1="90862" x2="84250" y2="90862"/>
                        <a14:foregroundMark x1="89250" y1="92689" x2="89250" y2="92689"/>
                        <a14:foregroundMark x1="91000" y1="86945" x2="91000" y2="86945"/>
                        <a14:foregroundMark x1="92250" y1="91123" x2="92250" y2="91123"/>
                        <a14:foregroundMark x1="92250" y1="90339" x2="92250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57" y="2084675"/>
            <a:ext cx="3810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58491" y="0"/>
            <a:ext cx="5761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đồ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0" b="99500" l="167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00"/>
          <a:stretch/>
        </p:blipFill>
        <p:spPr>
          <a:xfrm>
            <a:off x="842555" y="875211"/>
            <a:ext cx="5715000" cy="5280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6" b="986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5" y="1279071"/>
            <a:ext cx="4876800" cy="487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05208" y="5546351"/>
            <a:ext cx="290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bênh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3682" y="5482641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Cầu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trượt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082269"/>
      </p:ext>
    </p:extLst>
  </p:cSld>
  <p:clrMapOvr>
    <a:masterClrMapping/>
  </p:clrMapOvr>
  <p:transition spd="slow" advTm="2837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6220" r="11148" b="11333"/>
          <a:stretch/>
        </p:blipFill>
        <p:spPr>
          <a:xfrm>
            <a:off x="953588" y="1254034"/>
            <a:ext cx="4481751" cy="4569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r="7769"/>
          <a:stretch/>
        </p:blipFill>
        <p:spPr>
          <a:xfrm>
            <a:off x="6792686" y="1254034"/>
            <a:ext cx="4360822" cy="4516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3058491" y="0"/>
            <a:ext cx="5761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đồ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6371" y="5878889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Thú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nhún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91262" y="5793074"/>
            <a:ext cx="2557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1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907">
        <p14:prism/>
      </p:transition>
    </mc:Choice>
    <mc:Fallback xmlns="">
      <p:transition spd="slow" advTm="36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1877" y="-1810631"/>
            <a:ext cx="5444195" cy="103878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ight Arrow 2"/>
          <p:cNvSpPr/>
          <p:nvPr/>
        </p:nvSpPr>
        <p:spPr>
          <a:xfrm rot="5153886">
            <a:off x="3269550" y="2533190"/>
            <a:ext cx="774746" cy="254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5435562" y="1497503"/>
            <a:ext cx="253219" cy="767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566072" y="2447778"/>
            <a:ext cx="269633" cy="822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4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468">
        <p14:doors dir="vert"/>
      </p:transition>
    </mc:Choice>
    <mc:Fallback xmlns="">
      <p:transition spd="slow" advTm="34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2721" y="-1884486"/>
            <a:ext cx="5586558" cy="10626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Down Arrow 2"/>
          <p:cNvSpPr/>
          <p:nvPr/>
        </p:nvSpPr>
        <p:spPr>
          <a:xfrm>
            <a:off x="5992836" y="886265"/>
            <a:ext cx="303275" cy="8940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23683" y="4410635"/>
            <a:ext cx="749808" cy="282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650942" y="5084064"/>
            <a:ext cx="749808" cy="282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554071" y="5495365"/>
            <a:ext cx="749808" cy="282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3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175">
        <p14:prism/>
      </p:transition>
    </mc:Choice>
    <mc:Fallback xmlns="">
      <p:transition spd="slow" advTm="31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659" y="-1658591"/>
            <a:ext cx="5429239" cy="102330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Down Arrow 2"/>
          <p:cNvSpPr/>
          <p:nvPr/>
        </p:nvSpPr>
        <p:spPr>
          <a:xfrm>
            <a:off x="5880295" y="1528353"/>
            <a:ext cx="272311" cy="702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463040" y="5538651"/>
            <a:ext cx="757646" cy="333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9760633" y="4624251"/>
            <a:ext cx="702715" cy="312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5663251" y="5872256"/>
            <a:ext cx="706399" cy="272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4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9578">
        <p14:conveyor dir="l"/>
      </p:transition>
    </mc:Choice>
    <mc:Fallback xmlns="">
      <p:transition spd="slow" advTm="69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17955" y="-88158"/>
            <a:ext cx="3174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Chuẩn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50600" y="747014"/>
            <a:ext cx="3383708" cy="3383708"/>
            <a:chOff x="2250600" y="747014"/>
            <a:chExt cx="3383708" cy="33837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600" y="747014"/>
              <a:ext cx="3383708" cy="338370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3210980" y="3429000"/>
              <a:ext cx="143500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Giấy</a:t>
              </a:r>
              <a:r>
                <a:rPr lang="en-US" sz="2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A4</a:t>
              </a:r>
              <a:endPara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27904" y="747014"/>
            <a:ext cx="3361735" cy="3383708"/>
            <a:chOff x="6827904" y="747014"/>
            <a:chExt cx="3361735" cy="33837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10"/>
            <a:stretch/>
          </p:blipFill>
          <p:spPr>
            <a:xfrm>
              <a:off x="6827904" y="747014"/>
              <a:ext cx="3361735" cy="338370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Rectangle 13"/>
            <p:cNvSpPr/>
            <p:nvPr/>
          </p:nvSpPr>
          <p:spPr>
            <a:xfrm>
              <a:off x="7720540" y="3347151"/>
              <a:ext cx="16770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Giấy</a:t>
              </a:r>
              <a:r>
                <a:rPr lang="en-US" sz="2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endPara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7280" y="3429000"/>
            <a:ext cx="3373438" cy="3373438"/>
            <a:chOff x="127280" y="3429000"/>
            <a:chExt cx="3373438" cy="33734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80" y="3429000"/>
              <a:ext cx="3373438" cy="337343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Rectangle 14"/>
            <p:cNvSpPr/>
            <p:nvPr/>
          </p:nvSpPr>
          <p:spPr>
            <a:xfrm>
              <a:off x="675163" y="5871900"/>
              <a:ext cx="219803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Bút</a:t>
              </a:r>
              <a:r>
                <a:rPr lang="en-US" sz="2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sáp</a:t>
              </a:r>
              <a:r>
                <a:rPr lang="en-US" sz="2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endPara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74877" y="3282531"/>
            <a:ext cx="3552797" cy="3552797"/>
            <a:chOff x="4443721" y="3305203"/>
            <a:chExt cx="3552797" cy="35527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721" y="3305203"/>
              <a:ext cx="3552797" cy="355279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Rectangle 15"/>
            <p:cNvSpPr/>
            <p:nvPr/>
          </p:nvSpPr>
          <p:spPr>
            <a:xfrm>
              <a:off x="5472959" y="6022828"/>
              <a:ext cx="149432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Keo</a:t>
              </a:r>
              <a:r>
                <a:rPr lang="en-US" sz="2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dán</a:t>
              </a:r>
              <a:endPara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694700" y="3608761"/>
            <a:ext cx="3394206" cy="3193677"/>
            <a:chOff x="8694700" y="3608761"/>
            <a:chExt cx="3394206" cy="31936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794964" y="3508497"/>
              <a:ext cx="3193677" cy="339420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Rectangle 16"/>
            <p:cNvSpPr/>
            <p:nvPr/>
          </p:nvSpPr>
          <p:spPr>
            <a:xfrm>
              <a:off x="9413413" y="5987137"/>
              <a:ext cx="216597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Khăn</a:t>
              </a:r>
              <a:r>
                <a:rPr lang="en-US" sz="2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lau</a:t>
              </a:r>
              <a:r>
                <a:rPr lang="en-US" sz="2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tay</a:t>
              </a:r>
              <a:endPara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40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77">
        <p14:reveal/>
      </p:transition>
    </mc:Choice>
    <mc:Fallback xmlns="">
      <p:transition spd="slow" advTm="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0" t="921" r="4159" b="2699"/>
          <a:stretch/>
        </p:blipFill>
        <p:spPr>
          <a:xfrm rot="16200000">
            <a:off x="7420498" y="2782007"/>
            <a:ext cx="3088697" cy="46839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/>
          <a:stretch/>
        </p:blipFill>
        <p:spPr>
          <a:xfrm rot="16200000">
            <a:off x="4414275" y="-486472"/>
            <a:ext cx="2986373" cy="4644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42" r="2204" b="-1"/>
          <a:stretch/>
        </p:blipFill>
        <p:spPr>
          <a:xfrm rot="16200000">
            <a:off x="1626425" y="2828419"/>
            <a:ext cx="3088698" cy="4591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59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1984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7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4.4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2|3.7|5.4|2.5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71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38</cp:revision>
  <dcterms:created xsi:type="dcterms:W3CDTF">2021-09-15T06:46:32Z</dcterms:created>
  <dcterms:modified xsi:type="dcterms:W3CDTF">2023-08-09T15:39:32Z</dcterms:modified>
</cp:coreProperties>
</file>