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8" r:id="rId3"/>
    <p:sldId id="290" r:id="rId4"/>
    <p:sldId id="273" r:id="rId5"/>
    <p:sldId id="281" r:id="rId6"/>
    <p:sldId id="264" r:id="rId7"/>
    <p:sldId id="279" r:id="rId8"/>
    <p:sldId id="267" r:id="rId9"/>
    <p:sldId id="288" r:id="rId10"/>
    <p:sldId id="280" r:id="rId11"/>
    <p:sldId id="275" r:id="rId12"/>
    <p:sldId id="292" r:id="rId13"/>
    <p:sldId id="282" r:id="rId14"/>
    <p:sldId id="30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1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FD659-2566-4E11-BA3C-EC025F2FDB2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CA3E0-FE7B-412D-9529-6CBE788B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A3E0-FE7B-412D-9529-6CBE788B1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457F-5088-4888-BCC4-0939A1A5122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7F02-0698-4A79-BEE1-1EDD17B3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78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0063" y="2326039"/>
            <a:ext cx="3331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  <a:sym typeface="+mn-ea"/>
              </a:rPr>
              <a:t>LĨNH VỰC PHÁT TRIỂN THẨM MỸ</a:t>
            </a:r>
            <a:endParaRPr lang="en-US" dirty="0"/>
          </a:p>
        </p:txBody>
      </p:sp>
      <p:sp>
        <p:nvSpPr>
          <p:cNvPr id="7" name="Text Box 4"/>
          <p:cNvSpPr txBox="1"/>
          <p:nvPr/>
        </p:nvSpPr>
        <p:spPr>
          <a:xfrm>
            <a:off x="3344607" y="2788755"/>
            <a:ext cx="614204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tài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: LÀM ĐÈN LỒNG BẰNG GIẤY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4567296" y="3380988"/>
            <a:ext cx="3587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Lứa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nhỡ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 4- 5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tuổi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942" y="3872319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Đỗ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Thanh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Hằng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9864" y="235917"/>
            <a:ext cx="587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b="1" dirty="0" smtClean="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t="37638" r="29239" b="894"/>
          <a:stretch/>
        </p:blipFill>
        <p:spPr>
          <a:xfrm>
            <a:off x="11237655" y="2289304"/>
            <a:ext cx="928048" cy="151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t="37638" r="29239" b="894"/>
          <a:stretch/>
        </p:blipFill>
        <p:spPr>
          <a:xfrm flipH="1">
            <a:off x="-19703" y="882248"/>
            <a:ext cx="928048" cy="1517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0000" l="0" r="94872">
                        <a14:foregroundMark x1="27778" y1="16444" x2="27778" y2="16444"/>
                        <a14:foregroundMark x1="47863" y1="13333" x2="47863" y2="13333"/>
                        <a14:foregroundMark x1="63889" y1="13778" x2="63889" y2="13778"/>
                        <a14:foregroundMark x1="79274" y1="27333" x2="79274" y2="27333"/>
                        <a14:foregroundMark x1="83333" y1="47556" x2="83333" y2="47556"/>
                        <a14:foregroundMark x1="22222" y1="34667" x2="22222" y2="34667"/>
                        <a14:foregroundMark x1="18803" y1="33111" x2="18803" y2="33111"/>
                        <a14:foregroundMark x1="16239" y1="33111" x2="16239" y2="33111"/>
                        <a14:foregroundMark x1="12179" y1="47111" x2="12179" y2="47111"/>
                        <a14:foregroundMark x1="12179" y1="47111" x2="12179" y2="47111"/>
                        <a14:foregroundMark x1="9829" y1="51778" x2="9829" y2="51778"/>
                        <a14:foregroundMark x1="15812" y1="75111" x2="15812" y2="75111"/>
                        <a14:foregroundMark x1="13675" y1="66222" x2="13675" y2="66222"/>
                        <a14:foregroundMark x1="67308" y1="20667" x2="66239" y2="2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91" y="882248"/>
            <a:ext cx="1944216" cy="13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711">
        <p:circle/>
      </p:transition>
    </mc:Choice>
    <mc:Fallback xmlns="">
      <p:transition spd="slow" advTm="267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82C9724-3FDD-487B-9D66-451DA50C6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10926"/>
          <a:stretch/>
        </p:blipFill>
        <p:spPr>
          <a:xfrm>
            <a:off x="1" y="-92764"/>
            <a:ext cx="12192000" cy="738925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2502515" y="2067340"/>
            <a:ext cx="7186969" cy="38825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tưởng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 </a:t>
            </a:r>
            <a:r>
              <a:rPr lang="en-US" sz="3200" b="1" spc="-15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</a:t>
            </a:r>
            <a:r>
              <a:rPr lang="en-US" sz="3200" b="1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cắt dán đèn lồng nào?</a:t>
            </a:r>
            <a:endParaRPr lang="en-US" sz="32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spc="-15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3200" b="1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cắt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dán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ngồi</a:t>
            </a:r>
            <a:r>
              <a:rPr lang="en-US" sz="3200" b="1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dán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chấm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0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000">
        <p14:prism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25" y="-24387"/>
            <a:ext cx="3319117" cy="363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593" y="-24387"/>
            <a:ext cx="3489574" cy="34533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725" y="3297993"/>
            <a:ext cx="3469910" cy="379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057" y="3429000"/>
            <a:ext cx="3191594" cy="3632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089144"/>
      </p:ext>
    </p:extLst>
  </p:cSld>
  <p:clrMapOvr>
    <a:masterClrMapping/>
  </p:clrMapOvr>
  <p:transition spd="slow" advClick="0" advTm="1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" y="0"/>
            <a:ext cx="12192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49" y="-63499"/>
            <a:ext cx="3404382" cy="38024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1815" t="-838" r="-1815" b="838"/>
          <a:stretch/>
        </p:blipFill>
        <p:spPr>
          <a:xfrm>
            <a:off x="6947613" y="-63499"/>
            <a:ext cx="3345165" cy="36245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388" y="3469770"/>
            <a:ext cx="3483581" cy="36573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902" y="3406748"/>
            <a:ext cx="3524742" cy="360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142506"/>
      </p:ext>
    </p:extLst>
  </p:cSld>
  <p:clrMapOvr>
    <a:masterClrMapping/>
  </p:clrMapOvr>
  <p:transition spd="slow" advClick="0" advTm="820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" y="0"/>
            <a:ext cx="12192000" cy="6961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38" r="49190" b="15046"/>
          <a:stretch/>
        </p:blipFill>
        <p:spPr>
          <a:xfrm>
            <a:off x="5519969" y="1048049"/>
            <a:ext cx="5910031" cy="488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2" y="1048049"/>
            <a:ext cx="3950577" cy="488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1" y="-105134"/>
            <a:ext cx="2552317" cy="15496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67" y="0"/>
            <a:ext cx="2552317" cy="1549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0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995">
        <p:cut/>
      </p:transition>
    </mc:Choice>
    <mc:Fallback xmlns="">
      <p:transition advTm="499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" y="0"/>
            <a:ext cx="12192000" cy="6961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9" b="4156"/>
          <a:stretch/>
        </p:blipFill>
        <p:spPr>
          <a:xfrm>
            <a:off x="1085829" y="955343"/>
            <a:ext cx="5628869" cy="514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7" r="75412" b="3952"/>
          <a:stretch/>
        </p:blipFill>
        <p:spPr>
          <a:xfrm>
            <a:off x="7422254" y="1086215"/>
            <a:ext cx="3619875" cy="4878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1" y="-105134"/>
            <a:ext cx="2552317" cy="15496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67" y="0"/>
            <a:ext cx="2552317" cy="1549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809528"/>
      </p:ext>
    </p:extLst>
  </p:cSld>
  <p:clrMapOvr>
    <a:masterClrMapping/>
  </p:clrMapOvr>
  <p:transition spd="slow" advTm="91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27" y="1694206"/>
            <a:ext cx="9610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 VÀ HẸN GẶP CÁC </a:t>
            </a:r>
          </a:p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TRONG CÁC BUỔI HỌC SAU NHÉ!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229754"/>
      </p:ext>
    </p:extLst>
  </p:cSld>
  <p:clrMapOvr>
    <a:masterClrMapping/>
  </p:clrMapOvr>
  <p:transition spd="slow" advClick="0" advTm="1001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A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6094" y="168500"/>
            <a:ext cx="73313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con vừa nghe bài hát gì? </a:t>
            </a:r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6093" y="665580"/>
            <a:ext cx="73313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 bài hát các bạn nhỏ làm gì? </a:t>
            </a:r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7" y="1491025"/>
            <a:ext cx="11097203" cy="531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2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35">
        <p:pull/>
      </p:transition>
    </mc:Choice>
    <mc:Fallback xmlns="">
      <p:transition advTm="17235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A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6852" y="340202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quan sát xem mỗi bạn đều cầm cái gì trên tay nhỉ?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7328" y="732276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cầm một chiếc đèn lồng và đèn ông sao đấy.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7" y="1491025"/>
            <a:ext cx="11097203" cy="531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2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00">
        <p:split orient="vert"/>
      </p:transition>
    </mc:Choice>
    <mc:Fallback xmlns="">
      <p:transition spd="slow" advTm="113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8"/>
            <a:ext cx="12240341" cy="6824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738"/>
            <a:ext cx="53864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  <a:r>
              <a:rPr lang="en-US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</a:t>
            </a:r>
            <a:r>
              <a:rPr lang="en-US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đèn lồng này có dạng hình con gì? </a:t>
            </a:r>
            <a:endParaRPr lang="en-US" sz="2000" b="1" cap="none" spc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3242"/>
            <a:ext cx="46762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Chiếc đèn lồng này có những bộ phận nào ? </a:t>
            </a:r>
            <a:endParaRPr lang="en-US" b="1" cap="none" spc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3319" y="800124"/>
            <a:ext cx="55130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Cô dùng nguyên  vật liệu gì để làm thành chiếc đèn ?</a:t>
            </a:r>
            <a:endParaRPr lang="en-US" b="1" cap="none" spc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41477" y="4582657"/>
            <a:ext cx="662189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9494609" y="703668"/>
            <a:ext cx="532157" cy="39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432764" y="984790"/>
            <a:ext cx="544599" cy="319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92578" y="2443924"/>
            <a:ext cx="495195" cy="390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223421"/>
      </p:ext>
    </p:extLst>
  </p:cSld>
  <p:clrMapOvr>
    <a:masterClrMapping/>
  </p:clrMapOvr>
  <p:transition spd="slow" advTm="423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85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585" y="397219"/>
            <a:ext cx="54104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dùng kỹ năng gì để làm thành chiếc đèn lồng  ?</a:t>
            </a:r>
            <a:endParaRPr lang="en-US" b="1" cap="none" spc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9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448"/>
    </mc:Choice>
    <mc:Fallback xmlns="">
      <p:transition advTm="19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483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17426" y="5671962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085" y="369022"/>
            <a:ext cx="57454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con quan sát xem chiếc đèn lồng này màu gì?</a:t>
            </a:r>
            <a:endParaRPr lang="en-US" sz="20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766" y="810111"/>
            <a:ext cx="46762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Chiếc đèn lồng này có những bộ phận nào ? </a:t>
            </a:r>
            <a:endParaRPr lang="en-US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2309" y="1220422"/>
            <a:ext cx="47371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Cô làm thế nào để làm thành chiếc đèn lồng?</a:t>
            </a:r>
            <a:endParaRPr lang="en-US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2032510">
            <a:off x="7986530" y="2783739"/>
            <a:ext cx="2042352" cy="148424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Thân  đèn 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 rot="12832510" flipH="1" flipV="1">
            <a:off x="6634468" y="27011"/>
            <a:ext cx="1988249" cy="148424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Quai đèn </a:t>
            </a:r>
            <a:endParaRPr lang="en-US" sz="22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9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921">
        <p14:gallery dir="l"/>
      </p:transition>
    </mc:Choice>
    <mc:Fallback xmlns="">
      <p:transition spd="slow" advTm="30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5" grpId="0" animBg="1"/>
      <p:bldP spid="2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2492F88-81DE-4092-BFBE-14F5190C7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9" name="Group 8"/>
          <p:cNvGrpSpPr/>
          <p:nvPr/>
        </p:nvGrpSpPr>
        <p:grpSpPr>
          <a:xfrm>
            <a:off x="6244452" y="235342"/>
            <a:ext cx="3513334" cy="6622657"/>
            <a:chOff x="5642444" y="2034519"/>
            <a:chExt cx="2584468" cy="4523624"/>
          </a:xfrm>
        </p:grpSpPr>
        <p:sp>
          <p:nvSpPr>
            <p:cNvPr id="8" name="Rectangle 7"/>
            <p:cNvSpPr/>
            <p:nvPr/>
          </p:nvSpPr>
          <p:spPr>
            <a:xfrm>
              <a:off x="6404043" y="2210317"/>
              <a:ext cx="1822869" cy="118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30" b="100000" l="28229" r="741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0" t="6094" r="40107" b="7618"/>
            <a:stretch/>
          </p:blipFill>
          <p:spPr>
            <a:xfrm>
              <a:off x="5642444" y="2034519"/>
              <a:ext cx="2090057" cy="452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66097" y="235342"/>
            <a:ext cx="65261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Cô đố các con c</a:t>
            </a:r>
            <a:r>
              <a:rPr lang="en-US" sz="2400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hiếc đèn lồng này có gì đặc biệt ?</a:t>
            </a:r>
            <a:endParaRPr lang="en-US" sz="24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76729" y="4201895"/>
            <a:ext cx="675757" cy="3689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64212" y="2692588"/>
            <a:ext cx="665962" cy="3689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692244" y="6216346"/>
            <a:ext cx="729430" cy="3689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5963838">
            <a:off x="9227818" y="731699"/>
            <a:ext cx="468879" cy="361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7665067" y="912367"/>
            <a:ext cx="617519" cy="3689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9">
        <p14:ferris dir="l"/>
      </p:transition>
    </mc:Choice>
    <mc:Fallback xmlns="">
      <p:transition spd="slow" advTm="34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2492F88-81DE-4092-BFBE-14F5190C7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9" name="Group 8"/>
          <p:cNvGrpSpPr/>
          <p:nvPr/>
        </p:nvGrpSpPr>
        <p:grpSpPr>
          <a:xfrm>
            <a:off x="6239924" y="3833"/>
            <a:ext cx="3832122" cy="6858000"/>
            <a:chOff x="5642444" y="2055813"/>
            <a:chExt cx="2779694" cy="4502331"/>
          </a:xfrm>
        </p:grpSpPr>
        <p:sp>
          <p:nvSpPr>
            <p:cNvPr id="8" name="Rectangle 7"/>
            <p:cNvSpPr/>
            <p:nvPr/>
          </p:nvSpPr>
          <p:spPr>
            <a:xfrm>
              <a:off x="6453540" y="2210317"/>
              <a:ext cx="1968598" cy="826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30" b="100000" l="28229" r="741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0" t="6094" r="40107" b="7618"/>
            <a:stretch/>
          </p:blipFill>
          <p:spPr>
            <a:xfrm>
              <a:off x="5642444" y="2055813"/>
              <a:ext cx="2090057" cy="45023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838200" y="239175"/>
            <a:ext cx="4169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Cô sử dụng kỹ năng gì  để làm</a:t>
            </a:r>
          </a:p>
          <a:p>
            <a:pPr algn="ctr"/>
            <a:r>
              <a:rPr lang="en-US" sz="24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thành chiếc đèn lồng con thỏ</a:t>
            </a:r>
            <a:r>
              <a:rPr lang="en-US" sz="2400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96819"/>
      </p:ext>
    </p:extLst>
  </p:cSld>
  <p:clrMapOvr>
    <a:masterClrMapping/>
  </p:clrMapOvr>
  <p:transition spd="slow" advTm="18021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82C9724-3FDD-487B-9D66-451DA50C6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10926"/>
          <a:stretch/>
        </p:blipFill>
        <p:spPr>
          <a:xfrm>
            <a:off x="1" y="-92764"/>
            <a:ext cx="12192000" cy="738925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55598" y="2304859"/>
            <a:ext cx="1669168" cy="3791141"/>
            <a:chOff x="5642444" y="2055813"/>
            <a:chExt cx="2165919" cy="4502331"/>
          </a:xfrm>
        </p:grpSpPr>
        <p:sp>
          <p:nvSpPr>
            <p:cNvPr id="11" name="Rectangle 10"/>
            <p:cNvSpPr/>
            <p:nvPr/>
          </p:nvSpPr>
          <p:spPr>
            <a:xfrm>
              <a:off x="6404042" y="2210317"/>
              <a:ext cx="1404321" cy="826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30" b="100000" l="28229" r="741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0" t="6094" r="40107" b="7618"/>
            <a:stretch/>
          </p:blipFill>
          <p:spPr>
            <a:xfrm>
              <a:off x="5642444" y="2055813"/>
              <a:ext cx="2090057" cy="45023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7730" r="22647"/>
          <a:stretch/>
        </p:blipFill>
        <p:spPr>
          <a:xfrm>
            <a:off x="7553229" y="2304859"/>
            <a:ext cx="2460864" cy="3557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b="1170"/>
          <a:stretch/>
        </p:blipFill>
        <p:spPr>
          <a:xfrm>
            <a:off x="2263154" y="2357252"/>
            <a:ext cx="2505518" cy="3540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5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1.7|0.8|1.1|0.9|1.4|0.6|1.2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1.7|0.8|1.1|0.9|1.4|0.6|1.2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7|1.4|3|1.2|2.3|1.2|2.7|0.8|2.2|0.6|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7|4.7|1.7|0.9|0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|1.7|0.9|1|1.3|1.1|3.1|5.3|4.3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259</Words>
  <Application>Microsoft Office PowerPoint</Application>
  <PresentationFormat>Custom</PresentationFormat>
  <Paragraphs>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Xuan Hien</dc:creator>
  <cp:lastModifiedBy>Admin</cp:lastModifiedBy>
  <cp:revision>311</cp:revision>
  <dcterms:created xsi:type="dcterms:W3CDTF">2021-09-08T02:31:33Z</dcterms:created>
  <dcterms:modified xsi:type="dcterms:W3CDTF">2023-08-09T17:37:24Z</dcterms:modified>
</cp:coreProperties>
</file>