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82" r:id="rId3"/>
    <p:sldId id="296" r:id="rId4"/>
    <p:sldId id="297" r:id="rId5"/>
    <p:sldId id="283" r:id="rId6"/>
    <p:sldId id="260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8" r:id="rId15"/>
    <p:sldId id="275" r:id="rId16"/>
    <p:sldId id="302" r:id="rId17"/>
    <p:sldId id="304" r:id="rId18"/>
    <p:sldId id="305" r:id="rId19"/>
    <p:sldId id="306" r:id="rId20"/>
    <p:sldId id="280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88" autoAdjust="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0B19A-ED4E-4829-9412-92289F069B5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BE2CD-3668-4AF1-BC11-9E25B29B5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8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5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9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2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81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3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05B4-D877-4A39-8D54-4BFB601323A2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59CB8-C046-4232-8F28-CD2734514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72873" y="2822862"/>
            <a:ext cx="74352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GIÁO ÁN: LÀM QUEN VĂN H</a:t>
            </a:r>
            <a:r>
              <a:rPr 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Ọ</a:t>
            </a:r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97827" y="3414909"/>
            <a:ext cx="881580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          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Lĩnh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vực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: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Phát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triển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ngôn</a:t>
            </a:r>
            <a:r>
              <a:rPr lang="en-US" sz="36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chemeClr val="accent3"/>
                </a:solidFill>
                <a:effectLst/>
              </a:rPr>
              <a:t>ngữ</a:t>
            </a:r>
            <a:endParaRPr lang="en-US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5458" y="4061240"/>
            <a:ext cx="58022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     ĐỀ TÀI: TRUYỆN: </a:t>
            </a:r>
            <a:r>
              <a:rPr lang="en-US" sz="2800" b="1" cap="none" spc="0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Sự</a:t>
            </a:r>
            <a:r>
              <a:rPr lang="en-US" sz="2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tích</a:t>
            </a:r>
            <a:r>
              <a:rPr lang="en-US" sz="2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Hồ</a:t>
            </a:r>
            <a:r>
              <a:rPr lang="en-US" sz="28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Gươm</a:t>
            </a:r>
            <a:endParaRPr lang="en-US" sz="2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42168" y="5106319"/>
            <a:ext cx="31423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2436" y="1317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NẮNG MAI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0000" l="0" r="94872">
                        <a14:foregroundMark x1="27778" y1="16444" x2="27778" y2="16444"/>
                        <a14:foregroundMark x1="47863" y1="13333" x2="47863" y2="13333"/>
                        <a14:foregroundMark x1="63889" y1="13778" x2="63889" y2="13778"/>
                        <a14:foregroundMark x1="79274" y1="27333" x2="79274" y2="27333"/>
                        <a14:foregroundMark x1="83333" y1="47556" x2="83333" y2="47556"/>
                        <a14:foregroundMark x1="22222" y1="34667" x2="22222" y2="34667"/>
                        <a14:foregroundMark x1="18803" y1="33111" x2="18803" y2="33111"/>
                        <a14:foregroundMark x1="16239" y1="33111" x2="16239" y2="33111"/>
                        <a14:foregroundMark x1="12179" y1="47111" x2="12179" y2="47111"/>
                        <a14:foregroundMark x1="12179" y1="47111" x2="12179" y2="47111"/>
                        <a14:foregroundMark x1="9829" y1="51778" x2="9829" y2="51778"/>
                        <a14:foregroundMark x1="15812" y1="75111" x2="15812" y2="75111"/>
                        <a14:foregroundMark x1="13675" y1="66222" x2="13675" y2="66222"/>
                        <a14:foregroundMark x1="67308" y1="20667" x2="66239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15" y="778057"/>
            <a:ext cx="1944216" cy="187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1">
                        <a14:foregroundMark x1="69984" y1="46051" x2="69984" y2="46051"/>
                        <a14:foregroundMark x1="66721" y1="45783" x2="66721" y2="45783"/>
                        <a14:foregroundMark x1="72431" y1="41633" x2="72431" y2="41633"/>
                        <a14:foregroundMark x1="72431" y1="41633" x2="72431" y2="41633"/>
                        <a14:foregroundMark x1="82219" y1="39491" x2="82219" y2="39491"/>
                        <a14:foregroundMark x1="75041" y1="41633" x2="75041" y2="41633"/>
                        <a14:foregroundMark x1="75041" y1="41633" x2="76183" y2="42169"/>
                        <a14:foregroundMark x1="70636" y1="42838" x2="70636" y2="42838"/>
                        <a14:foregroundMark x1="70962" y1="42838" x2="70962" y2="42838"/>
                        <a14:foregroundMark x1="70310" y1="41365" x2="70310" y2="41365"/>
                        <a14:foregroundMark x1="70310" y1="41365" x2="70310" y2="41365"/>
                        <a14:foregroundMark x1="69168" y1="40161" x2="70636" y2="48728"/>
                        <a14:foregroundMark x1="92333" y1="67738" x2="92333" y2="67738"/>
                        <a14:foregroundMark x1="92822" y1="67470" x2="92822" y2="67470"/>
                        <a14:foregroundMark x1="86623" y1="62115" x2="91354" y2="67470"/>
                        <a14:foregroundMark x1="15987" y1="32396" x2="37684" y2="46720"/>
                        <a14:foregroundMark x1="37684" y1="41633" x2="42088" y2="50870"/>
                        <a14:foregroundMark x1="5873" y1="62115" x2="21370" y2="65462"/>
                        <a14:foregroundMark x1="12398" y1="59438" x2="20392" y2="68139"/>
                        <a14:foregroundMark x1="4405" y1="60107" x2="11256" y2="63320"/>
                        <a14:foregroundMark x1="4078" y1="60107" x2="12398" y2="60107"/>
                        <a14:foregroundMark x1="2610" y1="60910" x2="8483" y2="65730"/>
                        <a14:foregroundMark x1="2936" y1="59705" x2="9788" y2="62784"/>
                        <a14:foregroundMark x1="3752" y1="59170" x2="8809" y2="62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2" y="3649277"/>
            <a:ext cx="2551197" cy="2797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9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562">
        <p:circle/>
      </p:transition>
    </mc:Choice>
    <mc:Fallback xmlns="">
      <p:transition spd="slow" advTm="456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51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918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6809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158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72"/>
            <a:ext cx="12191999" cy="68895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05290" y="741116"/>
            <a:ext cx="78421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394" y="3539629"/>
            <a:ext cx="7842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ạ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nền đẹp 89 - Hình nền - Phạm Thu Thảnh - Website trường mầ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234226" y="2078922"/>
            <a:ext cx="4916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8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9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26"/>
    </mc:Choice>
    <mc:Fallback xmlns="">
      <p:transition spd="slow" advTm="1512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3524" y="232192"/>
            <a:ext cx="9206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09" y="1794294"/>
            <a:ext cx="8790316" cy="506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5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0448" y="172246"/>
            <a:ext cx="8017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0" y="1145671"/>
            <a:ext cx="2708694" cy="4342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35" y="1161462"/>
            <a:ext cx="3096884" cy="4333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31" y="1155063"/>
            <a:ext cx="2996929" cy="4333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26" y="1161462"/>
            <a:ext cx="3036498" cy="43428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475996"/>
            <a:ext cx="246715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4335" y="5497931"/>
            <a:ext cx="24671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5547985"/>
            <a:ext cx="24671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76160" y="5547984"/>
            <a:ext cx="324247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6004" y="98691"/>
            <a:ext cx="9197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30" y="918742"/>
            <a:ext cx="6938682" cy="50205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36528" y="5473682"/>
            <a:ext cx="30791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24948" y="312738"/>
            <a:ext cx="8966717" cy="1465643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948" y="942392"/>
            <a:ext cx="9545216" cy="591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yêu hà nộ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12192000" cy="6850623"/>
          </a:xfrm>
        </p:spPr>
      </p:pic>
    </p:spTree>
    <p:extLst>
      <p:ext uri="{BB962C8B-B14F-4D97-AF65-F5344CB8AC3E}">
        <p14:creationId xmlns:p14="http://schemas.microsoft.com/office/powerpoint/2010/main" val="9766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53952" cy="1320800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Picture 6" descr="24 hình nền Powerpoint tuyệt đẹp dành cho các bé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9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35216" y="127177"/>
            <a:ext cx="78421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9260" y="1801547"/>
            <a:ext cx="10659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GD: Qua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</a:t>
            </a:r>
          </a:p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34"/>
    </mc:Choice>
    <mc:Fallback xmlns="">
      <p:transition spd="slow" advTm="5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7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0"/>
    </mc:Choice>
    <mc:Fallback xmlns="">
      <p:transition spd="slow" advTm="2327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371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9284" y="1514016"/>
            <a:ext cx="869064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vừa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rồi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tên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gì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7627" y="5006824"/>
            <a:ext cx="88158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 err="1" smtClean="0">
                <a:ln/>
                <a:solidFill>
                  <a:srgbClr val="00B0F0"/>
                </a:solidFill>
              </a:rPr>
              <a:t>Bài</a:t>
            </a:r>
            <a:r>
              <a:rPr lang="en-US" sz="4800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800" dirty="0" err="1" smtClean="0">
                <a:ln/>
                <a:solidFill>
                  <a:srgbClr val="00B0F0"/>
                </a:solidFill>
              </a:rPr>
              <a:t>hát</a:t>
            </a:r>
            <a:r>
              <a:rPr lang="en-US" sz="4800" dirty="0" smtClean="0">
                <a:ln/>
                <a:solidFill>
                  <a:srgbClr val="00B0F0"/>
                </a:solidFill>
              </a:rPr>
              <a:t>: </a:t>
            </a:r>
            <a:r>
              <a:rPr lang="en-US" sz="4800" b="1" dirty="0" err="1" smtClean="0">
                <a:ln/>
                <a:solidFill>
                  <a:srgbClr val="00B0F0"/>
                </a:solidFill>
              </a:rPr>
              <a:t>Yêu</a:t>
            </a:r>
            <a:r>
              <a:rPr lang="en-US" sz="48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rgbClr val="00B0F0"/>
                </a:solidFill>
              </a:rPr>
              <a:t>Hà</a:t>
            </a:r>
            <a:r>
              <a:rPr lang="en-US" sz="48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rgbClr val="00B0F0"/>
                </a:solidFill>
              </a:rPr>
              <a:t>Nội</a:t>
            </a:r>
            <a:endParaRPr lang="en-US" sz="4800" b="1" cap="none" spc="0" dirty="0">
              <a:ln/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291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1683" y="663460"/>
            <a:ext cx="86906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nhắc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tới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lam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thắng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cảnh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nào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1624" y="2767280"/>
            <a:ext cx="99687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/>
                <a:solidFill>
                  <a:srgbClr val="00B0F0"/>
                </a:solidFill>
              </a:rPr>
              <a:t>Bài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hát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có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nhắc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tới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rất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nhiều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danh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lam,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thắng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cảnh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như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: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Lăng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Bác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,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Bờ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Hồ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,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Tháp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rgbClr val="00B0F0"/>
                </a:solidFill>
              </a:rPr>
              <a:t>Rùa</a:t>
            </a:r>
            <a:r>
              <a:rPr lang="en-US" sz="4000" b="1" dirty="0" smtClean="0">
                <a:ln/>
                <a:solidFill>
                  <a:srgbClr val="00B0F0"/>
                </a:solidFill>
              </a:rPr>
              <a:t>,…</a:t>
            </a:r>
            <a:endParaRPr lang="en-US" sz="4000" b="1" cap="none" spc="0" dirty="0">
              <a:ln/>
              <a:solidFill>
                <a:srgbClr val="00B0F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43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4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4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9"/>
    </mc:Choice>
    <mc:Fallback xmlns="">
      <p:transition spd="slow" advTm="954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037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951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5984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274</Words>
  <Application>Microsoft Office PowerPoint</Application>
  <PresentationFormat>Custom</PresentationFormat>
  <Paragraphs>24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Trong câu chuyện con thích nhất nhân vật nào? Vì sao?  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72</cp:revision>
  <dcterms:created xsi:type="dcterms:W3CDTF">2020-04-12T23:22:00Z</dcterms:created>
  <dcterms:modified xsi:type="dcterms:W3CDTF">2023-08-09T16:21:33Z</dcterms:modified>
</cp:coreProperties>
</file>