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0" r:id="rId4"/>
    <p:sldId id="265" r:id="rId5"/>
    <p:sldId id="266" r:id="rId6"/>
    <p:sldId id="268" r:id="rId7"/>
    <p:sldId id="261" r:id="rId8"/>
    <p:sldId id="280" r:id="rId9"/>
    <p:sldId id="274" r:id="rId10"/>
    <p:sldId id="276" r:id="rId11"/>
    <p:sldId id="275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3" autoAdjust="0"/>
    <p:restoredTop sz="94660"/>
  </p:normalViewPr>
  <p:slideViewPr>
    <p:cSldViewPr snapToGrid="0">
      <p:cViewPr>
        <p:scale>
          <a:sx n="69" d="100"/>
          <a:sy n="69" d="100"/>
        </p:scale>
        <p:origin x="-6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3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9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7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2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7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4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409" y="3067255"/>
            <a:ext cx="763816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0000CC"/>
                </a:solidFill>
              </a:rPr>
              <a:t>Đề tài: </a:t>
            </a:r>
            <a:r>
              <a:rPr lang="vi-VN" sz="3200" b="1" dirty="0" smtClean="0">
                <a:solidFill>
                  <a:srgbClr val="0000CC"/>
                </a:solidFill>
              </a:rPr>
              <a:t>Dạy trẻ nói lời yêu </a:t>
            </a:r>
            <a:r>
              <a:rPr lang="vi-VN" sz="3200" b="1" dirty="0" smtClean="0">
                <a:solidFill>
                  <a:srgbClr val="0000CC"/>
                </a:solidFill>
              </a:rPr>
              <a:t>thương</a:t>
            </a:r>
            <a:endParaRPr lang="en-US" sz="3200" b="1" dirty="0" smtClean="0">
              <a:solidFill>
                <a:srgbClr val="0000CC"/>
              </a:solidFill>
            </a:endParaRPr>
          </a:p>
          <a:p>
            <a:pPr algn="just"/>
            <a:endParaRPr lang="vi-VN" sz="3200" b="1" dirty="0" smtClean="0">
              <a:solidFill>
                <a:srgbClr val="0000CC"/>
              </a:solidFill>
            </a:endParaRPr>
          </a:p>
          <a:p>
            <a:pPr algn="just"/>
            <a:r>
              <a:rPr lang="vi-VN" sz="2800" dirty="0" smtClean="0">
                <a:solidFill>
                  <a:srgbClr val="0000CC"/>
                </a:solidFill>
              </a:rPr>
              <a:t>Lứa tuổi: </a:t>
            </a:r>
            <a:r>
              <a:rPr lang="en-US" sz="2800" dirty="0" smtClean="0">
                <a:solidFill>
                  <a:srgbClr val="0000CC"/>
                </a:solidFill>
              </a:rPr>
              <a:t>M</a:t>
            </a:r>
            <a:r>
              <a:rPr lang="vi-VN" sz="2800" dirty="0" smtClean="0">
                <a:solidFill>
                  <a:srgbClr val="0000CC"/>
                </a:solidFill>
              </a:rPr>
              <a:t>ẫu </a:t>
            </a:r>
            <a:r>
              <a:rPr lang="vi-VN" sz="2800" dirty="0" smtClean="0">
                <a:solidFill>
                  <a:srgbClr val="0000CC"/>
                </a:solidFill>
              </a:rPr>
              <a:t>giáo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nhỡ</a:t>
            </a:r>
            <a:r>
              <a:rPr lang="en-US" sz="2800" dirty="0" smtClean="0">
                <a:solidFill>
                  <a:srgbClr val="0000CC"/>
                </a:solidFill>
              </a:rPr>
              <a:t> 4-5 </a:t>
            </a:r>
            <a:r>
              <a:rPr lang="en-US" sz="2800" dirty="0" err="1" smtClean="0">
                <a:solidFill>
                  <a:srgbClr val="0000CC"/>
                </a:solidFill>
              </a:rPr>
              <a:t>tuổi</a:t>
            </a:r>
            <a:endParaRPr lang="en-US" sz="2800" dirty="0" smtClean="0">
              <a:solidFill>
                <a:srgbClr val="0000CC"/>
              </a:solidFill>
            </a:endParaRPr>
          </a:p>
          <a:p>
            <a:pPr algn="just"/>
            <a:endParaRPr lang="vi-VN" sz="2800" dirty="0" smtClean="0">
              <a:solidFill>
                <a:srgbClr val="0000CC"/>
              </a:solidFill>
            </a:endParaRPr>
          </a:p>
          <a:p>
            <a:pPr algn="just"/>
            <a:r>
              <a:rPr lang="vi-VN" sz="2800" dirty="0" smtClean="0">
                <a:solidFill>
                  <a:srgbClr val="0000CC"/>
                </a:solidFill>
              </a:rPr>
              <a:t>Giáo </a:t>
            </a:r>
            <a:r>
              <a:rPr lang="vi-VN" sz="2800" dirty="0" smtClean="0">
                <a:solidFill>
                  <a:srgbClr val="0000CC"/>
                </a:solidFill>
              </a:rPr>
              <a:t>viên:</a:t>
            </a:r>
            <a:r>
              <a:rPr lang="en-US" sz="2800" dirty="0" err="1" smtClean="0">
                <a:solidFill>
                  <a:srgbClr val="0000CC"/>
                </a:solidFill>
              </a:rPr>
              <a:t>Đỗ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Thanh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Hằng</a:t>
            </a:r>
            <a:endParaRPr lang="en-US" sz="2800" b="1" i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5490" y="2293467"/>
            <a:ext cx="3129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endParaRPr lang="vi-VN" sz="400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pPr algn="ctr"/>
            <a:r>
              <a:rPr lang="vi-VN" sz="32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7490" y="1963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MẦM NON NẮNG MAI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0000" l="0" r="94872">
                        <a14:foregroundMark x1="27778" y1="16444" x2="27778" y2="16444"/>
                        <a14:foregroundMark x1="47863" y1="13333" x2="47863" y2="13333"/>
                        <a14:foregroundMark x1="63889" y1="13778" x2="63889" y2="13778"/>
                        <a14:foregroundMark x1="79274" y1="27333" x2="79274" y2="27333"/>
                        <a14:foregroundMark x1="83333" y1="47556" x2="83333" y2="47556"/>
                        <a14:foregroundMark x1="22222" y1="34667" x2="22222" y2="34667"/>
                        <a14:foregroundMark x1="18803" y1="33111" x2="18803" y2="33111"/>
                        <a14:foregroundMark x1="16239" y1="33111" x2="16239" y2="33111"/>
                        <a14:foregroundMark x1="12179" y1="47111" x2="12179" y2="47111"/>
                        <a14:foregroundMark x1="12179" y1="47111" x2="12179" y2="47111"/>
                        <a14:foregroundMark x1="9829" y1="51778" x2="9829" y2="51778"/>
                        <a14:foregroundMark x1="15812" y1="75111" x2="15812" y2="75111"/>
                        <a14:foregroundMark x1="13675" y1="66222" x2="13675" y2="66222"/>
                        <a14:foregroundMark x1="67308" y1="20667" x2="66239" y2="2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82" y="723992"/>
            <a:ext cx="1944216" cy="1872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6505" y="6273861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2022-2023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304" flipH="1">
            <a:off x="6511637" y="3177309"/>
            <a:ext cx="3814618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7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166">
        <p:split orient="vert"/>
      </p:transition>
    </mc:Choice>
    <mc:Fallback xmlns="">
      <p:transition spd="slow" advTm="2716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4052" y="1592612"/>
            <a:ext cx="9423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điệp yêu thương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4052" y="1592612"/>
            <a:ext cx="9423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điệp yêu thương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ản Giao Hưởng Định Mệ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4265" y="58824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21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4052" y="922656"/>
            <a:ext cx="9423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ầm Non Hạnh Phúc Thân Yê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2622" y="51129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696" y="1956987"/>
            <a:ext cx="879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696" y="1956987"/>
            <a:ext cx="8796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biệt lời nói yêu thương và lời nói chưa có tình yêu thương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633" t="34549" r="50203" b="34341"/>
          <a:stretch/>
        </p:blipFill>
        <p:spPr>
          <a:xfrm>
            <a:off x="692209" y="873163"/>
            <a:ext cx="4833421" cy="3645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5880" t="33855" r="1997" b="35046"/>
          <a:stretch/>
        </p:blipFill>
        <p:spPr>
          <a:xfrm>
            <a:off x="6032563" y="873162"/>
            <a:ext cx="4885915" cy="3735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708" y="212030"/>
            <a:ext cx="314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5631" y="212030"/>
            <a:ext cx="486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31" y="4938725"/>
            <a:ext cx="399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63" y="5678138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231" y="6360511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6214411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8496" y="5458434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83" y="4720075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15" y="5458434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9659107" y="6137915"/>
            <a:ext cx="417326" cy="4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8737334" y="5338835"/>
            <a:ext cx="417326" cy="4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94" y="6113911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ộ hình nền powerpoint đơn giản mà vẫn đẹp và sang trọ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5027" r="2648" b="4876"/>
          <a:stretch/>
        </p:blipFill>
        <p:spPr bwMode="auto">
          <a:xfrm>
            <a:off x="0" y="0"/>
            <a:ext cx="12192000" cy="69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0693"/>
          <a:stretch/>
        </p:blipFill>
        <p:spPr>
          <a:xfrm>
            <a:off x="434444" y="897144"/>
            <a:ext cx="4853935" cy="3324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9497"/>
          <a:stretch/>
        </p:blipFill>
        <p:spPr>
          <a:xfrm>
            <a:off x="6779263" y="898183"/>
            <a:ext cx="4938136" cy="3381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71922" y="201222"/>
            <a:ext cx="316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0000CC"/>
              </a:solidFill>
              <a:latin typeface=".vnavan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6884" y="163880"/>
            <a:ext cx="55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0000CC"/>
              </a:solidFill>
              <a:latin typeface=".vnavan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2658" y="4686282"/>
            <a:ext cx="399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tớ giúp cậu nhặt đồ nhé!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066" y="5366166"/>
            <a:ext cx="416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hãy cầm lấy sách của mình này.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8081" y="4886337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ha cậu hậu đậu quá đấy!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79" y="5165166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90" y="4425390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10263378" y="4825169"/>
            <a:ext cx="352579" cy="4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8" descr="11 câu nói cha mẹ nên thường xuyên nói với con | Tin tức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53" r="50281"/>
          <a:stretch/>
        </p:blipFill>
        <p:spPr bwMode="auto">
          <a:xfrm>
            <a:off x="7377848" y="607763"/>
            <a:ext cx="4110582" cy="3702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1 câu nói cha mẹ nên thường xuyên nói với con | Tin tức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3" t="44553"/>
          <a:stretch/>
        </p:blipFill>
        <p:spPr bwMode="auto">
          <a:xfrm>
            <a:off x="1390658" y="607763"/>
            <a:ext cx="4098191" cy="3680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7658" y="-26407"/>
            <a:ext cx="327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2706" y="-47321"/>
            <a:ext cx="5069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8622" y="4594138"/>
            <a:ext cx="418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8622" y="5397966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8622" y="6147414"/>
            <a:ext cx="3998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9665" y="5444133"/>
            <a:ext cx="4143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9665" y="4681665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962" y="5143578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65" y="5946414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6" y="4327103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10606484" y="4576244"/>
            <a:ext cx="417326" cy="4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11684731" y="5670808"/>
            <a:ext cx="417326" cy="4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7387" y="94004"/>
            <a:ext cx="443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3: Tập nói lời yêu thương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334" y="2080130"/>
            <a:ext cx="2412318" cy="15809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Đội</a:t>
            </a:r>
            <a:r>
              <a:rPr lang="en-US" sz="5400" b="1" dirty="0" smtClean="0"/>
              <a:t> 1</a:t>
            </a:r>
            <a:endParaRPr lang="en-US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335398" y="2080130"/>
            <a:ext cx="2412318" cy="15809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Đội</a:t>
            </a:r>
            <a:r>
              <a:rPr lang="en-US" sz="5400" b="1" dirty="0" smtClean="0"/>
              <a:t> 2</a:t>
            </a:r>
            <a:endParaRPr lang="en-US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469234" y="2095085"/>
            <a:ext cx="2412318" cy="15809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Đội</a:t>
            </a:r>
            <a:r>
              <a:rPr lang="en-US" sz="5400" b="1" dirty="0" smtClean="0"/>
              <a:t> 3</a:t>
            </a:r>
            <a:endParaRPr lang="en-US" sz="5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603070" y="2095085"/>
            <a:ext cx="2412318" cy="15809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Đội</a:t>
            </a:r>
            <a:r>
              <a:rPr lang="en-US" sz="5400" b="1" dirty="0" smtClean="0"/>
              <a:t> 4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961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3001181"/>
            <a:ext cx="8793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Mở rộng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5653" y="1610719"/>
            <a:ext cx="8971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 mặt thân quen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2|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253</Words>
  <Application>Microsoft Office PowerPoint</Application>
  <PresentationFormat>Custom</PresentationFormat>
  <Paragraphs>45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51</cp:revision>
  <dcterms:created xsi:type="dcterms:W3CDTF">2021-04-03T02:11:20Z</dcterms:created>
  <dcterms:modified xsi:type="dcterms:W3CDTF">2023-08-09T16:53:18Z</dcterms:modified>
</cp:coreProperties>
</file>