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99" r:id="rId4"/>
    <p:sldId id="261" r:id="rId5"/>
    <p:sldId id="262" r:id="rId6"/>
    <p:sldId id="298" r:id="rId7"/>
    <p:sldId id="268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E917-01F5-4372-A2BC-B76C5D00CF6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1948-2334-4CC0-AE2C-62570C65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54897" y="280406"/>
            <a:ext cx="6507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1320" y="2282611"/>
            <a:ext cx="6541151" cy="707886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14300" prst="hardEdge"/>
            <a:bevelB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LĨNH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VỰC: KHÁM PHÁ XÃ HỘI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01322" y="2969460"/>
            <a:ext cx="1226643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 TÀI: CHÚ LÍNH CỨU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HỎA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                   LỨA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TUỔI: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4-5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TUỔi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</a:t>
            </a:r>
          </a:p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Đỗ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Thanh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Hằng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0000" l="0" r="94872">
                        <a14:foregroundMark x1="27778" y1="16444" x2="27778" y2="16444"/>
                        <a14:foregroundMark x1="47863" y1="13333" x2="47863" y2="13333"/>
                        <a14:foregroundMark x1="63889" y1="13778" x2="63889" y2="13778"/>
                        <a14:foregroundMark x1="79274" y1="27333" x2="79274" y2="27333"/>
                        <a14:foregroundMark x1="83333" y1="47556" x2="83333" y2="47556"/>
                        <a14:foregroundMark x1="22222" y1="34667" x2="22222" y2="34667"/>
                        <a14:foregroundMark x1="18803" y1="33111" x2="18803" y2="33111"/>
                        <a14:foregroundMark x1="16239" y1="33111" x2="16239" y2="33111"/>
                        <a14:foregroundMark x1="12179" y1="47111" x2="12179" y2="47111"/>
                        <a14:foregroundMark x1="12179" y1="47111" x2="12179" y2="47111"/>
                        <a14:foregroundMark x1="9829" y1="51778" x2="9829" y2="51778"/>
                        <a14:foregroundMark x1="15812" y1="75111" x2="15812" y2="75111"/>
                        <a14:foregroundMark x1="13675" y1="66222" x2="13675" y2="66222"/>
                        <a14:foregroundMark x1="67308" y1="20667" x2="66239" y2="2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98" y="868218"/>
            <a:ext cx="1755491" cy="13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798" y="2323235"/>
            <a:ext cx="8712201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Hoạt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động</a:t>
            </a:r>
            <a:r>
              <a:rPr lang="en-US" sz="4800" b="1" dirty="0" smtClean="0">
                <a:solidFill>
                  <a:srgbClr val="C00000"/>
                </a:solidFill>
              </a:rPr>
              <a:t> 1: Video </a:t>
            </a:r>
            <a:r>
              <a:rPr lang="en-US" sz="4800" b="1" dirty="0" err="1" smtClean="0">
                <a:solidFill>
                  <a:srgbClr val="C00000"/>
                </a:solidFill>
              </a:rPr>
              <a:t>chú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lính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cứu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hỏa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6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EDCC06-6A98-416E-8B21-B73F9E727467}"/>
              </a:ext>
            </a:extLst>
          </p:cNvPr>
          <p:cNvSpPr/>
          <p:nvPr/>
        </p:nvSpPr>
        <p:spPr>
          <a:xfrm>
            <a:off x="2696312" y="1825625"/>
            <a:ext cx="82764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228600"/>
            <a:ext cx="5493328" cy="30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25181"/>
          <a:stretch/>
        </p:blipFill>
        <p:spPr>
          <a:xfrm>
            <a:off x="6274817" y="101990"/>
            <a:ext cx="2509744" cy="326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Bình chữa cháy MFZ4 BC 4kg CÔNG TY TNHH MTV ĐẦU TƯ - DỊCH VỤ KỸ THUẬT SÀI  GÒN">
            <a:hlinkClick r:id="rId4" action="ppaction://hlinksldjump"/>
            <a:extLst>
              <a:ext uri="{FF2B5EF4-FFF2-40B4-BE49-F238E27FC236}">
                <a16:creationId xmlns="" xmlns:a16="http://schemas.microsoft.com/office/drawing/2014/main" id="{9AB0B441-60E2-4D16-940A-B36606BEC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29601"/>
          <a:stretch/>
        </p:blipFill>
        <p:spPr bwMode="auto">
          <a:xfrm>
            <a:off x="9365160" y="153515"/>
            <a:ext cx="2277452" cy="3225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A9C46B-1D54-4602-A8BE-B19A23C7DB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8"/>
          <a:stretch/>
        </p:blipFill>
        <p:spPr>
          <a:xfrm>
            <a:off x="6497784" y="3616036"/>
            <a:ext cx="5330834" cy="313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1A652C2-1C17-45B5-A9A4-34F666688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3616036"/>
            <a:ext cx="5625217" cy="313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7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93F261-BF89-4270-ABAD-87D622760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69444"/>
            <a:ext cx="3221501" cy="241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EDEC27-9667-4934-85DA-06B38E23A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2750581"/>
            <a:ext cx="3529160" cy="393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B055D7-A98C-4230-B299-323FB32C5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58" y="169444"/>
            <a:ext cx="2776486" cy="2841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B7F1E8-A851-4BB6-A1CA-E7F880B28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58" y="3259556"/>
            <a:ext cx="252397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AF3FD6-98CD-45D4-B0CF-C912109D1FB4}"/>
              </a:ext>
            </a:extLst>
          </p:cNvPr>
          <p:cNvSpPr/>
          <p:nvPr/>
        </p:nvSpPr>
        <p:spPr>
          <a:xfrm>
            <a:off x="2405432" y="1799716"/>
            <a:ext cx="77187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115" y="326571"/>
            <a:ext cx="3582825" cy="31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57" y="3580876"/>
            <a:ext cx="4502320" cy="3121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3" y="3580877"/>
            <a:ext cx="4434836" cy="3121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26" y="307184"/>
            <a:ext cx="3657601" cy="3068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4" y="326571"/>
            <a:ext cx="3582824" cy="3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396C88C-DF69-494F-ABCB-22AF7D9F2831}"/>
              </a:ext>
            </a:extLst>
          </p:cNvPr>
          <p:cNvSpPr/>
          <p:nvPr/>
        </p:nvSpPr>
        <p:spPr>
          <a:xfrm>
            <a:off x="2608506" y="3262756"/>
            <a:ext cx="6974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673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80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Hoạt động 1: Video chú lính cứu hỏa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hp4431s</dc:creator>
  <cp:lastModifiedBy>Admin</cp:lastModifiedBy>
  <cp:revision>41</cp:revision>
  <dcterms:created xsi:type="dcterms:W3CDTF">2021-04-13T07:08:48Z</dcterms:created>
  <dcterms:modified xsi:type="dcterms:W3CDTF">2023-08-09T17:19:04Z</dcterms:modified>
</cp:coreProperties>
</file>