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6.jpg" ContentType="image/pn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97" r:id="rId8"/>
    <p:sldId id="266" r:id="rId9"/>
    <p:sldId id="267" r:id="rId10"/>
    <p:sldId id="298" r:id="rId11"/>
    <p:sldId id="269" r:id="rId12"/>
    <p:sldId id="271" r:id="rId13"/>
    <p:sldId id="273" r:id="rId14"/>
    <p:sldId id="296" r:id="rId15"/>
    <p:sldId id="284" r:id="rId16"/>
    <p:sldId id="306" r:id="rId17"/>
    <p:sldId id="287" r:id="rId18"/>
    <p:sldId id="277" r:id="rId19"/>
    <p:sldId id="288" r:id="rId20"/>
    <p:sldId id="308" r:id="rId21"/>
    <p:sldId id="291" r:id="rId22"/>
    <p:sldId id="280" r:id="rId23"/>
    <p:sldId id="292" r:id="rId24"/>
    <p:sldId id="293" r:id="rId25"/>
    <p:sldId id="295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4F4F18-A927-4909-A0B5-1C3DB4E82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ABC24D7-295E-410F-AF6C-E2CD692DE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6EF701-4D77-467B-9921-13F1A21E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61AB2D-2F0D-417A-8FCC-EF09F773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2E7D0C-5782-437E-A403-A55AE524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6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25F9C1-BCD0-46CC-B0E4-39B60EF8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EB56EF3-1701-468A-BAEF-6B3180B10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C9E566-3F5A-4338-8A44-83005545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671D58-2745-478B-86E9-ECD36BD8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B61D67-E37A-4C04-A910-519A5FEF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EAC878A-8F70-4542-B6E1-431A540BE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5276A9A-2DFE-4E1B-AD76-A6C855630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AAAFCD-3767-42F8-83BE-448255E8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3F67D2-4FE2-4A1A-A237-BE172051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89C604-FFFB-462F-AEB6-78FF7484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9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1BDA0F-B542-4D51-8E14-5FCF7BA8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9EFDB9-715A-4AF0-85CB-E332912E9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FA6BA1-A19B-42B0-BA9D-C0F46D2E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410E7-B9E9-4CA8-8D56-CC6B571A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9FAFE6-208A-4999-AC4E-9D1DF0E7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6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E82AD-F581-4660-A723-F3EA0F09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0F5EAE-D509-402B-9C8F-011CFE92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652AA1-23AA-4EBF-BECD-936381B1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39D57D-D93C-498E-9309-077A6247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EE5536-BFA3-4513-B4AD-25E5FCD7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6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0DCB86-9F20-4676-AEC3-80AA9698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8E69C3-3196-40E3-A7F2-BA8332C9A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C77FBC9-E034-498D-B775-D2F6373AC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CBCF5B-FF2F-449A-9AD4-19DD968F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8B20C1-3DF7-4BE0-82CF-25F6D30A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353AEB-D43D-4BD5-BCC2-60919DDA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F938A8-30CE-47D5-8A66-073DCCBE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49EF2C-4E1D-498A-A64A-83B2D62D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D7A212-4A0B-46C5-9D6B-EFAAB5530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B3F47B5-2580-4F71-A08B-315CC0666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F55863C-5616-4399-9232-D03F10918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0C727C9-D8BB-430B-9854-80D8DD9FF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F6CFE22-1AE2-4BBD-B237-F7AEEF0C3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C310D1-6E7F-4DEB-B70E-4FD6AC24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0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40D11D-A5CA-4C06-8122-94857D13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F1A40B4-498D-4423-9469-6C25DEAE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C99A830-43B8-4DE3-85D4-2CD9808E5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CA99A3A-BE3C-4F40-8BC4-C5ABB5A0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7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CBD3BC4-6943-4F5F-B32D-903D40BD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3569315-ACD7-42DF-B1CC-B660D71A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4CB3876-0A1F-4D89-9ACF-EB5005A9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9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4D952B-F226-4383-9E39-4D5EFF59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FA310F-390C-449B-A64D-315EFA9CD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3645A6-C51C-435E-8B04-84C7F4F0D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264A23-2D19-480C-B764-A74F8FBF0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B903E7-4045-4145-B12F-B80D6F81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BFC4B5-2D54-4A18-B193-B1174A3E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8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DF8375-FBF1-4024-9C63-0472C31C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018FE1-E93B-4FC1-A552-D4E99A201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766860-9566-46B1-AC55-8FA0A1153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787A4B-8507-4150-85AF-3002B9E3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FF595D-7A98-486D-8616-64030365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AF3A02-EA06-489E-9B81-269A57C5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B12CD8F-B536-44BC-8FF0-E3E863B5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ED35BD-E6BF-4FD7-A946-E533CA792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3FB730-6956-4F1E-B53C-757C712A2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BBA309-E9A2-4635-8BA9-1F50A7376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C7F104-52B7-4D28-B263-6E14F8449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21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536491-E44D-4AF0-9A16-C7354A0C2BD4}"/>
              </a:ext>
            </a:extLst>
          </p:cNvPr>
          <p:cNvSpPr txBox="1"/>
          <p:nvPr/>
        </p:nvSpPr>
        <p:spPr>
          <a:xfrm>
            <a:off x="2209064" y="144985"/>
            <a:ext cx="8022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NON NẮNG MAI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CF4ADD-DBAD-4EBB-B97E-4130AE9E3AF7}"/>
              </a:ext>
            </a:extLst>
          </p:cNvPr>
          <p:cNvSpPr txBox="1"/>
          <p:nvPr/>
        </p:nvSpPr>
        <p:spPr>
          <a:xfrm>
            <a:off x="2122024" y="2725238"/>
            <a:ext cx="8357088" cy="2813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 vực: Phát triển thẩm mỹ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tài: Dạy hát: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vi-VN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NS: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vi-VN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 hát: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vi-VN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Nguyễn Ngọc Thiện)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mật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 tuổi mẫu giáo nhỡ 4 – 5 </a:t>
            </a:r>
            <a:r>
              <a:rPr lang="vi-VN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Người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thực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hiện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Đỗ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Thanh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Hằng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0000" l="0" r="94872">
                        <a14:foregroundMark x1="27778" y1="16444" x2="27778" y2="16444"/>
                        <a14:foregroundMark x1="47863" y1="13333" x2="47863" y2="13333"/>
                        <a14:foregroundMark x1="63889" y1="13778" x2="63889" y2="13778"/>
                        <a14:foregroundMark x1="79274" y1="27333" x2="79274" y2="27333"/>
                        <a14:foregroundMark x1="83333" y1="47556" x2="83333" y2="47556"/>
                        <a14:foregroundMark x1="22222" y1="34667" x2="22222" y2="34667"/>
                        <a14:foregroundMark x1="18803" y1="33111" x2="18803" y2="33111"/>
                        <a14:foregroundMark x1="16239" y1="33111" x2="16239" y2="33111"/>
                        <a14:foregroundMark x1="12179" y1="47111" x2="12179" y2="47111"/>
                        <a14:foregroundMark x1="12179" y1="47111" x2="12179" y2="47111"/>
                        <a14:foregroundMark x1="9829" y1="51778" x2="9829" y2="51778"/>
                        <a14:foregroundMark x1="15812" y1="75111" x2="15812" y2="75111"/>
                        <a14:foregroundMark x1="13675" y1="66222" x2="13675" y2="66222"/>
                        <a14:foregroundMark x1="67308" y1="20667" x2="66239" y2="2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27" y="791317"/>
            <a:ext cx="2357563" cy="14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53"/>
    </mc:Choice>
    <mc:Fallback xmlns="">
      <p:transition spd="slow" advTm="251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763581-6081-4F56-B7CC-42259F12774F}"/>
              </a:ext>
            </a:extLst>
          </p:cNvPr>
          <p:cNvSpPr/>
          <p:nvPr/>
        </p:nvSpPr>
        <p:spPr>
          <a:xfrm>
            <a:off x="2627743" y="2052935"/>
            <a:ext cx="6936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5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9"/>
    </mc:Choice>
    <mc:Fallback xmlns="">
      <p:transition spd="slow" advTm="986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A1059E-DA5B-4D4A-94DB-64520ED6CAB1}"/>
              </a:ext>
            </a:extLst>
          </p:cNvPr>
          <p:cNvSpPr/>
          <p:nvPr/>
        </p:nvSpPr>
        <p:spPr>
          <a:xfrm>
            <a:off x="3079819" y="3008590"/>
            <a:ext cx="65950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3C47B99-E257-4190-9817-1DFE727F89E8}"/>
              </a:ext>
            </a:extLst>
          </p:cNvPr>
          <p:cNvSpPr/>
          <p:nvPr/>
        </p:nvSpPr>
        <p:spPr>
          <a:xfrm>
            <a:off x="2286973" y="3733149"/>
            <a:ext cx="8180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4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20"/>
    </mc:Choice>
    <mc:Fallback xmlns="">
      <p:transition spd="slow" advTm="32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02772AD-B341-4E5A-A97B-B677B162249E}"/>
              </a:ext>
            </a:extLst>
          </p:cNvPr>
          <p:cNvSpPr txBox="1"/>
          <p:nvPr/>
        </p:nvSpPr>
        <p:spPr>
          <a:xfrm>
            <a:off x="2289517" y="463733"/>
            <a:ext cx="7909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AB8116-ABB2-426F-9B20-66D64C09D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83" y="1326759"/>
            <a:ext cx="9455834" cy="53189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23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74"/>
    </mc:Choice>
    <mc:Fallback xmlns="">
      <p:transition spd="slow" advTm="25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50620B7-9BC1-4B17-8A9B-BF3B46D5D702}"/>
              </a:ext>
            </a:extLst>
          </p:cNvPr>
          <p:cNvSpPr/>
          <p:nvPr/>
        </p:nvSpPr>
        <p:spPr>
          <a:xfrm>
            <a:off x="3426155" y="618031"/>
            <a:ext cx="5002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4A9DBC-0150-4FC5-9605-3127CE4889A6}"/>
              </a:ext>
            </a:extLst>
          </p:cNvPr>
          <p:cNvSpPr/>
          <p:nvPr/>
        </p:nvSpPr>
        <p:spPr>
          <a:xfrm>
            <a:off x="3845169" y="1419889"/>
            <a:ext cx="4362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“Ô </a:t>
            </a:r>
            <a:r>
              <a:rPr lang="en-US" sz="5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6BC64EE7-AB89-4E42-A9F1-A834691A726B}"/>
              </a:ext>
            </a:extLst>
          </p:cNvPr>
          <p:cNvSpPr/>
          <p:nvPr/>
        </p:nvSpPr>
        <p:spPr>
          <a:xfrm>
            <a:off x="2503552" y="2256468"/>
            <a:ext cx="2462264" cy="211155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3C9A7563-F791-4EA3-B0BF-5F2EE6985AC3}"/>
              </a:ext>
            </a:extLst>
          </p:cNvPr>
          <p:cNvSpPr/>
          <p:nvPr/>
        </p:nvSpPr>
        <p:spPr>
          <a:xfrm>
            <a:off x="4696060" y="4514782"/>
            <a:ext cx="2462264" cy="211155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4205A78C-94B5-41FB-8415-7D849093874E}"/>
              </a:ext>
            </a:extLst>
          </p:cNvPr>
          <p:cNvSpPr/>
          <p:nvPr/>
        </p:nvSpPr>
        <p:spPr>
          <a:xfrm>
            <a:off x="6847463" y="2256468"/>
            <a:ext cx="2462264" cy="2111550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1F3DFE7-2CA6-4A0D-89E0-6F28CC2F20AE}"/>
              </a:ext>
            </a:extLst>
          </p:cNvPr>
          <p:cNvSpPr txBox="1"/>
          <p:nvPr/>
        </p:nvSpPr>
        <p:spPr>
          <a:xfrm>
            <a:off x="3066468" y="2832519"/>
            <a:ext cx="133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0BD5487-4A66-45FE-972F-7E182F71DEEA}"/>
              </a:ext>
            </a:extLst>
          </p:cNvPr>
          <p:cNvSpPr txBox="1"/>
          <p:nvPr/>
        </p:nvSpPr>
        <p:spPr>
          <a:xfrm>
            <a:off x="5258976" y="5108892"/>
            <a:ext cx="133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1A156FA-61BD-4182-95E6-FC9CB7CEC367}"/>
              </a:ext>
            </a:extLst>
          </p:cNvPr>
          <p:cNvSpPr txBox="1"/>
          <p:nvPr/>
        </p:nvSpPr>
        <p:spPr>
          <a:xfrm>
            <a:off x="7410379" y="2850578"/>
            <a:ext cx="133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9CAC993E-D4C1-4AC3-95C0-5C4A063CC922}"/>
              </a:ext>
            </a:extLst>
          </p:cNvPr>
          <p:cNvSpPr/>
          <p:nvPr/>
        </p:nvSpPr>
        <p:spPr>
          <a:xfrm>
            <a:off x="7814007" y="4514782"/>
            <a:ext cx="2191386" cy="21115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2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99"/>
    </mc:Choice>
    <mc:Fallback xmlns="">
      <p:transition spd="slow" advTm="33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/>
      <p:bldP spid="12" grpId="0"/>
      <p:bldP spid="1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="" xmlns:a16="http://schemas.microsoft.com/office/drawing/2014/main" id="{AA01D840-7840-4A1E-9EF3-E141B82693F6}"/>
              </a:ext>
            </a:extLst>
          </p:cNvPr>
          <p:cNvSpPr/>
          <p:nvPr/>
        </p:nvSpPr>
        <p:spPr>
          <a:xfrm>
            <a:off x="2449763" y="1317450"/>
            <a:ext cx="2462264" cy="211155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58422F4C-D9B7-4184-88A2-08EB208EDE08}"/>
              </a:ext>
            </a:extLst>
          </p:cNvPr>
          <p:cNvSpPr/>
          <p:nvPr/>
        </p:nvSpPr>
        <p:spPr>
          <a:xfrm>
            <a:off x="4642271" y="3575764"/>
            <a:ext cx="2462264" cy="211155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28AB06EF-93EF-4730-BB66-F383A26E0384}"/>
              </a:ext>
            </a:extLst>
          </p:cNvPr>
          <p:cNvSpPr/>
          <p:nvPr/>
        </p:nvSpPr>
        <p:spPr>
          <a:xfrm>
            <a:off x="6793674" y="1317450"/>
            <a:ext cx="2462264" cy="2111550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002ECB-3CDB-4569-8829-B18E9D4CDDD7}"/>
              </a:ext>
            </a:extLst>
          </p:cNvPr>
          <p:cNvSpPr txBox="1"/>
          <p:nvPr/>
        </p:nvSpPr>
        <p:spPr>
          <a:xfrm>
            <a:off x="3012679" y="1893501"/>
            <a:ext cx="133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2791888-A96C-4E05-97B6-C0E1371D5F24}"/>
              </a:ext>
            </a:extLst>
          </p:cNvPr>
          <p:cNvSpPr txBox="1"/>
          <p:nvPr/>
        </p:nvSpPr>
        <p:spPr>
          <a:xfrm>
            <a:off x="5205187" y="4169874"/>
            <a:ext cx="133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5F0F25A-A770-4A1C-82A2-CBE527F93405}"/>
              </a:ext>
            </a:extLst>
          </p:cNvPr>
          <p:cNvSpPr txBox="1"/>
          <p:nvPr/>
        </p:nvSpPr>
        <p:spPr>
          <a:xfrm>
            <a:off x="7356590" y="1911560"/>
            <a:ext cx="133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9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6"/>
    </mc:Choice>
    <mc:Fallback xmlns="">
      <p:transition spd="slow" advTm="7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92126B-E128-4E13-9637-1ACD66690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29" y="916390"/>
            <a:ext cx="4989311" cy="43730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5B2F24A-8445-4AA3-813C-3906E81E2526}"/>
              </a:ext>
            </a:extLst>
          </p:cNvPr>
          <p:cNvSpPr txBox="1"/>
          <p:nvPr/>
        </p:nvSpPr>
        <p:spPr>
          <a:xfrm>
            <a:off x="1584960" y="2841311"/>
            <a:ext cx="3920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8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6"/>
    </mc:Choice>
    <mc:Fallback xmlns="">
      <p:transition spd="slow" advTm="4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6A7251F8-4A05-4C4F-8D4F-6FBD61AFDA3B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A4F7D47-46EA-4842-96D6-4721FABE5B0D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D9774D6E-AFD5-40B9-9F7E-ADB2EC5FE3B7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610A42B-D3B0-46AB-B831-CFF9E4466460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6EF4371-DA83-4291-9BC0-EB3A9AED84AC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F439201-90CA-482E-A66E-C764AE385358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FD46A20-F1EA-4992-9735-4D00AEA6AE4F}"/>
              </a:ext>
            </a:extLst>
          </p:cNvPr>
          <p:cNvSpPr/>
          <p:nvPr/>
        </p:nvSpPr>
        <p:spPr>
          <a:xfrm>
            <a:off x="4505693" y="4636494"/>
            <a:ext cx="2488344" cy="7863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1"/>
    </mc:Choice>
    <mc:Fallback xmlns="">
      <p:transition spd="slow" advTm="1030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  <p:extLst mod="1">
    <p:ext uri="{E180D4A7-C9FB-4DFB-919C-405C955672EB}">
      <p14:showEvtLst xmlns:p14="http://schemas.microsoft.com/office/powerpoint/2010/main">
        <p14:triggerEvt type="onClick" time="984" objId="10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BDE7E4-928D-4831-98B8-5BAD5CD72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27" y="0"/>
            <a:ext cx="7681073" cy="5064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909B54E-B674-4291-AF09-B8F17F315ED1}"/>
              </a:ext>
            </a:extLst>
          </p:cNvPr>
          <p:cNvSpPr txBox="1"/>
          <p:nvPr/>
        </p:nvSpPr>
        <p:spPr>
          <a:xfrm>
            <a:off x="331282" y="1501201"/>
            <a:ext cx="391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="" xmlns:a16="http://schemas.microsoft.com/office/drawing/2014/main" id="{2A7ADCF6-46FD-4A66-9F6C-C17CD167D9A9}"/>
              </a:ext>
            </a:extLst>
          </p:cNvPr>
          <p:cNvSpPr/>
          <p:nvPr/>
        </p:nvSpPr>
        <p:spPr>
          <a:xfrm>
            <a:off x="1017610" y="2917010"/>
            <a:ext cx="2112497" cy="1814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7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9"/>
    </mc:Choice>
    <mc:Fallback xmlns="">
      <p:transition spd="slow" advTm="10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="" xmlns:a16="http://schemas.microsoft.com/office/drawing/2014/main" id="{CE3BEF81-CA9E-48DC-B408-DB0E11E985D2}"/>
              </a:ext>
            </a:extLst>
          </p:cNvPr>
          <p:cNvSpPr/>
          <p:nvPr/>
        </p:nvSpPr>
        <p:spPr>
          <a:xfrm>
            <a:off x="2489904" y="1317450"/>
            <a:ext cx="2462264" cy="211155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="" xmlns:a16="http://schemas.microsoft.com/office/drawing/2014/main" id="{189FF849-F1C5-4BA9-A4F4-D997821B8EE7}"/>
              </a:ext>
            </a:extLst>
          </p:cNvPr>
          <p:cNvSpPr/>
          <p:nvPr/>
        </p:nvSpPr>
        <p:spPr>
          <a:xfrm>
            <a:off x="4682412" y="3575764"/>
            <a:ext cx="2462264" cy="211155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="" xmlns:a16="http://schemas.microsoft.com/office/drawing/2014/main" id="{B5F4112A-8B27-4903-92BC-520A8E3E2ABA}"/>
              </a:ext>
            </a:extLst>
          </p:cNvPr>
          <p:cNvSpPr/>
          <p:nvPr/>
        </p:nvSpPr>
        <p:spPr>
          <a:xfrm>
            <a:off x="6833815" y="1317450"/>
            <a:ext cx="2462264" cy="2111550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E2CC1C5-EE43-4310-B26F-9F96F828E548}"/>
              </a:ext>
            </a:extLst>
          </p:cNvPr>
          <p:cNvSpPr txBox="1"/>
          <p:nvPr/>
        </p:nvSpPr>
        <p:spPr>
          <a:xfrm>
            <a:off x="3052820" y="1893501"/>
            <a:ext cx="133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B393DCD-E942-4A47-9E49-BAB192CC3B6D}"/>
              </a:ext>
            </a:extLst>
          </p:cNvPr>
          <p:cNvSpPr txBox="1"/>
          <p:nvPr/>
        </p:nvSpPr>
        <p:spPr>
          <a:xfrm>
            <a:off x="5245328" y="4169874"/>
            <a:ext cx="133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3863A74-6B4B-4202-8085-1385208CBE9E}"/>
              </a:ext>
            </a:extLst>
          </p:cNvPr>
          <p:cNvSpPr txBox="1"/>
          <p:nvPr/>
        </p:nvSpPr>
        <p:spPr>
          <a:xfrm>
            <a:off x="7396731" y="1911560"/>
            <a:ext cx="133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98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5"/>
    </mc:Choice>
    <mc:Fallback xmlns="">
      <p:transition spd="slow" advTm="6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96D027-7FA9-4F8B-AE9F-3CBDB5C2A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33" y="0"/>
            <a:ext cx="7795067" cy="4384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053FAA-9195-4D73-983D-88249F639E82}"/>
              </a:ext>
            </a:extLst>
          </p:cNvPr>
          <p:cNvSpPr txBox="1"/>
          <p:nvPr/>
        </p:nvSpPr>
        <p:spPr>
          <a:xfrm>
            <a:off x="-681317" y="260335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5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8"/>
    </mc:Choice>
    <mc:Fallback xmlns="">
      <p:transition spd="slow" advTm="5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B6C9593-5AD1-4A52-8E66-01D834C7AD3B}"/>
              </a:ext>
            </a:extLst>
          </p:cNvPr>
          <p:cNvSpPr/>
          <p:nvPr/>
        </p:nvSpPr>
        <p:spPr>
          <a:xfrm>
            <a:off x="399931" y="561760"/>
            <a:ext cx="97321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03A860-AE18-4E92-93EA-936DBB538619}"/>
              </a:ext>
            </a:extLst>
          </p:cNvPr>
          <p:cNvSpPr txBox="1"/>
          <p:nvPr/>
        </p:nvSpPr>
        <p:spPr>
          <a:xfrm>
            <a:off x="1859209" y="6077528"/>
            <a:ext cx="552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893455"/>
            <a:ext cx="10806546" cy="41840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5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8"/>
    </mc:Choice>
    <mc:Fallback xmlns="">
      <p:transition spd="slow" advTm="13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6A43B5F8-1E7D-454B-A56E-D463462FABE3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6159C333-BA2D-4D52-B877-D8D0F02CBAA3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8C6D6985-755E-4C53-AE34-238F9FAB16F5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D2E88D2-1BDA-4264-AD6F-EB2363B1331F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201AFBF-B71C-4CCE-B57A-6BB2833D8562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E8F6885-3DF1-4356-B677-146086460580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65BABD2D-952C-4908-B147-007778FDD933}"/>
              </a:ext>
            </a:extLst>
          </p:cNvPr>
          <p:cNvSpPr/>
          <p:nvPr/>
        </p:nvSpPr>
        <p:spPr>
          <a:xfrm>
            <a:off x="4505693" y="4636494"/>
            <a:ext cx="2488344" cy="7863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0"/>
    </mc:Choice>
    <mc:Fallback xmlns="">
      <p:transition spd="slow" advTm="1071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  <p:extLst mod="1">
    <p:ext uri="{E180D4A7-C9FB-4DFB-919C-405C955672EB}">
      <p14:showEvtLst xmlns:p14="http://schemas.microsoft.com/office/powerpoint/2010/main">
        <p14:triggerEvt type="onClick" time="457" objId="10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D6EC7B-FD1B-41BD-A0CF-AD54DCB60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33" y="0"/>
            <a:ext cx="7795067" cy="4384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A76367C-E1B3-4C5E-9558-2DBE9B8C76A7}"/>
              </a:ext>
            </a:extLst>
          </p:cNvPr>
          <p:cNvSpPr txBox="1"/>
          <p:nvPr/>
        </p:nvSpPr>
        <p:spPr>
          <a:xfrm>
            <a:off x="286872" y="1619491"/>
            <a:ext cx="426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="" xmlns:a16="http://schemas.microsoft.com/office/drawing/2014/main" id="{79952ED4-01A5-4DF7-91E5-3E2E0C60FA3B}"/>
              </a:ext>
            </a:extLst>
          </p:cNvPr>
          <p:cNvSpPr/>
          <p:nvPr/>
        </p:nvSpPr>
        <p:spPr>
          <a:xfrm>
            <a:off x="1018047" y="3131019"/>
            <a:ext cx="2112497" cy="1814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9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1"/>
    </mc:Choice>
    <mc:Fallback xmlns="">
      <p:transition spd="slow" advTm="13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="" xmlns:a16="http://schemas.microsoft.com/office/drawing/2014/main" id="{4B803DDC-B522-4E20-855E-04349E6EE6DF}"/>
              </a:ext>
            </a:extLst>
          </p:cNvPr>
          <p:cNvSpPr/>
          <p:nvPr/>
        </p:nvSpPr>
        <p:spPr>
          <a:xfrm>
            <a:off x="2489904" y="1317450"/>
            <a:ext cx="2462264" cy="211155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="" xmlns:a16="http://schemas.microsoft.com/office/drawing/2014/main" id="{90337C38-2F3A-4F42-A46B-4BD99A76B2C1}"/>
              </a:ext>
            </a:extLst>
          </p:cNvPr>
          <p:cNvSpPr/>
          <p:nvPr/>
        </p:nvSpPr>
        <p:spPr>
          <a:xfrm>
            <a:off x="4682412" y="3575764"/>
            <a:ext cx="2462264" cy="211155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7B5AD167-D982-4068-9E54-9C7F61BBF3D2}"/>
              </a:ext>
            </a:extLst>
          </p:cNvPr>
          <p:cNvSpPr/>
          <p:nvPr/>
        </p:nvSpPr>
        <p:spPr>
          <a:xfrm>
            <a:off x="6833815" y="1317450"/>
            <a:ext cx="2462264" cy="2111550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D1F1AC1-199C-4270-834F-E36E4D471424}"/>
              </a:ext>
            </a:extLst>
          </p:cNvPr>
          <p:cNvSpPr txBox="1"/>
          <p:nvPr/>
        </p:nvSpPr>
        <p:spPr>
          <a:xfrm>
            <a:off x="3052820" y="1893501"/>
            <a:ext cx="133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0D238CF-28DA-4BED-8870-047932F35523}"/>
              </a:ext>
            </a:extLst>
          </p:cNvPr>
          <p:cNvSpPr txBox="1"/>
          <p:nvPr/>
        </p:nvSpPr>
        <p:spPr>
          <a:xfrm>
            <a:off x="5245328" y="4169874"/>
            <a:ext cx="133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A676D6-728D-4C7E-B460-D3027770E3CD}"/>
              </a:ext>
            </a:extLst>
          </p:cNvPr>
          <p:cNvSpPr txBox="1"/>
          <p:nvPr/>
        </p:nvSpPr>
        <p:spPr>
          <a:xfrm>
            <a:off x="7396731" y="1911560"/>
            <a:ext cx="133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4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0"/>
    </mc:Choice>
    <mc:Fallback xmlns="">
      <p:transition spd="slow" advTm="8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7F20FA1-E4A7-4513-AE42-99B5DD203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8" y="0"/>
            <a:ext cx="6909582" cy="3886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256F5F2-4137-49C5-A0BE-547FF1BBBBD4}"/>
              </a:ext>
            </a:extLst>
          </p:cNvPr>
          <p:cNvSpPr txBox="1"/>
          <p:nvPr/>
        </p:nvSpPr>
        <p:spPr>
          <a:xfrm>
            <a:off x="-268941" y="313661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8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1"/>
    </mc:Choice>
    <mc:Fallback xmlns="">
      <p:transition spd="slow" advTm="4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19DE22F5-E1C1-4098-ADBE-35A7BB306343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05773C0A-2B0D-4382-BED8-F4121B91DBA7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C77D891-D2DB-40BC-ACD8-F92A633B7596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DDEEECE-DA60-4AAD-B66F-2FE8B5ED2BFF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632617D-B3DA-4A5B-A7C8-1473CF646195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F823F08-C308-4D92-8BF6-DFC925092037}"/>
              </a:ext>
            </a:extLst>
          </p:cNvPr>
          <p:cNvSpPr/>
          <p:nvPr/>
        </p:nvSpPr>
        <p:spPr>
          <a:xfrm>
            <a:off x="4323675" y="1474818"/>
            <a:ext cx="2852381" cy="2743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965976D-5D81-4DE7-AE91-1C5813CD83D0}"/>
              </a:ext>
            </a:extLst>
          </p:cNvPr>
          <p:cNvSpPr/>
          <p:nvPr/>
        </p:nvSpPr>
        <p:spPr>
          <a:xfrm>
            <a:off x="4505693" y="4636494"/>
            <a:ext cx="2488344" cy="7863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4"/>
    </mc:Choice>
    <mc:Fallback xmlns="">
      <p:transition spd="slow" advTm="953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  <p:extLst mod="1">
    <p:ext uri="{E180D4A7-C9FB-4DFB-919C-405C955672EB}">
      <p14:showEvtLst xmlns:p14="http://schemas.microsoft.com/office/powerpoint/2010/main">
        <p14:triggerEvt type="onClick" time="331" objId="10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3913F5-4A1D-4DA2-BDE0-B3EB7B9B2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8" y="0"/>
            <a:ext cx="6909582" cy="3886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979A26-A019-4B1E-971B-98D0F4C67ECC}"/>
              </a:ext>
            </a:extLst>
          </p:cNvPr>
          <p:cNvSpPr txBox="1"/>
          <p:nvPr/>
        </p:nvSpPr>
        <p:spPr>
          <a:xfrm>
            <a:off x="0" y="1816714"/>
            <a:ext cx="4159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="" xmlns:a16="http://schemas.microsoft.com/office/drawing/2014/main" id="{9D5795DF-A817-492C-8E6E-9D19549A73B2}"/>
              </a:ext>
            </a:extLst>
          </p:cNvPr>
          <p:cNvSpPr/>
          <p:nvPr/>
        </p:nvSpPr>
        <p:spPr>
          <a:xfrm>
            <a:off x="1023563" y="2979479"/>
            <a:ext cx="2112497" cy="18143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5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5"/>
    </mc:Choice>
    <mc:Fallback xmlns="">
      <p:transition spd="slow" advTm="10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DCC930-1114-4CE9-82A6-B8F6E49A700C}"/>
              </a:ext>
            </a:extLst>
          </p:cNvPr>
          <p:cNvSpPr/>
          <p:nvPr/>
        </p:nvSpPr>
        <p:spPr>
          <a:xfrm>
            <a:off x="1519311" y="1711793"/>
            <a:ext cx="8384344" cy="17172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13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138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3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3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13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3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0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3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04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4"/>
    </mc:Choice>
    <mc:Fallback xmlns="">
      <p:transition spd="slow" advTm="9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9B80E9E-E7AA-4AEF-8CA6-F795BACBEB50}"/>
              </a:ext>
            </a:extLst>
          </p:cNvPr>
          <p:cNvSpPr/>
          <p:nvPr/>
        </p:nvSpPr>
        <p:spPr>
          <a:xfrm>
            <a:off x="3681717" y="167865"/>
            <a:ext cx="4828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99B6A33-22A5-4ED6-8138-2A926A359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8" y="1322360"/>
            <a:ext cx="5212992" cy="3112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4CA882-6DD2-4540-91A2-3B71D03D3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322361"/>
            <a:ext cx="5212992" cy="3112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82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8"/>
    </mc:Choice>
    <mc:Fallback xmlns="">
      <p:transition spd="slow" advTm="11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2CB5C24-C43D-4AE5-B21A-151FE5C3FBA1}"/>
              </a:ext>
            </a:extLst>
          </p:cNvPr>
          <p:cNvSpPr/>
          <p:nvPr/>
        </p:nvSpPr>
        <p:spPr>
          <a:xfrm>
            <a:off x="1969710" y="2890391"/>
            <a:ext cx="82525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72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15"/>
    </mc:Choice>
    <mc:Fallback xmlns="">
      <p:transition spd="slow" advTm="23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B4B11A-50D3-41F7-A0BB-FA132CDCC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8" y="604105"/>
            <a:ext cx="10944663" cy="5649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79855D-C755-46AD-98BE-4C39CE884CB4}"/>
              </a:ext>
            </a:extLst>
          </p:cNvPr>
          <p:cNvSpPr txBox="1"/>
          <p:nvPr/>
        </p:nvSpPr>
        <p:spPr>
          <a:xfrm>
            <a:off x="356381" y="5022166"/>
            <a:ext cx="573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5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90"/>
    </mc:Choice>
    <mc:Fallback xmlns="">
      <p:transition spd="slow" advTm="18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C23A81-DA76-4950-B719-CC24EA513BD0}"/>
              </a:ext>
            </a:extLst>
          </p:cNvPr>
          <p:cNvSpPr txBox="1"/>
          <p:nvPr/>
        </p:nvSpPr>
        <p:spPr>
          <a:xfrm>
            <a:off x="2261381" y="371007"/>
            <a:ext cx="7895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2DC9F6-EE9A-4149-AC2F-86F3830C3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1303900"/>
            <a:ext cx="10550769" cy="4850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15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1"/>
    </mc:Choice>
    <mc:Fallback xmlns="">
      <p:transition spd="slow" advTm="18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6A3000-AB57-4FB4-8572-950F3E54F46E}"/>
              </a:ext>
            </a:extLst>
          </p:cNvPr>
          <p:cNvSpPr txBox="1"/>
          <p:nvPr/>
        </p:nvSpPr>
        <p:spPr>
          <a:xfrm>
            <a:off x="4051495" y="900332"/>
            <a:ext cx="441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60CCE5-1722-432C-897A-C7DF57773A77}"/>
              </a:ext>
            </a:extLst>
          </p:cNvPr>
          <p:cNvSpPr txBox="1"/>
          <p:nvPr/>
        </p:nvSpPr>
        <p:spPr>
          <a:xfrm>
            <a:off x="2060914" y="1529807"/>
            <a:ext cx="8918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D2D8C2-3B43-4EF5-B904-EE18ACE4CF84}"/>
              </a:ext>
            </a:extLst>
          </p:cNvPr>
          <p:cNvSpPr txBox="1"/>
          <p:nvPr/>
        </p:nvSpPr>
        <p:spPr>
          <a:xfrm>
            <a:off x="3742004" y="3372502"/>
            <a:ext cx="5556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CEC127-5566-4389-8530-9BD3447029B8}"/>
              </a:ext>
            </a:extLst>
          </p:cNvPr>
          <p:cNvSpPr txBox="1"/>
          <p:nvPr/>
        </p:nvSpPr>
        <p:spPr>
          <a:xfrm>
            <a:off x="1636540" y="4203499"/>
            <a:ext cx="891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9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01"/>
    </mc:Choice>
    <mc:Fallback xmlns="">
      <p:transition spd="slow" advTm="40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9C15FC9-0A43-465A-B1A8-CC57F880C321}"/>
              </a:ext>
            </a:extLst>
          </p:cNvPr>
          <p:cNvSpPr txBox="1"/>
          <p:nvPr/>
        </p:nvSpPr>
        <p:spPr>
          <a:xfrm>
            <a:off x="2180493" y="1150035"/>
            <a:ext cx="844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8DD294-7276-47A8-8CD1-CCF327895CCF}"/>
              </a:ext>
            </a:extLst>
          </p:cNvPr>
          <p:cNvSpPr txBox="1"/>
          <p:nvPr/>
        </p:nvSpPr>
        <p:spPr>
          <a:xfrm>
            <a:off x="2243797" y="1673255"/>
            <a:ext cx="8314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ạ!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29592F-55F3-4704-A3BE-04157571F0B5}"/>
              </a:ext>
            </a:extLst>
          </p:cNvPr>
          <p:cNvSpPr txBox="1"/>
          <p:nvPr/>
        </p:nvSpPr>
        <p:spPr>
          <a:xfrm>
            <a:off x="2180492" y="3489137"/>
            <a:ext cx="7737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75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17"/>
    </mc:Choice>
    <mc:Fallback xmlns="">
      <p:transition spd="slow" advTm="34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7C88160-89BC-44D1-AAA7-0927B32703D6}"/>
              </a:ext>
            </a:extLst>
          </p:cNvPr>
          <p:cNvSpPr/>
          <p:nvPr/>
        </p:nvSpPr>
        <p:spPr>
          <a:xfrm>
            <a:off x="5348460" y="5063422"/>
            <a:ext cx="68435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37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6"/>
    </mc:Choice>
    <mc:Fallback xmlns="">
      <p:transition spd="slow" advTm="13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6|5.4|1.7|1.7|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8|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8|21.4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|1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385</Words>
  <Application>Microsoft Office PowerPoint</Application>
  <PresentationFormat>Custom</PresentationFormat>
  <Paragraphs>71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182</cp:revision>
  <dcterms:created xsi:type="dcterms:W3CDTF">2021-09-03T01:38:19Z</dcterms:created>
  <dcterms:modified xsi:type="dcterms:W3CDTF">2023-08-09T15:56:04Z</dcterms:modified>
</cp:coreProperties>
</file>