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4" r:id="rId3"/>
    <p:sldId id="283" r:id="rId4"/>
    <p:sldId id="311" r:id="rId5"/>
    <p:sldId id="304" r:id="rId6"/>
    <p:sldId id="293" r:id="rId7"/>
    <p:sldId id="298" r:id="rId8"/>
    <p:sldId id="305" r:id="rId9"/>
    <p:sldId id="306" r:id="rId10"/>
    <p:sldId id="309" r:id="rId11"/>
    <p:sldId id="288" r:id="rId12"/>
    <p:sldId id="312" r:id="rId13"/>
    <p:sldId id="282" r:id="rId14"/>
    <p:sldId id="303" r:id="rId15"/>
    <p:sldId id="296" r:id="rId16"/>
    <p:sldId id="313" r:id="rId17"/>
    <p:sldId id="314" r:id="rId18"/>
    <p:sldId id="274" r:id="rId19"/>
    <p:sldId id="315" r:id="rId20"/>
    <p:sldId id="301" r:id="rId21"/>
    <p:sldId id="299" r:id="rId22"/>
    <p:sldId id="302" r:id="rId23"/>
    <p:sldId id="300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F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82" d="100"/>
          <a:sy n="82" d="100"/>
        </p:scale>
        <p:origin x="624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B5265-F470-4AD7-ACF8-733FE7FD3FE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EFBE-E0F2-47E3-82E2-1C5DBBBDB3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24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26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2" Type="http://schemas.openxmlformats.org/officeDocument/2006/relationships/image" Target="../media/image27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NULL" TargetMode="External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2.xml"/><Relationship Id="rId12" Type="http://schemas.microsoft.com/office/2007/relationships/media" Target="../media/media4.mp3"/><Relationship Id="rId11" Type="http://schemas.microsoft.com/office/2007/relationships/media" Target="../media/media3.mp3"/><Relationship Id="rId10" Type="http://schemas.openxmlformats.org/officeDocument/2006/relationships/image" Target="../media/image36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.xml"/><Relationship Id="rId5" Type="http://schemas.openxmlformats.org/officeDocument/2006/relationships/image" Target="../media/image16.jpeg"/><Relationship Id="rId4" Type="http://schemas.openxmlformats.org/officeDocument/2006/relationships/image" Target="../media/image41.png"/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.xml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34378" y="2384920"/>
            <a:ext cx="72131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triển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nhận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thức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KPXH:ĐẤT NƯỚC VIỆT NAM</a:t>
            </a:r>
            <a:endParaRPr lang="en-US" sz="2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Lứa tuổi: Mẫu giáo lớn 5-6 tuổi</a:t>
            </a:r>
            <a:endParaRPr lang="en-US" sz="3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7211" y="268485"/>
            <a:ext cx="5440045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</a:t>
            </a:r>
            <a:r>
              <a:rPr lang="en-SG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Nắng Mai</a:t>
            </a:r>
            <a:endParaRPr lang="en-SG" alt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2" descr="D:\MN NẮNG MAI\LOGO\lo go ko nen.pnglo go ko n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1131" y="1087012"/>
            <a:ext cx="1132205" cy="10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11059" y="5794017"/>
            <a:ext cx="31668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Thiết kế bài giảng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GV: Đinh Thị Hường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>
            <a:fillRect/>
          </a:stretch>
        </p:blipFill>
        <p:spPr>
          <a:xfrm>
            <a:off x="5286895" y="4773025"/>
            <a:ext cx="1547344" cy="1975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23284">
        <p15:prstTrans prst="curtains"/>
      </p:transition>
    </mc:Choice>
    <mc:Fallback>
      <p:transition spd="slow" advTm="23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90195"/>
            <a:ext cx="12192000" cy="6948195"/>
            <a:chOff x="0" y="-90195"/>
            <a:chExt cx="12192000" cy="6948195"/>
          </a:xfrm>
        </p:grpSpPr>
        <p:pic>
          <p:nvPicPr>
            <p:cNvPr id="6148" name="Picture 4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0195"/>
              <a:ext cx="12192000" cy="694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866900" y="5802924"/>
              <a:ext cx="81065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 advTm="8978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ẻ đẹp Hoàng Thành Thăng Long - Di sản văn hóa vô giá – OlympicTrave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4540" y="5681424"/>
            <a:ext cx="876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8">
        <p14:ferris dir="l"/>
      </p:transition>
    </mc:Choice>
    <mc:Fallback>
      <p:transition spd="slow" advTm="1414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Bản đồ công giáo Việt Nam | Công Giáo 24h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2413" r="7308" b="5362"/>
          <a:stretch>
            <a:fillRect/>
          </a:stretch>
        </p:blipFill>
        <p:spPr bwMode="auto">
          <a:xfrm>
            <a:off x="4952747" y="-27613"/>
            <a:ext cx="3938953" cy="68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>
            <a:off x="3183444" y="1225980"/>
            <a:ext cx="3356961" cy="175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092715" y="1072662"/>
            <a:ext cx="1798985" cy="7209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579532" y="313693"/>
            <a:ext cx="2674283" cy="2416573"/>
            <a:chOff x="579532" y="313693"/>
            <a:chExt cx="2674283" cy="241657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229197" y="2145491"/>
              <a:ext cx="1703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91700" y="603768"/>
            <a:ext cx="2624354" cy="2528052"/>
            <a:chOff x="8891700" y="603768"/>
            <a:chExt cx="2391508" cy="231737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072346" y="2295305"/>
              <a:ext cx="2210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019684" y="4056847"/>
            <a:ext cx="2705949" cy="2337241"/>
            <a:chOff x="3659681" y="2485155"/>
            <a:chExt cx="2705949" cy="233724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9681" y="2485155"/>
              <a:ext cx="2705949" cy="233724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758238" y="4196252"/>
              <a:ext cx="25747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007" y="4275187"/>
            <a:ext cx="2676555" cy="2501331"/>
            <a:chOff x="579531" y="4092899"/>
            <a:chExt cx="2676555" cy="250133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531" y="4092899"/>
              <a:ext cx="2676555" cy="250133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984366" y="5944422"/>
              <a:ext cx="18646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525283" y="2470487"/>
            <a:ext cx="2674283" cy="2404022"/>
            <a:chOff x="8984318" y="3832788"/>
            <a:chExt cx="2674283" cy="240402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9436228" y="5652034"/>
              <a:ext cx="18469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Arrow Connector 2"/>
          <p:cNvCxnSpPr>
            <a:stCxn id="58" idx="3"/>
          </p:cNvCxnSpPr>
          <p:nvPr/>
        </p:nvCxnSpPr>
        <p:spPr>
          <a:xfrm flipV="1">
            <a:off x="6199566" y="3497580"/>
            <a:ext cx="1321374" cy="1749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5" idx="3"/>
          </p:cNvCxnSpPr>
          <p:nvPr/>
        </p:nvCxnSpPr>
        <p:spPr>
          <a:xfrm>
            <a:off x="3283562" y="5525853"/>
            <a:ext cx="3021785" cy="9740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22223" y="5225467"/>
            <a:ext cx="2196020" cy="5424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8153">
        <p:split orient="vert"/>
      </p:transition>
    </mc:Choice>
    <mc:Fallback>
      <p:transition spd="slow" advTm="381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9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730">
        <p14:prism/>
      </p:transition>
    </mc:Choice>
    <mc:Fallback>
      <p:transition spd="slow" advTm="3873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3091">
        <p14:conveyor dir="l"/>
      </p:transition>
    </mc:Choice>
    <mc:Fallback>
      <p:transition spd="slow" advTm="1309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022"/>
            <a:ext cx="12192528" cy="6583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954" y="-47523"/>
            <a:ext cx="7002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494">
        <p:fade/>
      </p:transition>
    </mc:Choice>
    <mc:Fallback>
      <p:transition spd="med" advTm="25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771"/>
            <a:ext cx="12192528" cy="607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9954" y="-47523"/>
            <a:ext cx="7378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534">
        <p:split orient="vert"/>
      </p:transition>
    </mc:Choice>
    <mc:Fallback>
      <p:transition spd="slow" advTm="31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8250" y="2274838"/>
            <a:ext cx="843371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104">
        <p14:doors dir="vert"/>
      </p:transition>
    </mc:Choice>
    <mc:Fallback>
      <p:transition spd="slow" advTm="12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738" y="211583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>
            <a:fillRect/>
          </a:stretch>
        </p:blipFill>
        <p:spPr>
          <a:xfrm>
            <a:off x="4804726" y="1556578"/>
            <a:ext cx="2582544" cy="2878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0903" y="1652451"/>
            <a:ext cx="2596927" cy="2687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034" y="1556578"/>
            <a:ext cx="2600643" cy="3187337"/>
          </a:xfrm>
          <a:prstGeom prst="rect">
            <a:avLst/>
          </a:prstGeom>
        </p:spPr>
      </p:pic>
      <p:pic>
        <p:nvPicPr>
          <p:cNvPr id="2" name="QueHuongTuoiDepBeat-V.A-408276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13584.000000" end="74757.625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9421" y="2958883"/>
            <a:ext cx="609600" cy="609600"/>
          </a:xfrm>
          <a:prstGeom prst="rect">
            <a:avLst/>
          </a:prstGeom>
        </p:spPr>
      </p:pic>
      <p:pic>
        <p:nvPicPr>
          <p:cNvPr id="3" name="QuocCaBeatInstrumental-V.A-328264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11">
                  <p14:trim st="9789.000000" end="36228.5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9421" y="3825770"/>
            <a:ext cx="609600" cy="609600"/>
          </a:xfrm>
          <a:prstGeom prst="rect">
            <a:avLst/>
          </a:prstGeom>
        </p:spPr>
      </p:pic>
      <p:pic>
        <p:nvPicPr>
          <p:cNvPr id="7" name="MuaHeDen-V.A-3180785_hq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12">
                  <p14:trim st="15871.000000" end="62025.16796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9421" y="4939937"/>
            <a:ext cx="609600" cy="6096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90034">
        <p15:prstTrans prst="peelOff"/>
      </p:transition>
    </mc:Choice>
    <mc:Fallback>
      <p:transition spd="slow" advTm="90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9898" y="163136"/>
            <a:ext cx="63636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quốc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kỳ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Việt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Nam ?</a:t>
            </a:r>
            <a:endParaRPr lang="en-US" sz="32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164" y="990077"/>
            <a:ext cx="4139547" cy="3159652"/>
            <a:chOff x="770164" y="990077"/>
            <a:chExt cx="4139547" cy="3159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164" y="990077"/>
              <a:ext cx="4139547" cy="23712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6082" y="331873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3307" y="990077"/>
            <a:ext cx="3993411" cy="3191042"/>
            <a:chOff x="7143307" y="990077"/>
            <a:chExt cx="3993411" cy="31910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307" y="990077"/>
              <a:ext cx="3993411" cy="23712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02415" y="335012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93851" y="3611259"/>
            <a:ext cx="4282787" cy="3233676"/>
            <a:chOff x="3793851" y="3611259"/>
            <a:chExt cx="4282787" cy="32336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3851" y="3611259"/>
              <a:ext cx="4282787" cy="25268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55676" y="6013938"/>
              <a:ext cx="3434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18185" y="-559252"/>
            <a:ext cx="15835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rgbClr val="002060"/>
                </a:solidFill>
              </a:rPr>
              <a:t>x</a:t>
            </a:r>
            <a:endParaRPr lang="en-US" sz="300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7985" y="2175685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  <a:endParaRPr lang="en-US" sz="30000" dirty="0">
              <a:solidFill>
                <a:srgbClr val="002060"/>
              </a:solidFill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7655">
        <p14:pan dir="u"/>
      </p:transition>
    </mc:Choice>
    <mc:Fallback>
      <p:transition spd="slow" advTm="37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5065" y="155033"/>
            <a:ext cx="6363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Tên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nước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chúng</a:t>
            </a:r>
            <a:r>
              <a:rPr lang="en-US" sz="3600" b="1" dirty="0">
                <a:solidFill>
                  <a:srgbClr val="0070C0"/>
                </a:solidFill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gì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300" y="1934308"/>
            <a:ext cx="8543193" cy="298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15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slow" advTm="666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  <p:bldP spid="13" grpId="2" animBg="1"/>
      <p:bldP spid="13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1592" y="781005"/>
            <a:ext cx="17508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9647" y="992801"/>
            <a:ext cx="13263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en-US" sz="20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1592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0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9647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0493" y="346470"/>
            <a:ext cx="923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 spd="med" advTm="382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115 L 0.21211 -0.2983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1486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7" grpId="2"/>
      <p:bldP spid="8" grpId="0"/>
      <p:bldP spid="8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850" y="262365"/>
            <a:ext cx="8891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6175" y="4000362"/>
            <a:ext cx="5353993" cy="2611453"/>
            <a:chOff x="579532" y="313693"/>
            <a:chExt cx="2674283" cy="2416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4973" y="2142437"/>
              <a:ext cx="1703399" cy="5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46872" y="908996"/>
            <a:ext cx="5546897" cy="2784632"/>
            <a:chOff x="8891700" y="603768"/>
            <a:chExt cx="2391508" cy="23173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69569" y="2295305"/>
              <a:ext cx="1216420" cy="477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174" y="908993"/>
            <a:ext cx="5353995" cy="2784634"/>
            <a:chOff x="3500148" y="2512900"/>
            <a:chExt cx="2945749" cy="22681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0148" y="2512900"/>
              <a:ext cx="2945749" cy="22681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89571" y="4196252"/>
              <a:ext cx="1712079" cy="476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6872" y="4000360"/>
            <a:ext cx="5546897" cy="2611455"/>
            <a:chOff x="8984318" y="3832788"/>
            <a:chExt cx="2674283" cy="24040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72418" y="5652034"/>
              <a:ext cx="1174599" cy="491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4241">
        <p14:prism isInverted="1" isContent="1"/>
      </p:transition>
    </mc:Choice>
    <mc:Fallback>
      <p:transition spd="slow" advTm="44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149 -0.227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3292" y="155033"/>
            <a:ext cx="889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37238" y="4075593"/>
            <a:ext cx="4954221" cy="2615344"/>
            <a:chOff x="672320" y="4015396"/>
            <a:chExt cx="4962757" cy="2675541"/>
          </a:xfrm>
        </p:grpSpPr>
        <p:pic>
          <p:nvPicPr>
            <p:cNvPr id="7" name="Picture 2" descr="Cách đi cầu Vàng Đà Nẵng chi tiết A-Z cho người đi lần đầu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29"/>
            <a:stretch>
              <a:fillRect/>
            </a:stretch>
          </p:blipFill>
          <p:spPr bwMode="auto">
            <a:xfrm>
              <a:off x="672320" y="4015396"/>
              <a:ext cx="4962757" cy="267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951403" y="6015106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60506" y="1144361"/>
            <a:ext cx="4929554" cy="2712908"/>
            <a:chOff x="6460506" y="1144361"/>
            <a:chExt cx="4929554" cy="2712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0506" y="1144361"/>
              <a:ext cx="4929554" cy="27129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14059" y="3306610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3928" y="4075593"/>
            <a:ext cx="4896132" cy="2615344"/>
            <a:chOff x="6493928" y="4075594"/>
            <a:chExt cx="4896132" cy="26153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928" y="4075594"/>
              <a:ext cx="4896132" cy="26153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72917" y="6032601"/>
              <a:ext cx="2521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048214" y="2500012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  <a:endParaRPr lang="en-US" sz="30000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7238" y="1144359"/>
            <a:ext cx="4954221" cy="2712909"/>
            <a:chOff x="737238" y="1144360"/>
            <a:chExt cx="4954221" cy="2520340"/>
          </a:xfrm>
        </p:grpSpPr>
        <p:pic>
          <p:nvPicPr>
            <p:cNvPr id="11266" name="Picture 2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8" y="1144360"/>
              <a:ext cx="4954221" cy="252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26890" y="2983445"/>
              <a:ext cx="4355680" cy="486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14">
        <p14:prism isContent="1"/>
      </p:transition>
    </mc:Choice>
    <mc:Fallback>
      <p:transition spd="slow" advTm="4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9142">
        <p14:flythrough/>
      </p:transition>
    </mc:Choice>
    <mc:Fallback>
      <p:transition spd="slow" advTm="1914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hái Triển] Cờ nước CHXHCN Việt Nam bay trời xanh - bản đơn giả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25.000000"/>
                </p14:media>
              </p:ext>
            </p:extLst>
          </p:nvPr>
        </p:nvPicPr>
        <p:blipFill rotWithShape="1">
          <a:blip r:embed="rId3"/>
          <a:srcRect l="-321" t="5143"/>
          <a:stretch>
            <a:fillRect/>
          </a:stretch>
        </p:blipFill>
        <p:spPr>
          <a:xfrm>
            <a:off x="-39189" y="0"/>
            <a:ext cx="12231189" cy="6858000"/>
          </a:xfrm>
          <a:prstGeom prst="rect">
            <a:avLst/>
          </a:prstGeom>
        </p:spPr>
      </p:pic>
    </p:spTree>
  </p:cSld>
  <p:clrMapOvr>
    <a:masterClrMapping/>
  </p:clrMapOvr>
  <p:transition spd="slow" advTm="1637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 advTm="302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ả tấm bản đồ Việt Nam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1" t="32069" r="14743" b="17418"/>
          <a:stretch>
            <a:fillRect/>
          </a:stretch>
        </p:blipFill>
        <p:spPr bwMode="auto">
          <a:xfrm>
            <a:off x="13667696" y="4941694"/>
            <a:ext cx="3012142" cy="31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431" y="35575"/>
            <a:ext cx="756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4972" y="3760711"/>
            <a:ext cx="3864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6" t="41161" r="12438" b="24714"/>
          <a:stretch>
            <a:fillRect/>
          </a:stretch>
        </p:blipFill>
        <p:spPr bwMode="auto">
          <a:xfrm>
            <a:off x="7580476" y="3258755"/>
            <a:ext cx="1569493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03" b="88904" l="3200" r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4372" r="47587" b="9817"/>
          <a:stretch>
            <a:fillRect/>
          </a:stretch>
        </p:blipFill>
        <p:spPr bwMode="auto">
          <a:xfrm>
            <a:off x="3751169" y="816843"/>
            <a:ext cx="3025541" cy="58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79206" y="760229"/>
            <a:ext cx="2108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  <p:transition spd="slow" advTm="517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2"/>
      <p:bldP spid="10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74961" y="654613"/>
            <a:ext cx="5342911" cy="5996535"/>
            <a:chOff x="6368443" y="474784"/>
            <a:chExt cx="5342911" cy="59965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8443" y="474784"/>
              <a:ext cx="5342911" cy="49526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60165" y="5640322"/>
              <a:ext cx="30267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43774" y="689782"/>
            <a:ext cx="5380012" cy="6002703"/>
            <a:chOff x="651511" y="474784"/>
            <a:chExt cx="5380012" cy="600270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511" y="474784"/>
              <a:ext cx="5380012" cy="50283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711263" y="5646490"/>
              <a:ext cx="33278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844">
        <p14:reveal/>
      </p:transition>
    </mc:Choice>
    <mc:Fallback>
      <p:transition spd="slow" advTm="13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68535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3589" y="36071"/>
            <a:ext cx="607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" y="787008"/>
            <a:ext cx="12192529" cy="6070992"/>
            <a:chOff x="-1" y="787008"/>
            <a:chExt cx="12192529" cy="60709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6258"/>
            <a:stretch>
              <a:fillRect/>
            </a:stretch>
          </p:blipFill>
          <p:spPr>
            <a:xfrm>
              <a:off x="-1" y="787008"/>
              <a:ext cx="12192529" cy="60709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26340" y="5226784"/>
              <a:ext cx="424667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0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1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573">
        <p:circle/>
      </p:transition>
    </mc:Choice>
    <mc:Fallback>
      <p:transition spd="slow" advTm="365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8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6262" y="5662245"/>
            <a:ext cx="5184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8970">
        <p14:flash/>
      </p:transition>
    </mc:Choice>
    <mc:Fallback>
      <p:transition spd="slow" advTm="897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16" y="17584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935966"/>
            <a:chOff x="0" y="822178"/>
            <a:chExt cx="12192000" cy="6113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22178"/>
              <a:ext cx="12192000" cy="61137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42455" y="5842337"/>
              <a:ext cx="3647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6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536">
        <p14:warp dir="in"/>
      </p:transition>
    </mc:Choice>
    <mc:Fallback>
      <p:transition spd="slow" advTm="10536">
        <p:fade/>
      </p:transition>
    </mc:Fallback>
  </mc:AlternateContent>
</p:sld>
</file>

<file path=ppt/tags/tag1.xml><?xml version="1.0" encoding="utf-8"?>
<p:tagLst xmlns:p="http://schemas.openxmlformats.org/presentationml/2006/main">
  <p:tag name="TIMING" val="|9.1|2.5"/>
</p:tagLst>
</file>

<file path=ppt/tags/tag10.xml><?xml version="1.0" encoding="utf-8"?>
<p:tagLst xmlns:p="http://schemas.openxmlformats.org/presentationml/2006/main">
  <p:tag name="TIMING" val="|0.3|6.5"/>
</p:tagLst>
</file>

<file path=ppt/tags/tag11.xml><?xml version="1.0" encoding="utf-8"?>
<p:tagLst xmlns:p="http://schemas.openxmlformats.org/presentationml/2006/main">
  <p:tag name="TIMING" val="|4.8|3.9"/>
</p:tagLst>
</file>

<file path=ppt/tags/tag12.xml><?xml version="1.0" encoding="utf-8"?>
<p:tagLst xmlns:p="http://schemas.openxmlformats.org/presentationml/2006/main">
  <p:tag name="TIMING" val="|1.6|7.2|3.9|19|3.4|24.1|2.3|16.7|8.5"/>
</p:tagLst>
</file>

<file path=ppt/tags/tag13.xml><?xml version="1.0" encoding="utf-8"?>
<p:tagLst xmlns:p="http://schemas.openxmlformats.org/presentationml/2006/main">
  <p:tag name="TIMING" val="|4.5|7.3|2.9|2.8|12.1"/>
</p:tagLst>
</file>

<file path=ppt/tags/tag14.xml><?xml version="1.0" encoding="utf-8"?>
<p:tagLst xmlns:p="http://schemas.openxmlformats.org/presentationml/2006/main">
  <p:tag name="TIMING" val="|4.6|9.5|2|2.3|2.3|12.7"/>
</p:tagLst>
</file>

<file path=ppt/tags/tag15.xml><?xml version="1.0" encoding="utf-8"?>
<p:tagLst xmlns:p="http://schemas.openxmlformats.org/presentationml/2006/main">
  <p:tag name="TIMING" val="|6.4|6.1|2.7|3.7|3.1|11.3"/>
</p:tagLst>
</file>

<file path=ppt/tags/tag16.xml><?xml version="1.0" encoding="utf-8"?>
<p:tagLst xmlns:p="http://schemas.openxmlformats.org/presentationml/2006/main">
  <p:tag name="TIMING" val="|3.8|6.3|2.5|2.4|3|14.6|1.7|0.9|1.5"/>
</p:tagLst>
</file>

<file path=ppt/tags/tag2.xml><?xml version="1.0" encoding="utf-8"?>
<p:tagLst xmlns:p="http://schemas.openxmlformats.org/presentationml/2006/main">
  <p:tag name="TIMING" val="|44.9|7.6|6.1|1.5|1.7"/>
</p:tagLst>
</file>

<file path=ppt/tags/tag3.xml><?xml version="1.0" encoding="utf-8"?>
<p:tagLst xmlns:p="http://schemas.openxmlformats.org/presentationml/2006/main">
  <p:tag name="TIMING" val="|1"/>
</p:tagLst>
</file>

<file path=ppt/tags/tag4.xml><?xml version="1.0" encoding="utf-8"?>
<p:tagLst xmlns:p="http://schemas.openxmlformats.org/presentationml/2006/main">
  <p:tag name="TIMING" val="|9|12.9|10.8|4|7.7"/>
</p:tagLst>
</file>

<file path=ppt/tags/tag5.xml><?xml version="1.0" encoding="utf-8"?>
<p:tagLst xmlns:p="http://schemas.openxmlformats.org/presentationml/2006/main">
  <p:tag name="TIMING" val="|1.1|2.6|5.8|1.7"/>
</p:tagLst>
</file>

<file path=ppt/tags/tag6.xml><?xml version="1.0" encoding="utf-8"?>
<p:tagLst xmlns:p="http://schemas.openxmlformats.org/presentationml/2006/main">
  <p:tag name="TIMING" val="|1.8|5.8"/>
</p:tagLst>
</file>

<file path=ppt/tags/tag7.xml><?xml version="1.0" encoding="utf-8"?>
<p:tagLst xmlns:p="http://schemas.openxmlformats.org/presentationml/2006/main">
  <p:tag name="TIMING" val="|1|12.3|2.4|2.9|3.2|3.8"/>
</p:tagLst>
</file>

<file path=ppt/tags/tag8.xml><?xml version="1.0" encoding="utf-8"?>
<p:tagLst xmlns:p="http://schemas.openxmlformats.org/presentationml/2006/main">
  <p:tag name="TIMING" val="|8.3"/>
</p:tagLst>
</file>

<file path=ppt/tags/tag9.xml><?xml version="1.0" encoding="utf-8"?>
<p:tagLst xmlns:p="http://schemas.openxmlformats.org/presentationml/2006/main">
  <p:tag name="TIMING" val="|1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WPS Presentation</Application>
  <PresentationFormat>Widescreen</PresentationFormat>
  <Paragraphs>98</Paragraphs>
  <Slides>23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84977</cp:lastModifiedBy>
  <cp:revision>146</cp:revision>
  <dcterms:created xsi:type="dcterms:W3CDTF">2020-05-03T09:12:00Z</dcterms:created>
  <dcterms:modified xsi:type="dcterms:W3CDTF">2023-05-08T15:01:16Z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E46C3405581F47489AA165525FEFECEF</vt:lpwstr>
  </property>
  <property fmtid="{D5CDD505-2E9C-101B-9397-08002B2CF9AE}" pid="3" name="KSOProductBuildVer">
    <vt:lpwstr>1033-11.2.0.11537</vt:lpwstr>
  </property>
</Properties>
</file>