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8" r:id="rId4"/>
    <p:sldId id="260" r:id="rId5"/>
    <p:sldId id="261" r:id="rId6"/>
    <p:sldId id="262" r:id="rId7"/>
    <p:sldId id="269" r:id="rId8"/>
    <p:sldId id="266" r:id="rId9"/>
    <p:sldId id="270" r:id="rId10"/>
    <p:sldId id="264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D9B40-28CD-48E4-8D29-E0B99597126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8E8B6-4748-4B36-8893-B4DF74E5EB7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.xml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.xml"/><Relationship Id="rId7" Type="http://schemas.openxmlformats.org/officeDocument/2006/relationships/image" Target="../media/image6.png"/><Relationship Id="rId6" Type="http://schemas.microsoft.com/office/2007/relationships/media" Target="../media/media1.mp3"/><Relationship Id="rId5" Type="http://schemas.openxmlformats.org/officeDocument/2006/relationships/audio" Target="NULL" TargetMode="External"/><Relationship Id="rId4" Type="http://schemas.openxmlformats.org/officeDocument/2006/relationships/image" Target="../media/image11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9449" y="234047"/>
            <a:ext cx="658177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PHÒNG GIÁO DỤC VÀ ĐÀO TẠO QUẬN LONG BIÊN</a:t>
            </a:r>
            <a:endParaRPr lang="en-US" sz="2400" dirty="0" smtClean="0">
              <a:solidFill>
                <a:srgbClr val="0070C0"/>
              </a:solidFill>
            </a:endParaRPr>
          </a:p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TRƯỜNG MẦM NON </a:t>
            </a:r>
            <a:r>
              <a:rPr lang="en-SG" altLang="en-US" sz="2400" dirty="0" smtClean="0">
                <a:solidFill>
                  <a:srgbClr val="0070C0"/>
                </a:solidFill>
              </a:rPr>
              <a:t>NẮNG MAI</a:t>
            </a:r>
            <a:endParaRPr lang="en-SG" alt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9450" y="2979222"/>
            <a:ext cx="7281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VỰC: PHÁT TRIỂN THẨM MỸ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8982" y="4513359"/>
            <a:ext cx="4882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55267" y="3777068"/>
            <a:ext cx="5610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bảo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môi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7" name="Picture 6" descr="LOGO trường N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230" y="1049655"/>
            <a:ext cx="1719580" cy="1717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5406">
        <p14:flash/>
      </p:transition>
    </mc:Choice>
    <mc:Fallback>
      <p:transition spd="slow" advTm="254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398" y="1509796"/>
            <a:ext cx="7375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!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ieuDoTuyThuocHanhDongCuaBan-V.A-27902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9426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5331691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62"/>
    </mc:Choice>
    <mc:Fallback>
      <p:transition spd="slow" advTm="18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6320" y="363855"/>
            <a:ext cx="795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1782" y="323026"/>
            <a:ext cx="8848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97" y="1051015"/>
            <a:ext cx="9725630" cy="4194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038" t="26655" r="29481" b="28045"/>
          <a:stretch>
            <a:fillRect/>
          </a:stretch>
        </p:blipFill>
        <p:spPr>
          <a:xfrm>
            <a:off x="1074997" y="969357"/>
            <a:ext cx="9725630" cy="4469418"/>
          </a:xfrm>
          <a:prstGeom prst="rect">
            <a:avLst/>
          </a:prstGeom>
        </p:spPr>
      </p:pic>
      <p:pic>
        <p:nvPicPr>
          <p:cNvPr id="8" name="nhac khong l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2666.12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6720" y="5739477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78"/>
    </mc:Choice>
    <mc:Fallback>
      <p:transition spd="slow" advTm="57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823" r="2798" b="4886"/>
          <a:stretch>
            <a:fillRect/>
          </a:stretch>
        </p:blipFill>
        <p:spPr>
          <a:xfrm>
            <a:off x="-1" y="0"/>
            <a:ext cx="1227372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6557">
        <p15:prstTrans prst="peelOff"/>
      </p:transition>
    </mc:Choice>
    <mc:Fallback>
      <p:transition spd="slow" advTm="465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4222" r="10728" b="5241"/>
          <a:stretch>
            <a:fillRect/>
          </a:stretch>
        </p:blipFill>
        <p:spPr>
          <a:xfrm>
            <a:off x="114300" y="0"/>
            <a:ext cx="11958638" cy="67236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51005" y="2866768"/>
            <a:ext cx="650790" cy="3212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5700585" y="1746422"/>
            <a:ext cx="601362" cy="2800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nhac khong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2666.12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55167">
        <p15:prstTrans prst="wind"/>
      </p:transition>
    </mc:Choice>
    <mc:Fallback>
      <p:transition spd="slow" advTm="55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 numSld="2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t="3788" r="13744" b="3788"/>
          <a:stretch>
            <a:fillRect/>
          </a:stretch>
        </p:blipFill>
        <p:spPr>
          <a:xfrm>
            <a:off x="-1" y="-1"/>
            <a:ext cx="12192001" cy="6857669"/>
          </a:xfrm>
          <a:prstGeom prst="rect">
            <a:avLst/>
          </a:prstGeom>
        </p:spPr>
      </p:pic>
    </p:spTree>
  </p:cSld>
  <p:clrMapOvr>
    <a:masterClrMapping/>
  </p:clrMapOvr>
  <p:transition spd="slow" advTm="57856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2218" y="-93867"/>
            <a:ext cx="6229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823" r="2798" b="4886"/>
          <a:stretch>
            <a:fillRect/>
          </a:stretch>
        </p:blipFill>
        <p:spPr>
          <a:xfrm>
            <a:off x="1134634" y="811360"/>
            <a:ext cx="4652259" cy="2775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4222" r="10728" b="5241"/>
          <a:stretch>
            <a:fillRect/>
          </a:stretch>
        </p:blipFill>
        <p:spPr>
          <a:xfrm>
            <a:off x="6274866" y="925352"/>
            <a:ext cx="4352494" cy="25572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389" y="3762907"/>
            <a:ext cx="5111008" cy="2874942"/>
          </a:xfrm>
          <a:prstGeom prst="rect">
            <a:avLst/>
          </a:prstGeom>
        </p:spPr>
      </p:pic>
      <p:pic>
        <p:nvPicPr>
          <p:cNvPr id="4" name="nhac khong l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26426.12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62"/>
    </mc:Choice>
    <mc:Fallback>
      <p:transition spd="slow" advTm="3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 numSld="2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4161208" y="279521"/>
            <a:ext cx="3178705" cy="9046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t="13061" r="15005" b="2211"/>
          <a:stretch>
            <a:fillRect/>
          </a:stretch>
        </p:blipFill>
        <p:spPr>
          <a:xfrm>
            <a:off x="3845304" y="4020064"/>
            <a:ext cx="3222761" cy="2561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25842" r="3551" b="29215"/>
          <a:stretch>
            <a:fillRect/>
          </a:stretch>
        </p:blipFill>
        <p:spPr>
          <a:xfrm>
            <a:off x="7924800" y="2553729"/>
            <a:ext cx="3904170" cy="2356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7" y="1857886"/>
            <a:ext cx="2270039" cy="2865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t="9249" r="4723" b="9919"/>
          <a:stretch>
            <a:fillRect/>
          </a:stretch>
        </p:blipFill>
        <p:spPr>
          <a:xfrm>
            <a:off x="3845304" y="1332411"/>
            <a:ext cx="3311610" cy="2147822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 advTm="2191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2" y="237873"/>
            <a:ext cx="5007458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82" y="237872"/>
            <a:ext cx="5007094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2" y="3547585"/>
            <a:ext cx="5007458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782" y="3547584"/>
            <a:ext cx="5007094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nhacj k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132420.12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57"/>
    </mc:Choice>
    <mc:Fallback>
      <p:transition spd="slow" advTm="1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0" numSld="2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0963" y="2010728"/>
            <a:ext cx="5043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66"/>
    </mc:Choice>
    <mc:Fallback>
      <p:transition spd="slow" advTm="52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1.3|5.5|8.2|0.3|0.7|8.3"/>
</p:tagLst>
</file>

<file path=ppt/tags/tag2.xml><?xml version="1.0" encoding="utf-8"?>
<p:tagLst xmlns:p="http://schemas.openxmlformats.org/presentationml/2006/main">
  <p:tag name="TIMING" val="|26.7|5.1"/>
</p:tagLst>
</file>

<file path=ppt/tags/tag3.xml><?xml version="1.0" encoding="utf-8"?>
<p:tagLst xmlns:p="http://schemas.openxmlformats.org/presentationml/2006/main">
  <p:tag name="TIMING" val="|2|0.5"/>
</p:tagLst>
</file>

<file path=ppt/tags/tag4.xml><?xml version="1.0" encoding="utf-8"?>
<p:tagLst xmlns:p="http://schemas.openxmlformats.org/presentationml/2006/main">
  <p:tag name="TIMING" val="|2.8|5.9|2.6|2.1|2.4"/>
</p:tagLst>
</file>

<file path=ppt/tags/tag5.xml><?xml version="1.0" encoding="utf-8"?>
<p:tagLst xmlns:p="http://schemas.openxmlformats.org/presentationml/2006/main">
  <p:tag name="TIMING" val="|0.4"/>
</p:tagLst>
</file>

<file path=ppt/tags/tag6.xml><?xml version="1.0" encoding="utf-8"?>
<p:tagLst xmlns:p="http://schemas.openxmlformats.org/presentationml/2006/main">
  <p:tag name="TIMING" val="|2.4"/>
</p:tagLst>
</file>

<file path=ppt/tags/tag7.xml><?xml version="1.0" encoding="utf-8"?>
<p:tagLst xmlns:p="http://schemas.openxmlformats.org/presentationml/2006/main">
  <p:tag name="TIMING" val="|0.7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Application>WPS Presentation</Application>
  <PresentationFormat>Widescreen</PresentationFormat>
  <Paragraphs>21</Paragraphs>
  <Slides>10</Slides>
  <Notes>0</Notes>
  <HiddenSlides>0</HiddenSlides>
  <MMClips>17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n'</dc:creator>
  <cp:lastModifiedBy>84977</cp:lastModifiedBy>
  <cp:revision>72</cp:revision>
  <dcterms:created xsi:type="dcterms:W3CDTF">2021-05-04T23:58:00Z</dcterms:created>
  <dcterms:modified xsi:type="dcterms:W3CDTF">2023-03-03T15:33:10Z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85737253398D46DC882935031522B4FD</vt:lpwstr>
  </property>
  <property fmtid="{D5CDD505-2E9C-101B-9397-08002B2CF9AE}" pid="3" name="KSOProductBuildVer">
    <vt:lpwstr>1033-11.2.0.11486</vt:lpwstr>
  </property>
</Properties>
</file>