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77" r:id="rId2"/>
    <p:sldId id="263" r:id="rId3"/>
    <p:sldId id="262" r:id="rId4"/>
    <p:sldId id="266" r:id="rId5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4103" autoAdjust="0"/>
  </p:normalViewPr>
  <p:slideViewPr>
    <p:cSldViewPr snapToGrid="0">
      <p:cViewPr varScale="1">
        <p:scale>
          <a:sx n="92" d="100"/>
          <a:sy n="92" d="100"/>
        </p:scale>
        <p:origin x="17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35177-823A-491B-805B-BE3D672555D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DD8DB-0A88-45C0-8EAB-B5B38A29CA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5D1B-1235-46C5-BE39-DACFF1E6B24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CB4B-0B3B-40C5-9906-909CEAEFE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5D1B-1235-46C5-BE39-DACFF1E6B24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CB4B-0B3B-40C5-9906-909CEAEFE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5D1B-1235-46C5-BE39-DACFF1E6B24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CB4B-0B3B-40C5-9906-909CEAEFE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5D1B-1235-46C5-BE39-DACFF1E6B24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CB4B-0B3B-40C5-9906-909CEAEFE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5D1B-1235-46C5-BE39-DACFF1E6B24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CB4B-0B3B-40C5-9906-909CEAEFE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5D1B-1235-46C5-BE39-DACFF1E6B24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CB4B-0B3B-40C5-9906-909CEAEFE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5D1B-1235-46C5-BE39-DACFF1E6B24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CB4B-0B3B-40C5-9906-909CEAEFE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5D1B-1235-46C5-BE39-DACFF1E6B24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CB4B-0B3B-40C5-9906-909CEAEFE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5D1B-1235-46C5-BE39-DACFF1E6B24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CB4B-0B3B-40C5-9906-909CEAEFE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5D1B-1235-46C5-BE39-DACFF1E6B24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CB4B-0B3B-40C5-9906-909CEAEFE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5D1B-1235-46C5-BE39-DACFF1E6B24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CB4B-0B3B-40C5-9906-909CEAEFE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A5D1B-1235-46C5-BE39-DACFF1E6B24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9CB4B-0B3B-40C5-9906-909CEAEFE9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-456565" y="359180"/>
            <a:ext cx="8588375" cy="4600360"/>
            <a:chOff x="745177" y="-2217150"/>
            <a:chExt cx="16778312" cy="12206283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1499" b="30850"/>
            <a:stretch>
              <a:fillRect/>
            </a:stretch>
          </p:blipFill>
          <p:spPr>
            <a:xfrm rot="-1382617">
              <a:off x="1615147" y="3222468"/>
              <a:ext cx="4398805" cy="676666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732364">
              <a:off x="12900672" y="-2217150"/>
              <a:ext cx="4622817" cy="4752429"/>
            </a:xfrm>
            <a:prstGeom prst="rect">
              <a:avLst/>
            </a:prstGeom>
          </p:spPr>
        </p:pic>
        <p:grpSp>
          <p:nvGrpSpPr>
            <p:cNvPr id="5" name="Group 5"/>
            <p:cNvGrpSpPr/>
            <p:nvPr/>
          </p:nvGrpSpPr>
          <p:grpSpPr>
            <a:xfrm>
              <a:off x="3329758" y="-534985"/>
              <a:ext cx="10013522" cy="7710038"/>
              <a:chOff x="-167692" y="-719120"/>
              <a:chExt cx="3201451" cy="224207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167692" y="-719120"/>
                <a:ext cx="3201451" cy="2242074"/>
              </a:xfrm>
              <a:custGeom>
                <a:avLst/>
                <a:gdLst/>
                <a:ahLst/>
                <a:cxnLst/>
                <a:rect l="l" t="t" r="r" b="b"/>
                <a:pathLst>
                  <a:path w="3407273" h="187949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930760" y="12454"/>
                    </a:cubicBezTo>
                    <a:cubicBezTo>
                      <a:pt x="2337917" y="12671"/>
                      <a:pt x="3133206" y="0"/>
                      <a:pt x="3133206" y="0"/>
                    </a:cubicBezTo>
                    <a:cubicBezTo>
                      <a:pt x="3200669" y="0"/>
                      <a:pt x="3276606" y="0"/>
                      <a:pt x="3355379" y="85073"/>
                    </a:cubicBezTo>
                    <a:cubicBezTo>
                      <a:pt x="3398357" y="131488"/>
                      <a:pt x="3399426" y="240224"/>
                      <a:pt x="3399831" y="320281"/>
                    </a:cubicBezTo>
                    <a:cubicBezTo>
                      <a:pt x="3399831" y="320281"/>
                      <a:pt x="3398126" y="932605"/>
                      <a:pt x="3398126" y="1116912"/>
                    </a:cubicBezTo>
                    <a:cubicBezTo>
                      <a:pt x="3398126" y="1331071"/>
                      <a:pt x="3407274" y="1630250"/>
                      <a:pt x="3407274" y="1630250"/>
                    </a:cubicBezTo>
                    <a:cubicBezTo>
                      <a:pt x="3407274" y="1758918"/>
                      <a:pt x="3403105" y="1879496"/>
                      <a:pt x="3150267" y="1871362"/>
                    </a:cubicBezTo>
                    <a:cubicBezTo>
                      <a:pt x="3150267" y="1871362"/>
                      <a:pt x="2773794" y="1851063"/>
                      <a:pt x="2388311" y="1858662"/>
                    </a:cubicBezTo>
                    <a:cubicBezTo>
                      <a:pt x="1200217" y="1866796"/>
                      <a:pt x="304023" y="1879496"/>
                      <a:pt x="304023" y="1879496"/>
                    </a:cubicBezTo>
                    <a:cubicBezTo>
                      <a:pt x="132548" y="1879496"/>
                      <a:pt x="4213" y="1778427"/>
                      <a:pt x="8532" y="1575880"/>
                    </a:cubicBezTo>
                    <a:cubicBezTo>
                      <a:pt x="8532" y="1575880"/>
                      <a:pt x="9630" y="1077339"/>
                      <a:pt x="4815" y="93260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5217659" y="4417366"/>
              <a:ext cx="7866620" cy="2932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600"/>
                </a:lnSpc>
                <a:spcBef>
                  <a:spcPct val="0"/>
                </a:spcBef>
              </a:pPr>
              <a:endParaRPr lang="en-US" sz="3000" u="none" spc="-200" dirty="0">
                <a:solidFill>
                  <a:srgbClr val="272626"/>
                </a:solidFill>
                <a:latin typeface="Sriracha"/>
              </a:endParaRP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745177" y="5184836"/>
              <a:ext cx="2803439" cy="1406813"/>
              <a:chOff x="0" y="0"/>
              <a:chExt cx="3737918" cy="1875750"/>
            </a:xfrm>
          </p:grpSpPr>
          <p:grpSp>
            <p:nvGrpSpPr>
              <p:cNvPr id="12" name="Group 12"/>
              <p:cNvGrpSpPr/>
              <p:nvPr/>
            </p:nvGrpSpPr>
            <p:grpSpPr>
              <a:xfrm>
                <a:off x="0" y="61568"/>
                <a:ext cx="747584" cy="747584"/>
                <a:chOff x="0" y="0"/>
                <a:chExt cx="6350000" cy="6350000"/>
              </a:xfrm>
            </p:grpSpPr>
            <p:sp>
              <p:nvSpPr>
                <p:cNvPr id="13" name="Freeform 13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FFBD6F"/>
                </a:solidFill>
              </p:spPr>
            </p:sp>
          </p:grpSp>
          <p:sp>
            <p:nvSpPr>
              <p:cNvPr id="14" name="TextBox 14"/>
              <p:cNvSpPr txBox="1"/>
              <p:nvPr/>
            </p:nvSpPr>
            <p:spPr>
              <a:xfrm>
                <a:off x="255209" y="175159"/>
                <a:ext cx="330858" cy="170059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750"/>
                  </a:lnSpc>
                  <a:spcBef>
                    <a:spcPct val="0"/>
                  </a:spcBef>
                </a:pPr>
                <a:r>
                  <a:rPr lang="en-US" sz="1170">
                    <a:solidFill>
                      <a:srgbClr val="FFFEFE"/>
                    </a:solidFill>
                    <a:latin typeface="Sriracha"/>
                  </a:rPr>
                  <a:t>H</a:t>
                </a:r>
              </a:p>
            </p:txBody>
          </p:sp>
          <p:grpSp>
            <p:nvGrpSpPr>
              <p:cNvPr id="15" name="Group 15"/>
              <p:cNvGrpSpPr/>
              <p:nvPr/>
            </p:nvGrpSpPr>
            <p:grpSpPr>
              <a:xfrm>
                <a:off x="747584" y="61568"/>
                <a:ext cx="747584" cy="747584"/>
                <a:chOff x="0" y="0"/>
                <a:chExt cx="6350000" cy="6350000"/>
              </a:xfrm>
            </p:grpSpPr>
            <p:sp>
              <p:nvSpPr>
                <p:cNvPr id="16" name="Freeform 16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A09BFF"/>
                </a:solidFill>
              </p:spPr>
            </p:sp>
          </p:grpSp>
          <p:grpSp>
            <p:nvGrpSpPr>
              <p:cNvPr id="17" name="Group 17"/>
              <p:cNvGrpSpPr/>
              <p:nvPr/>
            </p:nvGrpSpPr>
            <p:grpSpPr>
              <a:xfrm>
                <a:off x="2990334" y="61568"/>
                <a:ext cx="747584" cy="747584"/>
                <a:chOff x="0" y="0"/>
                <a:chExt cx="6350000" cy="6350000"/>
              </a:xfrm>
            </p:grpSpPr>
            <p:sp>
              <p:nvSpPr>
                <p:cNvPr id="18" name="Freeform 18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FD87B1"/>
                </a:solidFill>
              </p:spPr>
            </p:sp>
          </p:grpSp>
          <p:sp>
            <p:nvSpPr>
              <p:cNvPr id="19" name="TextBox 19"/>
              <p:cNvSpPr txBox="1"/>
              <p:nvPr/>
            </p:nvSpPr>
            <p:spPr>
              <a:xfrm>
                <a:off x="841276" y="137660"/>
                <a:ext cx="560198" cy="170059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750"/>
                  </a:lnSpc>
                  <a:spcBef>
                    <a:spcPct val="0"/>
                  </a:spcBef>
                </a:pPr>
                <a:r>
                  <a:rPr lang="en-US" sz="1170" dirty="0">
                    <a:solidFill>
                      <a:srgbClr val="FFFEFE"/>
                    </a:solidFill>
                    <a:latin typeface="Sriracha"/>
                  </a:rPr>
                  <a:t>E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3084027" y="137660"/>
                <a:ext cx="560198" cy="170059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750"/>
                  </a:lnSpc>
                  <a:spcBef>
                    <a:spcPct val="0"/>
                  </a:spcBef>
                </a:pPr>
                <a:r>
                  <a:rPr lang="en-US" sz="1170" dirty="0">
                    <a:solidFill>
                      <a:srgbClr val="FFFEFE"/>
                    </a:solidFill>
                    <a:latin typeface="Sriracha"/>
                  </a:rPr>
                  <a:t>O</a:t>
                </a:r>
              </a:p>
            </p:txBody>
          </p:sp>
          <p:grpSp>
            <p:nvGrpSpPr>
              <p:cNvPr id="21" name="Group 21"/>
              <p:cNvGrpSpPr/>
              <p:nvPr/>
            </p:nvGrpSpPr>
            <p:grpSpPr>
              <a:xfrm>
                <a:off x="1495167" y="0"/>
                <a:ext cx="747584" cy="747584"/>
                <a:chOff x="0" y="0"/>
                <a:chExt cx="6350000" cy="6350000"/>
              </a:xfrm>
            </p:grpSpPr>
            <p:sp>
              <p:nvSpPr>
                <p:cNvPr id="22" name="Freeform 22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BAE6FF"/>
                </a:solidFill>
              </p:spPr>
            </p:sp>
          </p:grpSp>
          <p:sp>
            <p:nvSpPr>
              <p:cNvPr id="23" name="TextBox 23"/>
              <p:cNvSpPr txBox="1"/>
              <p:nvPr/>
            </p:nvSpPr>
            <p:spPr>
              <a:xfrm>
                <a:off x="1719925" y="76092"/>
                <a:ext cx="298067" cy="170059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750"/>
                  </a:lnSpc>
                  <a:spcBef>
                    <a:spcPct val="0"/>
                  </a:spcBef>
                </a:pPr>
                <a:r>
                  <a:rPr lang="en-US" sz="1170" dirty="0">
                    <a:solidFill>
                      <a:srgbClr val="FFFEFE"/>
                    </a:solidFill>
                    <a:latin typeface="Sriracha"/>
                  </a:rPr>
                  <a:t>L</a:t>
                </a:r>
              </a:p>
            </p:txBody>
          </p:sp>
          <p:grpSp>
            <p:nvGrpSpPr>
              <p:cNvPr id="24" name="Group 24"/>
              <p:cNvGrpSpPr/>
              <p:nvPr/>
            </p:nvGrpSpPr>
            <p:grpSpPr>
              <a:xfrm>
                <a:off x="2242751" y="37227"/>
                <a:ext cx="747584" cy="747584"/>
                <a:chOff x="0" y="0"/>
                <a:chExt cx="6350000" cy="6350000"/>
              </a:xfrm>
            </p:grpSpPr>
            <p:sp>
              <p:nvSpPr>
                <p:cNvPr id="25" name="Freeform 25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A9EBA1"/>
                </a:solidFill>
              </p:spPr>
            </p:sp>
          </p:grpSp>
          <p:sp>
            <p:nvSpPr>
              <p:cNvPr id="26" name="TextBox 26"/>
              <p:cNvSpPr txBox="1"/>
              <p:nvPr/>
            </p:nvSpPr>
            <p:spPr>
              <a:xfrm>
                <a:off x="2336444" y="108593"/>
                <a:ext cx="560198" cy="170059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750"/>
                  </a:lnSpc>
                  <a:spcBef>
                    <a:spcPct val="0"/>
                  </a:spcBef>
                </a:pPr>
                <a:r>
                  <a:rPr lang="en-US" sz="1170">
                    <a:solidFill>
                      <a:srgbClr val="FFFEFE"/>
                    </a:solidFill>
                    <a:latin typeface="Sriracha"/>
                  </a:rPr>
                  <a:t>L</a:t>
                </a:r>
              </a:p>
            </p:txBody>
          </p:sp>
        </p:grpSp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1180231">
              <a:off x="2190417" y="2244404"/>
              <a:ext cx="831833" cy="831833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1180231">
              <a:off x="3159205" y="1284245"/>
              <a:ext cx="1223634" cy="1250927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2682344">
              <a:off x="900474" y="1213133"/>
              <a:ext cx="2348424" cy="768575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4958080" y="3247533"/>
              <a:ext cx="1110597" cy="1239003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6016542" y="4553394"/>
              <a:ext cx="831833" cy="831833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10185448">
              <a:off x="1797196" y="6745508"/>
              <a:ext cx="2793450" cy="279345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9578647" y="3396232"/>
              <a:ext cx="551368" cy="466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75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50893" y="3580898"/>
              <a:ext cx="283613" cy="466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75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776095" y="1151255"/>
            <a:ext cx="339979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235A63"/>
                </a:solidFill>
                <a:latin typeface="Times New Roman" panose="02020603050405020304" charset="0"/>
                <a:cs typeface="Times New Roman" panose="02020603050405020304" charset="0"/>
              </a:rPr>
              <a:t>ỦY BAN NHÂN DÂN QUẬN LONG BIÊN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844040" y="1352550"/>
            <a:ext cx="2658110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altLang="en-US" sz="900" b="1" dirty="0">
                <a:solidFill>
                  <a:srgbClr val="235A63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</a:t>
            </a:r>
            <a:r>
              <a:rPr lang="en-US" sz="900" b="1" dirty="0">
                <a:solidFill>
                  <a:srgbClr val="235A63"/>
                </a:solidFill>
                <a:latin typeface="Times New Roman" panose="02020603050405020304" charset="0"/>
                <a:cs typeface="Times New Roman" panose="02020603050405020304" charset="0"/>
              </a:rPr>
              <a:t>TRƯỜNG MẦM </a:t>
            </a:r>
            <a:r>
              <a:rPr lang="en-US" sz="900" b="1">
                <a:solidFill>
                  <a:srgbClr val="235A63"/>
                </a:solidFill>
                <a:latin typeface="Times New Roman" panose="02020603050405020304" charset="0"/>
                <a:cs typeface="Times New Roman" panose="02020603050405020304" charset="0"/>
              </a:rPr>
              <a:t>NON NẮNG MAI</a:t>
            </a:r>
            <a:endParaRPr lang="en-US" sz="900" b="1" dirty="0">
              <a:solidFill>
                <a:srgbClr val="235A63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974466" y="2315493"/>
            <a:ext cx="3386575" cy="299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rgbClr val="235A63"/>
                </a:solidFill>
                <a:latin typeface="Times New Roman" panose="02020603050405020304" charset="0"/>
                <a:cs typeface="Times New Roman" panose="02020603050405020304" charset="0"/>
              </a:rPr>
              <a:t>LĨNH VỰC: PHÁT TRIỂN </a:t>
            </a:r>
            <a:r>
              <a:rPr lang="en-SG" altLang="en-US" sz="1350" b="1" dirty="0">
                <a:solidFill>
                  <a:srgbClr val="235A63"/>
                </a:solidFill>
                <a:latin typeface="Times New Roman" panose="02020603050405020304" charset="0"/>
                <a:cs typeface="Times New Roman" panose="02020603050405020304" charset="0"/>
              </a:rPr>
              <a:t>THẨM MỸ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639647" y="2622216"/>
            <a:ext cx="3289452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35A63"/>
                </a:solidFill>
                <a:latin typeface="Times New Roman" panose="02020603050405020304" charset="0"/>
                <a:cs typeface="Times New Roman" panose="02020603050405020304" charset="0"/>
              </a:rPr>
              <a:t>ĐỀ TÀI: </a:t>
            </a:r>
            <a:r>
              <a:rPr lang="en-SG" altLang="en-US" sz="1600" b="1" dirty="0">
                <a:solidFill>
                  <a:srgbClr val="235A63"/>
                </a:solidFill>
                <a:latin typeface="Times New Roman" panose="02020603050405020304" charset="0"/>
                <a:cs typeface="Times New Roman" panose="02020603050405020304" charset="0"/>
              </a:rPr>
              <a:t>Vẽ lọ hoa</a:t>
            </a:r>
            <a:r>
              <a:rPr lang="en-US" sz="1600" b="1" dirty="0">
                <a:solidFill>
                  <a:srgbClr val="235A63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859" y="1550480"/>
            <a:ext cx="507642" cy="479381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2760800" y="3132067"/>
            <a:ext cx="1667022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 err="1">
                <a:solidFill>
                  <a:srgbClr val="235A63"/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900" b="1" dirty="0">
                <a:solidFill>
                  <a:srgbClr val="235A63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900" b="1" dirty="0" err="1">
                <a:solidFill>
                  <a:srgbClr val="235A63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900" b="1" dirty="0">
                <a:solidFill>
                  <a:srgbClr val="235A63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900" b="1" dirty="0" err="1">
                <a:solidFill>
                  <a:srgbClr val="235A63"/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900" b="1" dirty="0">
                <a:solidFill>
                  <a:srgbClr val="235A63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900" b="1" dirty="0" err="1">
                <a:solidFill>
                  <a:srgbClr val="235A63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900" b="1" dirty="0">
                <a:solidFill>
                  <a:srgbClr val="235A63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900" b="1" dirty="0" err="1">
                <a:solidFill>
                  <a:srgbClr val="235A63"/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900" b="1" dirty="0">
                <a:solidFill>
                  <a:srgbClr val="235A63"/>
                </a:solidFill>
                <a:latin typeface="Times New Roman" panose="02020603050405020304" charset="0"/>
                <a:cs typeface="Times New Roman" panose="02020603050405020304" charset="0"/>
              </a:rPr>
              <a:t> 5-6 </a:t>
            </a:r>
            <a:r>
              <a:rPr lang="en-US" sz="900" b="1" dirty="0" err="1">
                <a:solidFill>
                  <a:srgbClr val="235A63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endParaRPr lang="en-US" sz="900" b="1" dirty="0">
              <a:solidFill>
                <a:srgbClr val="235A63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60933" y="3584482"/>
            <a:ext cx="1506433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rgbClr val="235A63"/>
                </a:solidFill>
                <a:latin typeface="Times New Roman" panose="02020603050405020304" charset="0"/>
                <a:cs typeface="Times New Roman" panose="02020603050405020304" charset="0"/>
              </a:rPr>
              <a:t>Cô </a:t>
            </a:r>
            <a:r>
              <a:rPr lang="en-US" sz="900" b="1" dirty="0" err="1">
                <a:solidFill>
                  <a:srgbClr val="235A63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900" b="1">
                <a:solidFill>
                  <a:srgbClr val="235A63"/>
                </a:solidFill>
                <a:latin typeface="Times New Roman" panose="02020603050405020304" charset="0"/>
                <a:cs typeface="Times New Roman" panose="02020603050405020304" charset="0"/>
              </a:rPr>
              <a:t>: Đinh Thị Hường</a:t>
            </a:r>
            <a:endParaRPr lang="en-US" sz="900" b="1" dirty="0">
              <a:solidFill>
                <a:srgbClr val="235A63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313">
        <p:circle/>
      </p:transition>
    </mc:Choice>
    <mc:Fallback xmlns="">
      <p:transition spd="slow" advTm="30313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2000" fill="hold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12000" fill="hold" grpId="0" nodeType="withEffect" p14:presetBounceEnd="2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1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1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12000" fill="hold" nodeType="withEffect" p14:presetBounceEnd="2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1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1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12000" fill="hold" grpId="0" nodeType="withEffect" p14:presetBounceEnd="2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1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20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12000" fill="hold" grpId="0" nodeType="withEffect" p14:presetBounceEnd="2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2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2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12000" fill="hold" grpId="0" nodeType="withEffect" p14:presetBounceEnd="22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2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2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12000" fill="hold" grpId="0" nodeType="withEffect" p14:presetBounceEnd="2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31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3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/>
          <p:bldP spid="43" grpId="0"/>
          <p:bldP spid="44" grpId="0"/>
          <p:bldP spid="45" grpId="0"/>
          <p:bldP spid="47" grpId="0"/>
          <p:bldP spid="4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12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1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12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12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12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12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/>
          <p:bldP spid="43" grpId="0"/>
          <p:bldP spid="44" grpId="0"/>
          <p:bldP spid="45" grpId="0"/>
          <p:bldP spid="47" grpId="0"/>
          <p:bldP spid="4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82000">
              <a:srgbClr val="FFE080"/>
            </a:gs>
            <a:gs pos="46000">
              <a:schemeClr val="accent4">
                <a:lumMod val="10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" t="1839" r="7288" b="3602"/>
          <a:stretch>
            <a:fillRect/>
          </a:stretch>
        </p:blipFill>
        <p:spPr>
          <a:xfrm>
            <a:off x="1713556" y="165538"/>
            <a:ext cx="3421117" cy="48636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5874">
        <p15:prstTrans prst="wind"/>
      </p:transition>
    </mc:Choice>
    <mc:Fallback xmlns="">
      <p:transition spd="slow" advTm="258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1961657" y="2944989"/>
            <a:ext cx="4760785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625" indent="-428625">
              <a:lnSpc>
                <a:spcPct val="200000"/>
              </a:lnSpc>
              <a:buFontTx/>
              <a:buChar char="-"/>
            </a:pPr>
            <a:r>
              <a:rPr lang="en-SG" altLang="en-US" sz="3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giấy A4</a:t>
            </a:r>
          </a:p>
          <a:p>
            <a:pPr marL="428625" indent="-428625">
              <a:lnSpc>
                <a:spcPct val="200000"/>
              </a:lnSpc>
              <a:buFontTx/>
              <a:buChar char="-"/>
            </a:pPr>
            <a:r>
              <a:rPr lang="en-US" sz="3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  <a:r>
              <a:rPr lang="en-SG" altLang="en-US" sz="3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út màu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2161682" y="2087739"/>
            <a:ext cx="4760785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rgbClr val="FF0000"/>
                </a:solidFill>
                <a:latin typeface=".VnAvant" panose="020B7200000000000000" pitchFamily="34" charset="0"/>
              </a:rPr>
              <a:t>2. </a:t>
            </a:r>
            <a:r>
              <a:rPr lang="en-US" sz="33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SG" altLang="en-US" sz="33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huẩn bị</a:t>
            </a:r>
            <a:endParaRPr lang="en-SG" altLang="en-US" sz="33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7935">
        <p14:honeycomb/>
      </p:transition>
    </mc:Choice>
    <mc:Fallback xmlns="">
      <p:transition spd="slow" advTm="279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6" y="327594"/>
            <a:ext cx="2103269" cy="2829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1"/>
          <a:stretch>
            <a:fillRect/>
          </a:stretch>
        </p:blipFill>
        <p:spPr>
          <a:xfrm>
            <a:off x="2358181" y="2102839"/>
            <a:ext cx="2103268" cy="2829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5" r="27820"/>
          <a:stretch>
            <a:fillRect/>
          </a:stretch>
        </p:blipFill>
        <p:spPr>
          <a:xfrm>
            <a:off x="4587655" y="423468"/>
            <a:ext cx="2111226" cy="2829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3748">
        <p14:warp dir="in"/>
      </p:transition>
    </mc:Choice>
    <mc:Fallback xmlns="">
      <p:transition spd="slow" advTm="337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55</Words>
  <Application>Microsoft Office PowerPoint</Application>
  <PresentationFormat>Custom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.VnAvant</vt:lpstr>
      <vt:lpstr>Arial</vt:lpstr>
      <vt:lpstr>Calibri</vt:lpstr>
      <vt:lpstr>Calibri Light</vt:lpstr>
      <vt:lpstr>Sriracha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</dc:creator>
  <cp:lastModifiedBy>huong dinh</cp:lastModifiedBy>
  <cp:revision>57</cp:revision>
  <dcterms:created xsi:type="dcterms:W3CDTF">2021-02-18T03:51:00Z</dcterms:created>
  <dcterms:modified xsi:type="dcterms:W3CDTF">2023-08-08T15:47:12Z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781928332521446DA0B6D8B9FC704AC7</vt:lpwstr>
  </property>
  <property fmtid="{D5CDD505-2E9C-101B-9397-08002B2CF9AE}" pid="3" name="KSOProductBuildVer">
    <vt:lpwstr>1033-12.2.0.13110</vt:lpwstr>
  </property>
</Properties>
</file>