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79" r:id="rId4"/>
    <p:sldId id="258" r:id="rId5"/>
    <p:sldId id="280" r:id="rId6"/>
    <p:sldId id="274" r:id="rId7"/>
    <p:sldId id="260" r:id="rId8"/>
    <p:sldId id="277" r:id="rId9"/>
    <p:sldId id="276" r:id="rId10"/>
    <p:sldId id="275" r:id="rId11"/>
    <p:sldId id="261" r:id="rId12"/>
    <p:sldId id="263" r:id="rId13"/>
    <p:sldId id="264" r:id="rId14"/>
    <p:sldId id="265" r:id="rId15"/>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HP001 5 hàng" panose="020B0604020202020204" charset="0"/>
      <p:regular r:id="rId21"/>
      <p:bold r:id="rId22"/>
    </p:embeddedFont>
    <p:embeddedFont>
      <p:font typeface="Sriracha" panose="020B0604020202020204" charset="-34"/>
      <p:regular r:id="rId23"/>
    </p:embeddedFont>
  </p:embeddedFontLst>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1654"/>
    <a:srgbClr val="FCCE8E"/>
    <a:srgbClr val="0CAFA9"/>
    <a:srgbClr val="ED6F00"/>
    <a:srgbClr val="C8D8AC"/>
    <a:srgbClr val="FFFFFF"/>
    <a:srgbClr val="E6E6E6"/>
    <a:srgbClr val="E3BA3E"/>
    <a:srgbClr val="DDA673"/>
    <a:srgbClr val="B7B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825" autoAdjust="0"/>
    <p:restoredTop sz="94622" autoAdjust="0"/>
  </p:normalViewPr>
  <p:slideViewPr>
    <p:cSldViewPr>
      <p:cViewPr>
        <p:scale>
          <a:sx n="30" d="100"/>
          <a:sy n="30" d="100"/>
        </p:scale>
        <p:origin x="1603" y="691"/>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B59AB-09AB-42AF-91BE-741650318706}" type="datetimeFigureOut">
              <a:rPr lang="en-US" smtClean="0"/>
              <a:t>7/22/2023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C6B8D-6192-4675-B89C-C096C4558231}" type="slidenum">
              <a:rPr lang="en-US" smtClean="0"/>
              <a:t>‹#›</a:t>
            </a:fld>
            <a:endParaRPr lang="en-US"/>
          </a:p>
        </p:txBody>
      </p:sp>
    </p:spTree>
    <p:extLst>
      <p:ext uri="{BB962C8B-B14F-4D97-AF65-F5344CB8AC3E}">
        <p14:creationId xmlns:p14="http://schemas.microsoft.com/office/powerpoint/2010/main" val="3098881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png"/><Relationship Id="rId3" Type="http://schemas.openxmlformats.org/officeDocument/2006/relationships/slideLayout" Target="../slideLayouts/slideLayout7.xml"/><Relationship Id="rId21" Type="http://schemas.openxmlformats.org/officeDocument/2006/relationships/image" Target="../media/image18.svg"/><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microsoft.com/office/2007/relationships/media" Target="../media/media1.mp3"/><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23" Type="http://schemas.openxmlformats.org/officeDocument/2006/relationships/image" Target="../media/image20.pn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8.xml"/><Relationship Id="rId6" Type="http://schemas.microsoft.com/office/2007/relationships/hdphoto" Target="../media/hdphoto12.wdp"/><Relationship Id="rId5" Type="http://schemas.openxmlformats.org/officeDocument/2006/relationships/image" Target="../media/image50.png"/><Relationship Id="rId10" Type="http://schemas.microsoft.com/office/2007/relationships/hdphoto" Target="../media/hdphoto17.wdp"/><Relationship Id="rId4" Type="http://schemas.microsoft.com/office/2007/relationships/hdphoto" Target="../media/hdphoto13.wdp"/><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58.gif"/><Relationship Id="rId4" Type="http://schemas.openxmlformats.org/officeDocument/2006/relationships/image" Target="../media/image57.sv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20.wdp"/><Relationship Id="rId18" Type="http://schemas.openxmlformats.org/officeDocument/2006/relationships/image" Target="../media/image66.png"/><Relationship Id="rId3" Type="http://schemas.openxmlformats.org/officeDocument/2006/relationships/video" Target="../media/media2.mp4"/><Relationship Id="rId21" Type="http://schemas.microsoft.com/office/2007/relationships/hdphoto" Target="../media/hdphoto24.wdp"/><Relationship Id="rId7" Type="http://schemas.openxmlformats.org/officeDocument/2006/relationships/image" Target="../media/image60.png"/><Relationship Id="rId12" Type="http://schemas.openxmlformats.org/officeDocument/2006/relationships/image" Target="../media/image63.png"/><Relationship Id="rId17" Type="http://schemas.microsoft.com/office/2007/relationships/hdphoto" Target="../media/hdphoto22.wdp"/><Relationship Id="rId25" Type="http://schemas.microsoft.com/office/2007/relationships/hdphoto" Target="../media/hdphoto26.wdp"/><Relationship Id="rId2" Type="http://schemas.microsoft.com/office/2007/relationships/media" Target="../media/media2.mp4"/><Relationship Id="rId16" Type="http://schemas.openxmlformats.org/officeDocument/2006/relationships/image" Target="../media/image65.png"/><Relationship Id="rId20" Type="http://schemas.openxmlformats.org/officeDocument/2006/relationships/image" Target="../media/image67.png"/><Relationship Id="rId1" Type="http://schemas.openxmlformats.org/officeDocument/2006/relationships/tags" Target="../tags/tag10.xml"/><Relationship Id="rId6" Type="http://schemas.openxmlformats.org/officeDocument/2006/relationships/image" Target="../media/image59.jpg"/><Relationship Id="rId11" Type="http://schemas.microsoft.com/office/2007/relationships/hdphoto" Target="../media/hdphoto19.wdp"/><Relationship Id="rId24" Type="http://schemas.openxmlformats.org/officeDocument/2006/relationships/image" Target="../media/image69.png"/><Relationship Id="rId5" Type="http://schemas.openxmlformats.org/officeDocument/2006/relationships/audio" Target="../media/audio1.wav"/><Relationship Id="rId15" Type="http://schemas.microsoft.com/office/2007/relationships/hdphoto" Target="../media/hdphoto21.wdp"/><Relationship Id="rId23" Type="http://schemas.microsoft.com/office/2007/relationships/hdphoto" Target="../media/hdphoto25.wdp"/><Relationship Id="rId10" Type="http://schemas.openxmlformats.org/officeDocument/2006/relationships/image" Target="../media/image62.png"/><Relationship Id="rId19" Type="http://schemas.microsoft.com/office/2007/relationships/hdphoto" Target="../media/hdphoto23.wdp"/><Relationship Id="rId4" Type="http://schemas.openxmlformats.org/officeDocument/2006/relationships/slideLayout" Target="../slideLayouts/slideLayout7.xml"/><Relationship Id="rId9" Type="http://schemas.microsoft.com/office/2007/relationships/hdphoto" Target="../media/hdphoto18.wdp"/><Relationship Id="rId14" Type="http://schemas.openxmlformats.org/officeDocument/2006/relationships/image" Target="../media/image64.png"/><Relationship Id="rId22"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74.png"/><Relationship Id="rId3" Type="http://schemas.openxmlformats.org/officeDocument/2006/relationships/video" Target="../media/media2.mp4"/><Relationship Id="rId7" Type="http://schemas.openxmlformats.org/officeDocument/2006/relationships/image" Target="../media/image71.png"/><Relationship Id="rId12" Type="http://schemas.microsoft.com/office/2007/relationships/hdphoto" Target="../media/hdphoto29.wdp"/><Relationship Id="rId2" Type="http://schemas.microsoft.com/office/2007/relationships/media" Target="../media/media2.mp4"/><Relationship Id="rId1" Type="http://schemas.openxmlformats.org/officeDocument/2006/relationships/tags" Target="../tags/tag11.xml"/><Relationship Id="rId6" Type="http://schemas.openxmlformats.org/officeDocument/2006/relationships/image" Target="../media/image70.jpg"/><Relationship Id="rId11" Type="http://schemas.openxmlformats.org/officeDocument/2006/relationships/image" Target="../media/image73.png"/><Relationship Id="rId5" Type="http://schemas.openxmlformats.org/officeDocument/2006/relationships/audio" Target="../media/audio1.wav"/><Relationship Id="rId15" Type="http://schemas.openxmlformats.org/officeDocument/2006/relationships/image" Target="../media/image60.png"/><Relationship Id="rId10" Type="http://schemas.microsoft.com/office/2007/relationships/hdphoto" Target="../media/hdphoto28.wdp"/><Relationship Id="rId4" Type="http://schemas.openxmlformats.org/officeDocument/2006/relationships/slideLayout" Target="../slideLayouts/slideLayout7.xml"/><Relationship Id="rId9" Type="http://schemas.openxmlformats.org/officeDocument/2006/relationships/image" Target="../media/image72.png"/><Relationship Id="rId14" Type="http://schemas.microsoft.com/office/2007/relationships/hdphoto" Target="../media/hdphoto30.wdp"/></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3" Type="http://schemas.openxmlformats.org/officeDocument/2006/relationships/video" Target="../media/media2.mp4"/><Relationship Id="rId7" Type="http://schemas.openxmlformats.org/officeDocument/2006/relationships/image" Target="../media/image60.png"/><Relationship Id="rId12" Type="http://schemas.openxmlformats.org/officeDocument/2006/relationships/image" Target="../media/image79.png"/><Relationship Id="rId2" Type="http://schemas.microsoft.com/office/2007/relationships/media" Target="../media/media2.mp4"/><Relationship Id="rId1" Type="http://schemas.openxmlformats.org/officeDocument/2006/relationships/tags" Target="../tags/tag12.xml"/><Relationship Id="rId6" Type="http://schemas.openxmlformats.org/officeDocument/2006/relationships/image" Target="../media/image75.png"/><Relationship Id="rId11" Type="http://schemas.microsoft.com/office/2007/relationships/hdphoto" Target="../media/hdphoto31.wdp"/><Relationship Id="rId5" Type="http://schemas.openxmlformats.org/officeDocument/2006/relationships/audio" Target="../media/audio1.wav"/><Relationship Id="rId10" Type="http://schemas.openxmlformats.org/officeDocument/2006/relationships/image" Target="../media/image78.png"/><Relationship Id="rId4" Type="http://schemas.openxmlformats.org/officeDocument/2006/relationships/slideLayout" Target="../slideLayouts/slideLayout7.xml"/><Relationship Id="rId9" Type="http://schemas.openxmlformats.org/officeDocument/2006/relationships/image" Target="../media/image77.svg"/><Relationship Id="rId14" Type="http://schemas.openxmlformats.org/officeDocument/2006/relationships/image" Target="../media/image81.png"/></Relationships>
</file>

<file path=ppt/slides/_rels/slide2.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svg"/><Relationship Id="rId2" Type="http://schemas.openxmlformats.org/officeDocument/2006/relationships/image" Target="../media/image21.png"/><Relationship Id="rId16"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38.png"/><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37.svg"/><Relationship Id="rId9" Type="http://schemas.openxmlformats.org/officeDocument/2006/relationships/image" Target="../media/image40.png"/><Relationship Id="rId1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6.png"/><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6.wdp"/><Relationship Id="rId5" Type="http://schemas.openxmlformats.org/officeDocument/2006/relationships/image" Target="../media/image44.png"/><Relationship Id="rId4" Type="http://schemas.openxmlformats.org/officeDocument/2006/relationships/image" Target="../media/image37.svg"/></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47.png"/><Relationship Id="rId12" Type="http://schemas.microsoft.com/office/2007/relationships/hdphoto" Target="../media/hdphoto10.wdp"/><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8.wdp"/><Relationship Id="rId11" Type="http://schemas.openxmlformats.org/officeDocument/2006/relationships/image" Target="../media/image48.png"/><Relationship Id="rId5" Type="http://schemas.openxmlformats.org/officeDocument/2006/relationships/image" Target="../media/image46.png"/><Relationship Id="rId10" Type="http://schemas.microsoft.com/office/2007/relationships/hdphoto" Target="../media/hdphoto4.wdp"/><Relationship Id="rId4" Type="http://schemas.openxmlformats.org/officeDocument/2006/relationships/image" Target="../media/image37.sv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9.png"/><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12.wdp"/><Relationship Id="rId5" Type="http://schemas.openxmlformats.org/officeDocument/2006/relationships/image" Target="../media/image50.png"/><Relationship Id="rId4" Type="http://schemas.microsoft.com/office/2007/relationships/hdphoto" Target="../media/hdphoto11.wdp"/></Relationships>
</file>

<file path=ppt/slides/_rels/slide7.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6.xml"/><Relationship Id="rId6" Type="http://schemas.microsoft.com/office/2007/relationships/hdphoto" Target="../media/hdphoto14.wdp"/><Relationship Id="rId5" Type="http://schemas.openxmlformats.org/officeDocument/2006/relationships/image" Target="../media/image52.png"/><Relationship Id="rId4"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13.wdp"/><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4.png"/><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7.xml"/><Relationship Id="rId6" Type="http://schemas.microsoft.com/office/2007/relationships/hdphoto" Target="../media/hdphoto13.wdp"/><Relationship Id="rId5" Type="http://schemas.openxmlformats.org/officeDocument/2006/relationships/image" Target="../media/image51.png"/><Relationship Id="rId10" Type="http://schemas.microsoft.com/office/2007/relationships/hdphoto" Target="../media/hdphoto14.wdp"/><Relationship Id="rId4" Type="http://schemas.microsoft.com/office/2007/relationships/hdphoto" Target="../media/hdphoto16.wdp"/><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grpSp>
        <p:nvGrpSpPr>
          <p:cNvPr id="36" name="Group 35"/>
          <p:cNvGrpSpPr/>
          <p:nvPr/>
        </p:nvGrpSpPr>
        <p:grpSpPr>
          <a:xfrm>
            <a:off x="-2209800" y="-2171700"/>
            <a:ext cx="25146000" cy="13792200"/>
            <a:chOff x="745177" y="-2334479"/>
            <a:chExt cx="16778312" cy="12323612"/>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499" b="30850"/>
            <a:stretch>
              <a:fillRect/>
            </a:stretch>
          </p:blipFill>
          <p:spPr>
            <a:xfrm rot="-1382617">
              <a:off x="1615147" y="3222468"/>
              <a:ext cx="4398805" cy="676666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2364">
              <a:off x="12900672" y="-2217150"/>
              <a:ext cx="4622817" cy="4752429"/>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200000">
              <a:off x="2293559" y="-3602517"/>
              <a:ext cx="11452236" cy="13988311"/>
            </a:xfrm>
            <a:prstGeom prst="rect">
              <a:avLst/>
            </a:prstGeom>
          </p:spPr>
        </p:pic>
        <p:grpSp>
          <p:nvGrpSpPr>
            <p:cNvPr id="5" name="Group 5"/>
            <p:cNvGrpSpPr/>
            <p:nvPr/>
          </p:nvGrpSpPr>
          <p:grpSpPr>
            <a:xfrm>
              <a:off x="3421559" y="368102"/>
              <a:ext cx="10013522" cy="7710038"/>
              <a:chOff x="-138342" y="-456503"/>
              <a:chExt cx="3201451" cy="2242074"/>
            </a:xfrm>
          </p:grpSpPr>
          <p:sp>
            <p:nvSpPr>
              <p:cNvPr id="6" name="Freeform 6"/>
              <p:cNvSpPr/>
              <p:nvPr/>
            </p:nvSpPr>
            <p:spPr>
              <a:xfrm>
                <a:off x="-138342" y="-456503"/>
                <a:ext cx="3201451" cy="2242074"/>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sp>
        </p:grpSp>
        <p:sp>
          <p:nvSpPr>
            <p:cNvPr id="7" name="TextBox 7"/>
            <p:cNvSpPr txBox="1"/>
            <p:nvPr/>
          </p:nvSpPr>
          <p:spPr>
            <a:xfrm>
              <a:off x="5217659" y="4417366"/>
              <a:ext cx="7866620" cy="1231106"/>
            </a:xfrm>
            <a:prstGeom prst="rect">
              <a:avLst/>
            </a:prstGeom>
          </p:spPr>
          <p:txBody>
            <a:bodyPr lIns="0" tIns="0" rIns="0" bIns="0" rtlCol="0" anchor="t">
              <a:spAutoFit/>
            </a:bodyPr>
            <a:lstStyle/>
            <a:p>
              <a:pPr marL="0" lvl="0" indent="0" algn="ctr">
                <a:lnSpc>
                  <a:spcPts val="9600"/>
                </a:lnSpc>
                <a:spcBef>
                  <a:spcPct val="0"/>
                </a:spcBef>
              </a:pPr>
              <a:endParaRPr lang="en-US" sz="8000" u="none" spc="-200" dirty="0">
                <a:solidFill>
                  <a:srgbClr val="272626"/>
                </a:solidFill>
                <a:latin typeface="Sriracha"/>
              </a:endParaRPr>
            </a:p>
          </p:txBody>
        </p:sp>
        <p:grpSp>
          <p:nvGrpSpPr>
            <p:cNvPr id="11" name="Group 11"/>
            <p:cNvGrpSpPr/>
            <p:nvPr/>
          </p:nvGrpSpPr>
          <p:grpSpPr>
            <a:xfrm>
              <a:off x="745177" y="5184836"/>
              <a:ext cx="2803439" cy="606864"/>
              <a:chOff x="0" y="0"/>
              <a:chExt cx="3737918" cy="809152"/>
            </a:xfrm>
          </p:grpSpPr>
          <p:grpSp>
            <p:nvGrpSpPr>
              <p:cNvPr id="12" name="Group 12"/>
              <p:cNvGrpSpPr/>
              <p:nvPr/>
            </p:nvGrpSpPr>
            <p:grpSpPr>
              <a:xfrm>
                <a:off x="0" y="61568"/>
                <a:ext cx="747584" cy="74758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14" name="TextBox 14"/>
              <p:cNvSpPr txBox="1"/>
              <p:nvPr/>
            </p:nvSpPr>
            <p:spPr>
              <a:xfrm>
                <a:off x="255209" y="175159"/>
                <a:ext cx="330858" cy="625722"/>
              </a:xfrm>
              <a:prstGeom prst="rect">
                <a:avLst/>
              </a:prstGeom>
            </p:spPr>
            <p:txBody>
              <a:bodyPr lIns="0" tIns="0" rIns="0" bIns="0" rtlCol="0" anchor="t">
                <a:spAutoFit/>
              </a:bodyPr>
              <a:lstStyle/>
              <a:p>
                <a:pPr algn="ctr">
                  <a:lnSpc>
                    <a:spcPts val="3751"/>
                  </a:lnSpc>
                  <a:spcBef>
                    <a:spcPct val="0"/>
                  </a:spcBef>
                </a:pPr>
                <a:r>
                  <a:rPr lang="en-US" sz="3126">
                    <a:solidFill>
                      <a:srgbClr val="FFFEFE"/>
                    </a:solidFill>
                    <a:latin typeface="Sriracha"/>
                  </a:rPr>
                  <a:t>H</a:t>
                </a:r>
              </a:p>
            </p:txBody>
          </p:sp>
          <p:grpSp>
            <p:nvGrpSpPr>
              <p:cNvPr id="15" name="Group 15"/>
              <p:cNvGrpSpPr/>
              <p:nvPr/>
            </p:nvGrpSpPr>
            <p:grpSpPr>
              <a:xfrm>
                <a:off x="747584" y="61568"/>
                <a:ext cx="747584" cy="74758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grpSp>
            <p:nvGrpSpPr>
              <p:cNvPr id="17" name="Group 17"/>
              <p:cNvGrpSpPr/>
              <p:nvPr/>
            </p:nvGrpSpPr>
            <p:grpSpPr>
              <a:xfrm>
                <a:off x="2990334" y="61568"/>
                <a:ext cx="747584" cy="74758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87B1"/>
                </a:solidFill>
              </p:spPr>
            </p:sp>
          </p:grpSp>
          <p:sp>
            <p:nvSpPr>
              <p:cNvPr id="19" name="TextBox 19"/>
              <p:cNvSpPr txBox="1"/>
              <p:nvPr/>
            </p:nvSpPr>
            <p:spPr>
              <a:xfrm>
                <a:off x="841276" y="137660"/>
                <a:ext cx="560198" cy="625722"/>
              </a:xfrm>
              <a:prstGeom prst="rect">
                <a:avLst/>
              </a:prstGeom>
            </p:spPr>
            <p:txBody>
              <a:bodyPr lIns="0" tIns="0" rIns="0" bIns="0" rtlCol="0" anchor="t">
                <a:spAutoFit/>
              </a:bodyPr>
              <a:lstStyle/>
              <a:p>
                <a:pPr algn="ctr">
                  <a:lnSpc>
                    <a:spcPts val="3751"/>
                  </a:lnSpc>
                  <a:spcBef>
                    <a:spcPct val="0"/>
                  </a:spcBef>
                </a:pPr>
                <a:r>
                  <a:rPr lang="en-US" sz="3126" dirty="0">
                    <a:solidFill>
                      <a:srgbClr val="FFFEFE"/>
                    </a:solidFill>
                    <a:latin typeface="Sriracha"/>
                  </a:rPr>
                  <a:t>E</a:t>
                </a:r>
              </a:p>
            </p:txBody>
          </p:sp>
          <p:sp>
            <p:nvSpPr>
              <p:cNvPr id="20" name="TextBox 20"/>
              <p:cNvSpPr txBox="1"/>
              <p:nvPr/>
            </p:nvSpPr>
            <p:spPr>
              <a:xfrm>
                <a:off x="3084027" y="137660"/>
                <a:ext cx="560198" cy="625722"/>
              </a:xfrm>
              <a:prstGeom prst="rect">
                <a:avLst/>
              </a:prstGeom>
            </p:spPr>
            <p:txBody>
              <a:bodyPr lIns="0" tIns="0" rIns="0" bIns="0" rtlCol="0" anchor="t">
                <a:spAutoFit/>
              </a:bodyPr>
              <a:lstStyle/>
              <a:p>
                <a:pPr algn="ctr">
                  <a:lnSpc>
                    <a:spcPts val="3751"/>
                  </a:lnSpc>
                  <a:spcBef>
                    <a:spcPct val="0"/>
                  </a:spcBef>
                </a:pPr>
                <a:r>
                  <a:rPr lang="en-US" sz="3126" dirty="0">
                    <a:solidFill>
                      <a:srgbClr val="FFFEFE"/>
                    </a:solidFill>
                    <a:latin typeface="Sriracha"/>
                  </a:rPr>
                  <a:t>O</a:t>
                </a:r>
              </a:p>
            </p:txBody>
          </p:sp>
          <p:grpSp>
            <p:nvGrpSpPr>
              <p:cNvPr id="21" name="Group 21"/>
              <p:cNvGrpSpPr/>
              <p:nvPr/>
            </p:nvGrpSpPr>
            <p:grpSpPr>
              <a:xfrm>
                <a:off x="1495167" y="0"/>
                <a:ext cx="747584" cy="747584"/>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23" name="TextBox 23"/>
              <p:cNvSpPr txBox="1"/>
              <p:nvPr/>
            </p:nvSpPr>
            <p:spPr>
              <a:xfrm>
                <a:off x="1719925" y="76092"/>
                <a:ext cx="298067" cy="625722"/>
              </a:xfrm>
              <a:prstGeom prst="rect">
                <a:avLst/>
              </a:prstGeom>
            </p:spPr>
            <p:txBody>
              <a:bodyPr lIns="0" tIns="0" rIns="0" bIns="0" rtlCol="0" anchor="t">
                <a:spAutoFit/>
              </a:bodyPr>
              <a:lstStyle/>
              <a:p>
                <a:pPr algn="ctr">
                  <a:lnSpc>
                    <a:spcPts val="3751"/>
                  </a:lnSpc>
                  <a:spcBef>
                    <a:spcPct val="0"/>
                  </a:spcBef>
                </a:pPr>
                <a:r>
                  <a:rPr lang="en-US" sz="3126" dirty="0">
                    <a:solidFill>
                      <a:srgbClr val="FFFEFE"/>
                    </a:solidFill>
                    <a:latin typeface="Sriracha"/>
                  </a:rPr>
                  <a:t>L</a:t>
                </a:r>
              </a:p>
            </p:txBody>
          </p:sp>
          <p:grpSp>
            <p:nvGrpSpPr>
              <p:cNvPr id="24" name="Group 24"/>
              <p:cNvGrpSpPr/>
              <p:nvPr/>
            </p:nvGrpSpPr>
            <p:grpSpPr>
              <a:xfrm>
                <a:off x="2242751" y="37227"/>
                <a:ext cx="747584" cy="747584"/>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26" name="TextBox 26"/>
              <p:cNvSpPr txBox="1"/>
              <p:nvPr/>
            </p:nvSpPr>
            <p:spPr>
              <a:xfrm>
                <a:off x="2336444" y="108593"/>
                <a:ext cx="560198" cy="625722"/>
              </a:xfrm>
              <a:prstGeom prst="rect">
                <a:avLst/>
              </a:prstGeom>
            </p:spPr>
            <p:txBody>
              <a:bodyPr lIns="0" tIns="0" rIns="0" bIns="0" rtlCol="0" anchor="t">
                <a:spAutoFit/>
              </a:bodyPr>
              <a:lstStyle/>
              <a:p>
                <a:pPr algn="ctr">
                  <a:lnSpc>
                    <a:spcPts val="3751"/>
                  </a:lnSpc>
                  <a:spcBef>
                    <a:spcPct val="0"/>
                  </a:spcBef>
                </a:pPr>
                <a:r>
                  <a:rPr lang="en-US" sz="3126">
                    <a:solidFill>
                      <a:srgbClr val="FFFEFE"/>
                    </a:solidFill>
                    <a:latin typeface="Sriracha"/>
                  </a:rPr>
                  <a:t>L</a:t>
                </a:r>
              </a:p>
            </p:txBody>
          </p:sp>
        </p:grpSp>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682344">
              <a:off x="900474" y="1213133"/>
              <a:ext cx="2348424" cy="768575"/>
            </a:xfrm>
            <a:prstGeom prst="rect">
              <a:avLst/>
            </a:prstGeom>
          </p:spPr>
        </p:pic>
        <p:pic>
          <p:nvPicPr>
            <p:cNvPr id="30" name="Picture 3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958080" y="3247533"/>
              <a:ext cx="1110597" cy="1239003"/>
            </a:xfrm>
            <a:prstGeom prst="rect">
              <a:avLst/>
            </a:prstGeom>
          </p:spPr>
        </p:pic>
        <p:pic>
          <p:nvPicPr>
            <p:cNvPr id="31" name="Picture 3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0185448">
              <a:off x="1797196" y="6745508"/>
              <a:ext cx="2793450" cy="2793450"/>
            </a:xfrm>
            <a:prstGeom prst="rect">
              <a:avLst/>
            </a:prstGeom>
          </p:spPr>
        </p:pic>
        <p:sp>
          <p:nvSpPr>
            <p:cNvPr id="34" name="TextBox 33"/>
            <p:cNvSpPr txBox="1"/>
            <p:nvPr/>
          </p:nvSpPr>
          <p:spPr>
            <a:xfrm>
              <a:off x="9578647" y="3396232"/>
              <a:ext cx="184731" cy="369332"/>
            </a:xfrm>
            <a:prstGeom prst="rect">
              <a:avLst/>
            </a:prstGeom>
            <a:noFill/>
          </p:spPr>
          <p:txBody>
            <a:bodyPr wrap="none" rtlCol="0">
              <a:spAutoFit/>
            </a:bodyPr>
            <a:lstStyle/>
            <a:p>
              <a:endParaRPr lang="en-US" dirty="0"/>
            </a:p>
          </p:txBody>
        </p:sp>
        <p:sp>
          <p:nvSpPr>
            <p:cNvPr id="35" name="TextBox 34"/>
            <p:cNvSpPr txBox="1"/>
            <p:nvPr/>
          </p:nvSpPr>
          <p:spPr>
            <a:xfrm>
              <a:off x="5750893" y="3580898"/>
              <a:ext cx="283613" cy="369332"/>
            </a:xfrm>
            <a:prstGeom prst="rect">
              <a:avLst/>
            </a:prstGeom>
            <a:noFill/>
          </p:spPr>
          <p:txBody>
            <a:bodyPr wrap="square" rtlCol="0">
              <a:spAutoFit/>
            </a:bodyPr>
            <a:lstStyle/>
            <a:p>
              <a:endParaRPr lang="en-US" dirty="0"/>
            </a:p>
          </p:txBody>
        </p:sp>
      </p:grpSp>
      <p:sp>
        <p:nvSpPr>
          <p:cNvPr id="42" name="TextBox 41"/>
          <p:cNvSpPr txBox="1"/>
          <p:nvPr/>
        </p:nvSpPr>
        <p:spPr>
          <a:xfrm>
            <a:off x="6727046" y="1354922"/>
            <a:ext cx="6063174" cy="461665"/>
          </a:xfrm>
          <a:prstGeom prst="rect">
            <a:avLst/>
          </a:prstGeom>
          <a:noFill/>
        </p:spPr>
        <p:txBody>
          <a:bodyPr wrap="square" rtlCol="0">
            <a:spAutoFit/>
          </a:bodyPr>
          <a:lstStyle/>
          <a:p>
            <a:r>
              <a:rPr lang="en-US" sz="2400" b="1" dirty="0">
                <a:solidFill>
                  <a:srgbClr val="235A63"/>
                </a:solidFill>
                <a:latin typeface="Times New Roman" panose="02020603050405020304" pitchFamily="18" charset="0"/>
                <a:cs typeface="Times New Roman" panose="02020603050405020304" pitchFamily="18" charset="0"/>
              </a:rPr>
              <a:t>ỦY BAN NHÂN DÂN QUẬN LONG BIÊN</a:t>
            </a:r>
          </a:p>
        </p:txBody>
      </p:sp>
      <p:sp>
        <p:nvSpPr>
          <p:cNvPr id="43" name="Rectangle 42"/>
          <p:cNvSpPr/>
          <p:nvPr/>
        </p:nvSpPr>
        <p:spPr>
          <a:xfrm>
            <a:off x="7018395" y="1892058"/>
            <a:ext cx="4987550" cy="461665"/>
          </a:xfrm>
          <a:prstGeom prst="rect">
            <a:avLst/>
          </a:prstGeom>
        </p:spPr>
        <p:txBody>
          <a:bodyPr wrap="square">
            <a:spAutoFit/>
          </a:bodyPr>
          <a:lstStyle/>
          <a:p>
            <a:r>
              <a:rPr lang="en-US" sz="2400" b="1" dirty="0">
                <a:solidFill>
                  <a:srgbClr val="235A63"/>
                </a:solidFill>
                <a:latin typeface="Times New Roman" panose="02020603050405020304" pitchFamily="18" charset="0"/>
                <a:cs typeface="Times New Roman" panose="02020603050405020304" pitchFamily="18" charset="0"/>
              </a:rPr>
              <a:t>TRƯỜNG MẦM </a:t>
            </a:r>
            <a:r>
              <a:rPr lang="en-US" sz="2400" b="1">
                <a:solidFill>
                  <a:srgbClr val="235A63"/>
                </a:solidFill>
                <a:latin typeface="Times New Roman" panose="02020603050405020304" pitchFamily="18" charset="0"/>
                <a:cs typeface="Times New Roman" panose="02020603050405020304" pitchFamily="18" charset="0"/>
              </a:rPr>
              <a:t>NON NẮNG MAI</a:t>
            </a:r>
            <a:endParaRPr lang="en-US" sz="2400" b="1" dirty="0">
              <a:solidFill>
                <a:srgbClr val="235A63"/>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5265243" y="4460147"/>
            <a:ext cx="9030867" cy="646331"/>
          </a:xfrm>
          <a:prstGeom prst="rect">
            <a:avLst/>
          </a:prstGeom>
        </p:spPr>
        <p:txBody>
          <a:bodyPr wrap="square">
            <a:spAutoFit/>
          </a:bodyPr>
          <a:lstStyle/>
          <a:p>
            <a:r>
              <a:rPr lang="en-US" sz="3600" b="1" dirty="0">
                <a:solidFill>
                  <a:srgbClr val="235A63"/>
                </a:solidFill>
                <a:latin typeface="Times New Roman" panose="02020603050405020304" pitchFamily="18" charset="0"/>
                <a:cs typeface="Times New Roman" panose="02020603050405020304" pitchFamily="18" charset="0"/>
              </a:rPr>
              <a:t>LĨNH VỰC: PHÁT TRIỂN NHẬN THỨC</a:t>
            </a:r>
          </a:p>
        </p:txBody>
      </p:sp>
      <p:sp>
        <p:nvSpPr>
          <p:cNvPr id="45" name="Rectangle 44"/>
          <p:cNvSpPr/>
          <p:nvPr/>
        </p:nvSpPr>
        <p:spPr>
          <a:xfrm>
            <a:off x="7039058" y="5278076"/>
            <a:ext cx="8771871" cy="461665"/>
          </a:xfrm>
          <a:prstGeom prst="rect">
            <a:avLst/>
          </a:prstGeom>
        </p:spPr>
        <p:txBody>
          <a:bodyPr wrap="square">
            <a:spAutoFit/>
          </a:bodyPr>
          <a:lstStyle/>
          <a:p>
            <a:r>
              <a:rPr lang="en-US" sz="2400" b="1" dirty="0">
                <a:solidFill>
                  <a:srgbClr val="235A63"/>
                </a:solidFill>
                <a:latin typeface="Times New Roman" panose="02020603050405020304" pitchFamily="18" charset="0"/>
                <a:cs typeface="Times New Roman" panose="02020603050405020304" pitchFamily="18" charset="0"/>
              </a:rPr>
              <a:t>ĐỀ TÀI: SẮP XẾP THEO QUY TẮC </a:t>
            </a:r>
          </a:p>
        </p:txBody>
      </p:sp>
      <p:pic>
        <p:nvPicPr>
          <p:cNvPr id="46" name="Picture 45"/>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8735623" y="2420114"/>
            <a:ext cx="1353713" cy="1278350"/>
          </a:xfrm>
          <a:prstGeom prst="rect">
            <a:avLst/>
          </a:prstGeom>
        </p:spPr>
      </p:pic>
      <p:sp>
        <p:nvSpPr>
          <p:cNvPr id="47" name="Rectangle 46"/>
          <p:cNvSpPr/>
          <p:nvPr/>
        </p:nvSpPr>
        <p:spPr>
          <a:xfrm>
            <a:off x="7362133" y="6637680"/>
            <a:ext cx="4445391" cy="461665"/>
          </a:xfrm>
          <a:prstGeom prst="rect">
            <a:avLst/>
          </a:prstGeom>
        </p:spPr>
        <p:txBody>
          <a:bodyPr wrap="square">
            <a:spAutoFit/>
          </a:bodyPr>
          <a:lstStyle/>
          <a:p>
            <a:r>
              <a:rPr lang="en-US" sz="2400" b="1" dirty="0" err="1">
                <a:solidFill>
                  <a:srgbClr val="235A63"/>
                </a:solidFill>
                <a:latin typeface="Times New Roman" panose="02020603050405020304" pitchFamily="18" charset="0"/>
                <a:cs typeface="Times New Roman" panose="02020603050405020304" pitchFamily="18" charset="0"/>
              </a:rPr>
              <a:t>Lứa</a:t>
            </a:r>
            <a:r>
              <a:rPr lang="en-US" sz="2400" b="1" dirty="0">
                <a:solidFill>
                  <a:srgbClr val="235A63"/>
                </a:solidFill>
                <a:latin typeface="Times New Roman" panose="02020603050405020304" pitchFamily="18" charset="0"/>
                <a:cs typeface="Times New Roman" panose="02020603050405020304" pitchFamily="18" charset="0"/>
              </a:rPr>
              <a:t> </a:t>
            </a:r>
            <a:r>
              <a:rPr lang="en-US" sz="2400" b="1" dirty="0" err="1">
                <a:solidFill>
                  <a:srgbClr val="235A63"/>
                </a:solidFill>
                <a:latin typeface="Times New Roman" panose="02020603050405020304" pitchFamily="18" charset="0"/>
                <a:cs typeface="Times New Roman" panose="02020603050405020304" pitchFamily="18" charset="0"/>
              </a:rPr>
              <a:t>tuổi</a:t>
            </a:r>
            <a:r>
              <a:rPr lang="en-US" sz="2400" b="1" dirty="0">
                <a:solidFill>
                  <a:srgbClr val="235A63"/>
                </a:solidFill>
                <a:latin typeface="Times New Roman" panose="02020603050405020304" pitchFamily="18" charset="0"/>
                <a:cs typeface="Times New Roman" panose="02020603050405020304" pitchFamily="18" charset="0"/>
              </a:rPr>
              <a:t>: </a:t>
            </a:r>
            <a:r>
              <a:rPr lang="en-US" sz="2400" b="1" dirty="0" err="1">
                <a:solidFill>
                  <a:srgbClr val="235A63"/>
                </a:solidFill>
                <a:latin typeface="Times New Roman" panose="02020603050405020304" pitchFamily="18" charset="0"/>
                <a:cs typeface="Times New Roman" panose="02020603050405020304" pitchFamily="18" charset="0"/>
              </a:rPr>
              <a:t>Mẫu</a:t>
            </a:r>
            <a:r>
              <a:rPr lang="en-US" sz="2400" b="1" dirty="0">
                <a:solidFill>
                  <a:srgbClr val="235A63"/>
                </a:solidFill>
                <a:latin typeface="Times New Roman" panose="02020603050405020304" pitchFamily="18" charset="0"/>
                <a:cs typeface="Times New Roman" panose="02020603050405020304" pitchFamily="18" charset="0"/>
              </a:rPr>
              <a:t> </a:t>
            </a:r>
            <a:r>
              <a:rPr lang="en-US" sz="2400" b="1" dirty="0" err="1">
                <a:solidFill>
                  <a:srgbClr val="235A63"/>
                </a:solidFill>
                <a:latin typeface="Times New Roman" panose="02020603050405020304" pitchFamily="18" charset="0"/>
                <a:cs typeface="Times New Roman" panose="02020603050405020304" pitchFamily="18" charset="0"/>
              </a:rPr>
              <a:t>giáo</a:t>
            </a:r>
            <a:r>
              <a:rPr lang="en-US" sz="2400" b="1" dirty="0">
                <a:solidFill>
                  <a:srgbClr val="235A63"/>
                </a:solidFill>
                <a:latin typeface="Times New Roman" panose="02020603050405020304" pitchFamily="18" charset="0"/>
                <a:cs typeface="Times New Roman" panose="02020603050405020304" pitchFamily="18" charset="0"/>
              </a:rPr>
              <a:t> </a:t>
            </a:r>
            <a:r>
              <a:rPr lang="en-US" sz="2400" b="1" dirty="0" err="1">
                <a:solidFill>
                  <a:srgbClr val="235A63"/>
                </a:solidFill>
                <a:latin typeface="Times New Roman" panose="02020603050405020304" pitchFamily="18" charset="0"/>
                <a:cs typeface="Times New Roman" panose="02020603050405020304" pitchFamily="18" charset="0"/>
              </a:rPr>
              <a:t>lớn</a:t>
            </a:r>
            <a:r>
              <a:rPr lang="en-US" sz="2400" b="1" dirty="0">
                <a:solidFill>
                  <a:srgbClr val="235A63"/>
                </a:solidFill>
                <a:latin typeface="Times New Roman" panose="02020603050405020304" pitchFamily="18" charset="0"/>
                <a:cs typeface="Times New Roman" panose="02020603050405020304" pitchFamily="18" charset="0"/>
              </a:rPr>
              <a:t> 5-6 </a:t>
            </a:r>
            <a:r>
              <a:rPr lang="en-US" sz="2400" b="1" dirty="0" err="1">
                <a:solidFill>
                  <a:srgbClr val="235A63"/>
                </a:solidFill>
                <a:latin typeface="Times New Roman" panose="02020603050405020304" pitchFamily="18" charset="0"/>
                <a:cs typeface="Times New Roman" panose="02020603050405020304" pitchFamily="18" charset="0"/>
              </a:rPr>
              <a:t>tuổi</a:t>
            </a:r>
            <a:endParaRPr lang="en-US" sz="2400" b="1" dirty="0">
              <a:solidFill>
                <a:srgbClr val="235A63"/>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7518275" y="8682319"/>
            <a:ext cx="4017154" cy="461665"/>
          </a:xfrm>
          <a:prstGeom prst="rect">
            <a:avLst/>
          </a:prstGeom>
        </p:spPr>
        <p:txBody>
          <a:bodyPr wrap="square">
            <a:spAutoFit/>
          </a:bodyPr>
          <a:lstStyle/>
          <a:p>
            <a:r>
              <a:rPr lang="en-US" sz="2400" b="1">
                <a:solidFill>
                  <a:srgbClr val="235A63"/>
                </a:solidFill>
                <a:latin typeface="Times New Roman" panose="02020603050405020304" pitchFamily="18" charset="0"/>
                <a:cs typeface="Times New Roman" panose="02020603050405020304" pitchFamily="18" charset="0"/>
              </a:rPr>
              <a:t>Cô </a:t>
            </a:r>
            <a:r>
              <a:rPr lang="en-US" sz="2400" b="1" dirty="0" err="1">
                <a:solidFill>
                  <a:srgbClr val="235A63"/>
                </a:solidFill>
                <a:latin typeface="Times New Roman" panose="02020603050405020304" pitchFamily="18" charset="0"/>
                <a:cs typeface="Times New Roman" panose="02020603050405020304" pitchFamily="18" charset="0"/>
              </a:rPr>
              <a:t>giáo</a:t>
            </a:r>
            <a:r>
              <a:rPr lang="en-US" sz="2400" b="1">
                <a:solidFill>
                  <a:srgbClr val="235A63"/>
                </a:solidFill>
                <a:latin typeface="Times New Roman" panose="02020603050405020304" pitchFamily="18" charset="0"/>
                <a:cs typeface="Times New Roman" panose="02020603050405020304" pitchFamily="18" charset="0"/>
              </a:rPr>
              <a:t>: Đinh Thị Hường</a:t>
            </a:r>
            <a:endParaRPr lang="en-US" sz="2400" b="1" dirty="0">
              <a:solidFill>
                <a:srgbClr val="235A63"/>
              </a:solidFill>
              <a:latin typeface="Times New Roman" panose="02020603050405020304" pitchFamily="18" charset="0"/>
              <a:cs typeface="Times New Roman" panose="02020603050405020304" pitchFamily="18" charset="0"/>
            </a:endParaRPr>
          </a:p>
        </p:txBody>
      </p:sp>
      <p:pic>
        <p:nvPicPr>
          <p:cNvPr id="41" name="Video Intro giới thiệu lớp học đẹp nhất">
            <a:hlinkClick r:id="" action="ppaction://media"/>
          </p:cNvPr>
          <p:cNvPicPr>
            <a:picLocks noChangeAspect="1"/>
          </p:cNvPicPr>
          <p:nvPr>
            <a:audioFile r:link="rId1"/>
            <p:extLst>
              <p:ext uri="{DAA4B4D4-6D71-4841-9C94-3DE7FCFB9230}">
                <p14:media xmlns:p14="http://schemas.microsoft.com/office/powerpoint/2010/main" r:embed="rId2">
                  <p14:trim end="126795"/>
                </p14:media>
              </p:ext>
            </p:extLst>
          </p:nvPr>
        </p:nvPicPr>
        <p:blipFill>
          <a:blip r:embed="rId23"/>
          <a:stretch>
            <a:fillRect/>
          </a:stretch>
        </p:blipFill>
        <p:spPr>
          <a:xfrm>
            <a:off x="0" y="1053365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30313">
        <p:circle/>
      </p:transition>
    </mc:Choice>
    <mc:Fallback xmlns="">
      <p:transition spd="slow" advTm="30313">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17" fill="hold"/>
                                            <p:tgtEl>
                                              <p:spTgt spid="41"/>
                                            </p:tgtEl>
                                          </p:cBhvr>
                                        </p:cmd>
                                      </p:childTnLst>
                                    </p:cTn>
                                  </p:par>
                                  <p:par>
                                    <p:cTn id="7" presetID="2" presetClass="entr" presetSubtype="2" accel="12000" fill="hold" grpId="0" nodeType="withEffect" p14:presetBounceEnd="22000">
                                      <p:stCondLst>
                                        <p:cond delay="0"/>
                                      </p:stCondLst>
                                      <p:childTnLst>
                                        <p:set>
                                          <p:cBhvr>
                                            <p:cTn id="8" dur="1" fill="hold">
                                              <p:stCondLst>
                                                <p:cond delay="0"/>
                                              </p:stCondLst>
                                            </p:cTn>
                                            <p:tgtEl>
                                              <p:spTgt spid="42"/>
                                            </p:tgtEl>
                                            <p:attrNameLst>
                                              <p:attrName>style.visibility</p:attrName>
                                            </p:attrNameLst>
                                          </p:cBhvr>
                                          <p:to>
                                            <p:strVal val="visible"/>
                                          </p:to>
                                        </p:set>
                                        <p:anim calcmode="lin" valueType="num" p14:bounceEnd="22000">
                                          <p:cBhvr additive="base">
                                            <p:cTn id="9" dur="1000" fill="hold"/>
                                            <p:tgtEl>
                                              <p:spTgt spid="42"/>
                                            </p:tgtEl>
                                            <p:attrNameLst>
                                              <p:attrName>ppt_x</p:attrName>
                                            </p:attrNameLst>
                                          </p:cBhvr>
                                          <p:tavLst>
                                            <p:tav tm="0">
                                              <p:val>
                                                <p:strVal val="1+#ppt_w/2"/>
                                              </p:val>
                                            </p:tav>
                                            <p:tav tm="100000">
                                              <p:val>
                                                <p:strVal val="#ppt_x"/>
                                              </p:val>
                                            </p:tav>
                                          </p:tavLst>
                                        </p:anim>
                                        <p:anim calcmode="lin" valueType="num" p14:bounceEnd="22000">
                                          <p:cBhvr additive="base">
                                            <p:cTn id="10" dur="1000" fill="hold"/>
                                            <p:tgtEl>
                                              <p:spTgt spid="42"/>
                                            </p:tgtEl>
                                            <p:attrNameLst>
                                              <p:attrName>ppt_y</p:attrName>
                                            </p:attrNameLst>
                                          </p:cBhvr>
                                          <p:tavLst>
                                            <p:tav tm="0">
                                              <p:val>
                                                <p:strVal val="#ppt_y"/>
                                              </p:val>
                                            </p:tav>
                                            <p:tav tm="100000">
                                              <p:val>
                                                <p:strVal val="#ppt_y"/>
                                              </p:val>
                                            </p:tav>
                                          </p:tavLst>
                                        </p:anim>
                                      </p:childTnLst>
                                    </p:cTn>
                                  </p:par>
                                  <p:par>
                                    <p:cTn id="11" presetID="2" presetClass="entr" presetSubtype="2" accel="12000" fill="hold" grpId="0" nodeType="withEffect" p14:presetBounceEnd="22000">
                                      <p:stCondLst>
                                        <p:cond delay="250"/>
                                      </p:stCondLst>
                                      <p:childTnLst>
                                        <p:set>
                                          <p:cBhvr>
                                            <p:cTn id="12" dur="1" fill="hold">
                                              <p:stCondLst>
                                                <p:cond delay="0"/>
                                              </p:stCondLst>
                                            </p:cTn>
                                            <p:tgtEl>
                                              <p:spTgt spid="43"/>
                                            </p:tgtEl>
                                            <p:attrNameLst>
                                              <p:attrName>style.visibility</p:attrName>
                                            </p:attrNameLst>
                                          </p:cBhvr>
                                          <p:to>
                                            <p:strVal val="visible"/>
                                          </p:to>
                                        </p:set>
                                        <p:anim calcmode="lin" valueType="num" p14:bounceEnd="22000">
                                          <p:cBhvr additive="base">
                                            <p:cTn id="13" dur="1000" fill="hold"/>
                                            <p:tgtEl>
                                              <p:spTgt spid="43"/>
                                            </p:tgtEl>
                                            <p:attrNameLst>
                                              <p:attrName>ppt_x</p:attrName>
                                            </p:attrNameLst>
                                          </p:cBhvr>
                                          <p:tavLst>
                                            <p:tav tm="0">
                                              <p:val>
                                                <p:strVal val="1+#ppt_w/2"/>
                                              </p:val>
                                            </p:tav>
                                            <p:tav tm="100000">
                                              <p:val>
                                                <p:strVal val="#ppt_x"/>
                                              </p:val>
                                            </p:tav>
                                          </p:tavLst>
                                        </p:anim>
                                        <p:anim calcmode="lin" valueType="num" p14:bounceEnd="22000">
                                          <p:cBhvr additive="base">
                                            <p:cTn id="14" dur="1000" fill="hold"/>
                                            <p:tgtEl>
                                              <p:spTgt spid="43"/>
                                            </p:tgtEl>
                                            <p:attrNameLst>
                                              <p:attrName>ppt_y</p:attrName>
                                            </p:attrNameLst>
                                          </p:cBhvr>
                                          <p:tavLst>
                                            <p:tav tm="0">
                                              <p:val>
                                                <p:strVal val="#ppt_y"/>
                                              </p:val>
                                            </p:tav>
                                            <p:tav tm="100000">
                                              <p:val>
                                                <p:strVal val="#ppt_y"/>
                                              </p:val>
                                            </p:tav>
                                          </p:tavLst>
                                        </p:anim>
                                      </p:childTnLst>
                                    </p:cTn>
                                  </p:par>
                                  <p:par>
                                    <p:cTn id="15" presetID="2" presetClass="entr" presetSubtype="2" accel="12000" fill="hold" nodeType="withEffect" p14:presetBounceEnd="22000">
                                      <p:stCondLst>
                                        <p:cond delay="500"/>
                                      </p:stCondLst>
                                      <p:childTnLst>
                                        <p:set>
                                          <p:cBhvr>
                                            <p:cTn id="16" dur="1" fill="hold">
                                              <p:stCondLst>
                                                <p:cond delay="0"/>
                                              </p:stCondLst>
                                            </p:cTn>
                                            <p:tgtEl>
                                              <p:spTgt spid="46"/>
                                            </p:tgtEl>
                                            <p:attrNameLst>
                                              <p:attrName>style.visibility</p:attrName>
                                            </p:attrNameLst>
                                          </p:cBhvr>
                                          <p:to>
                                            <p:strVal val="visible"/>
                                          </p:to>
                                        </p:set>
                                        <p:anim calcmode="lin" valueType="num" p14:bounceEnd="22000">
                                          <p:cBhvr additive="base">
                                            <p:cTn id="17" dur="1000" fill="hold"/>
                                            <p:tgtEl>
                                              <p:spTgt spid="46"/>
                                            </p:tgtEl>
                                            <p:attrNameLst>
                                              <p:attrName>ppt_x</p:attrName>
                                            </p:attrNameLst>
                                          </p:cBhvr>
                                          <p:tavLst>
                                            <p:tav tm="0">
                                              <p:val>
                                                <p:strVal val="1+#ppt_w/2"/>
                                              </p:val>
                                            </p:tav>
                                            <p:tav tm="100000">
                                              <p:val>
                                                <p:strVal val="#ppt_x"/>
                                              </p:val>
                                            </p:tav>
                                          </p:tavLst>
                                        </p:anim>
                                        <p:anim calcmode="lin" valueType="num" p14:bounceEnd="22000">
                                          <p:cBhvr additive="base">
                                            <p:cTn id="18" dur="10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2" accel="12000" fill="hold" grpId="0" nodeType="withEffect" p14:presetBounceEnd="22000">
                                      <p:stCondLst>
                                        <p:cond delay="750"/>
                                      </p:stCondLst>
                                      <p:childTnLst>
                                        <p:set>
                                          <p:cBhvr>
                                            <p:cTn id="20" dur="1" fill="hold">
                                              <p:stCondLst>
                                                <p:cond delay="0"/>
                                              </p:stCondLst>
                                            </p:cTn>
                                            <p:tgtEl>
                                              <p:spTgt spid="44"/>
                                            </p:tgtEl>
                                            <p:attrNameLst>
                                              <p:attrName>style.visibility</p:attrName>
                                            </p:attrNameLst>
                                          </p:cBhvr>
                                          <p:to>
                                            <p:strVal val="visible"/>
                                          </p:to>
                                        </p:set>
                                        <p:anim calcmode="lin" valueType="num" p14:bounceEnd="22000">
                                          <p:cBhvr additive="base">
                                            <p:cTn id="21" dur="1000" fill="hold"/>
                                            <p:tgtEl>
                                              <p:spTgt spid="44"/>
                                            </p:tgtEl>
                                            <p:attrNameLst>
                                              <p:attrName>ppt_x</p:attrName>
                                            </p:attrNameLst>
                                          </p:cBhvr>
                                          <p:tavLst>
                                            <p:tav tm="0">
                                              <p:val>
                                                <p:strVal val="1+#ppt_w/2"/>
                                              </p:val>
                                            </p:tav>
                                            <p:tav tm="100000">
                                              <p:val>
                                                <p:strVal val="#ppt_x"/>
                                              </p:val>
                                            </p:tav>
                                          </p:tavLst>
                                        </p:anim>
                                        <p:anim calcmode="lin" valueType="num" p14:bounceEnd="22000">
                                          <p:cBhvr additive="base">
                                            <p:cTn id="22" dur="1000" fill="hold"/>
                                            <p:tgtEl>
                                              <p:spTgt spid="44"/>
                                            </p:tgtEl>
                                            <p:attrNameLst>
                                              <p:attrName>ppt_y</p:attrName>
                                            </p:attrNameLst>
                                          </p:cBhvr>
                                          <p:tavLst>
                                            <p:tav tm="0">
                                              <p:val>
                                                <p:strVal val="#ppt_y"/>
                                              </p:val>
                                            </p:tav>
                                            <p:tav tm="100000">
                                              <p:val>
                                                <p:strVal val="#ppt_y"/>
                                              </p:val>
                                            </p:tav>
                                          </p:tavLst>
                                        </p:anim>
                                      </p:childTnLst>
                                    </p:cTn>
                                  </p:par>
                                  <p:par>
                                    <p:cTn id="23" presetID="2" presetClass="entr" presetSubtype="2" accel="12000" fill="hold" grpId="0" nodeType="withEffect" p14:presetBounceEnd="22000">
                                      <p:stCondLst>
                                        <p:cond delay="1000"/>
                                      </p:stCondLst>
                                      <p:childTnLst>
                                        <p:set>
                                          <p:cBhvr>
                                            <p:cTn id="24" dur="1" fill="hold">
                                              <p:stCondLst>
                                                <p:cond delay="0"/>
                                              </p:stCondLst>
                                            </p:cTn>
                                            <p:tgtEl>
                                              <p:spTgt spid="45"/>
                                            </p:tgtEl>
                                            <p:attrNameLst>
                                              <p:attrName>style.visibility</p:attrName>
                                            </p:attrNameLst>
                                          </p:cBhvr>
                                          <p:to>
                                            <p:strVal val="visible"/>
                                          </p:to>
                                        </p:set>
                                        <p:anim calcmode="lin" valueType="num" p14:bounceEnd="22000">
                                          <p:cBhvr additive="base">
                                            <p:cTn id="25" dur="1000" fill="hold"/>
                                            <p:tgtEl>
                                              <p:spTgt spid="45"/>
                                            </p:tgtEl>
                                            <p:attrNameLst>
                                              <p:attrName>ppt_x</p:attrName>
                                            </p:attrNameLst>
                                          </p:cBhvr>
                                          <p:tavLst>
                                            <p:tav tm="0">
                                              <p:val>
                                                <p:strVal val="1+#ppt_w/2"/>
                                              </p:val>
                                            </p:tav>
                                            <p:tav tm="100000">
                                              <p:val>
                                                <p:strVal val="#ppt_x"/>
                                              </p:val>
                                            </p:tav>
                                          </p:tavLst>
                                        </p:anim>
                                        <p:anim calcmode="lin" valueType="num" p14:bounceEnd="22000">
                                          <p:cBhvr additive="base">
                                            <p:cTn id="26" dur="1000" fill="hold"/>
                                            <p:tgtEl>
                                              <p:spTgt spid="45"/>
                                            </p:tgtEl>
                                            <p:attrNameLst>
                                              <p:attrName>ppt_y</p:attrName>
                                            </p:attrNameLst>
                                          </p:cBhvr>
                                          <p:tavLst>
                                            <p:tav tm="0">
                                              <p:val>
                                                <p:strVal val="#ppt_y"/>
                                              </p:val>
                                            </p:tav>
                                            <p:tav tm="100000">
                                              <p:val>
                                                <p:strVal val="#ppt_y"/>
                                              </p:val>
                                            </p:tav>
                                          </p:tavLst>
                                        </p:anim>
                                      </p:childTnLst>
                                    </p:cTn>
                                  </p:par>
                                  <p:par>
                                    <p:cTn id="27" presetID="2" presetClass="entr" presetSubtype="2" accel="12000" fill="hold" grpId="0" nodeType="withEffect" p14:presetBounceEnd="22000">
                                      <p:stCondLst>
                                        <p:cond delay="1250"/>
                                      </p:stCondLst>
                                      <p:childTnLst>
                                        <p:set>
                                          <p:cBhvr>
                                            <p:cTn id="28" dur="1" fill="hold">
                                              <p:stCondLst>
                                                <p:cond delay="0"/>
                                              </p:stCondLst>
                                            </p:cTn>
                                            <p:tgtEl>
                                              <p:spTgt spid="47"/>
                                            </p:tgtEl>
                                            <p:attrNameLst>
                                              <p:attrName>style.visibility</p:attrName>
                                            </p:attrNameLst>
                                          </p:cBhvr>
                                          <p:to>
                                            <p:strVal val="visible"/>
                                          </p:to>
                                        </p:set>
                                        <p:anim calcmode="lin" valueType="num" p14:bounceEnd="22000">
                                          <p:cBhvr additive="base">
                                            <p:cTn id="29" dur="1000" fill="hold"/>
                                            <p:tgtEl>
                                              <p:spTgt spid="47"/>
                                            </p:tgtEl>
                                            <p:attrNameLst>
                                              <p:attrName>ppt_x</p:attrName>
                                            </p:attrNameLst>
                                          </p:cBhvr>
                                          <p:tavLst>
                                            <p:tav tm="0">
                                              <p:val>
                                                <p:strVal val="1+#ppt_w/2"/>
                                              </p:val>
                                            </p:tav>
                                            <p:tav tm="100000">
                                              <p:val>
                                                <p:strVal val="#ppt_x"/>
                                              </p:val>
                                            </p:tav>
                                          </p:tavLst>
                                        </p:anim>
                                        <p:anim calcmode="lin" valueType="num" p14:bounceEnd="22000">
                                          <p:cBhvr additive="base">
                                            <p:cTn id="30" dur="1000" fill="hold"/>
                                            <p:tgtEl>
                                              <p:spTgt spid="47"/>
                                            </p:tgtEl>
                                            <p:attrNameLst>
                                              <p:attrName>ppt_y</p:attrName>
                                            </p:attrNameLst>
                                          </p:cBhvr>
                                          <p:tavLst>
                                            <p:tav tm="0">
                                              <p:val>
                                                <p:strVal val="#ppt_y"/>
                                              </p:val>
                                            </p:tav>
                                            <p:tav tm="100000">
                                              <p:val>
                                                <p:strVal val="#ppt_y"/>
                                              </p:val>
                                            </p:tav>
                                          </p:tavLst>
                                        </p:anim>
                                      </p:childTnLst>
                                    </p:cTn>
                                  </p:par>
                                  <p:par>
                                    <p:cTn id="31" presetID="2" presetClass="entr" presetSubtype="2" accel="12000" fill="hold" grpId="0" nodeType="withEffect" p14:presetBounceEnd="22000">
                                      <p:stCondLst>
                                        <p:cond delay="1500"/>
                                      </p:stCondLst>
                                      <p:childTnLst>
                                        <p:set>
                                          <p:cBhvr>
                                            <p:cTn id="32" dur="1" fill="hold">
                                              <p:stCondLst>
                                                <p:cond delay="0"/>
                                              </p:stCondLst>
                                            </p:cTn>
                                            <p:tgtEl>
                                              <p:spTgt spid="48"/>
                                            </p:tgtEl>
                                            <p:attrNameLst>
                                              <p:attrName>style.visibility</p:attrName>
                                            </p:attrNameLst>
                                          </p:cBhvr>
                                          <p:to>
                                            <p:strVal val="visible"/>
                                          </p:to>
                                        </p:set>
                                        <p:anim calcmode="lin" valueType="num" p14:bounceEnd="22000">
                                          <p:cBhvr additive="base">
                                            <p:cTn id="33" dur="1000" fill="hold"/>
                                            <p:tgtEl>
                                              <p:spTgt spid="48"/>
                                            </p:tgtEl>
                                            <p:attrNameLst>
                                              <p:attrName>ppt_x</p:attrName>
                                            </p:attrNameLst>
                                          </p:cBhvr>
                                          <p:tavLst>
                                            <p:tav tm="0">
                                              <p:val>
                                                <p:strVal val="1+#ppt_w/2"/>
                                              </p:val>
                                            </p:tav>
                                            <p:tav tm="100000">
                                              <p:val>
                                                <p:strVal val="#ppt_x"/>
                                              </p:val>
                                            </p:tav>
                                          </p:tavLst>
                                        </p:anim>
                                        <p:anim calcmode="lin" valueType="num" p14:bounceEnd="22000">
                                          <p:cBhvr additive="base">
                                            <p:cTn id="34" dur="1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8788">
                    <p:cTn id="35" fill="hold" display="0">
                      <p:stCondLst>
                        <p:cond delay="indefinite"/>
                      </p:stCondLst>
                      <p:endCondLst>
                        <p:cond evt="onStopAudio" delay="0">
                          <p:tgtEl>
                            <p:sldTgt/>
                          </p:tgtEl>
                        </p:cond>
                      </p:endCondLst>
                    </p:cTn>
                    <p:tgtEl>
                      <p:spTgt spid="41"/>
                    </p:tgtEl>
                  </p:cMediaNode>
                </p:audio>
              </p:childTnLst>
            </p:cTn>
          </p:par>
        </p:tnLst>
        <p:bldLst>
          <p:bldP spid="42" grpId="0"/>
          <p:bldP spid="43" grpId="0"/>
          <p:bldP spid="44" grpId="0"/>
          <p:bldP spid="45" grpId="0"/>
          <p:bldP spid="47" grpId="0"/>
          <p:bldP spid="4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17" fill="hold"/>
                                            <p:tgtEl>
                                              <p:spTgt spid="41"/>
                                            </p:tgtEl>
                                          </p:cBhvr>
                                        </p:cmd>
                                      </p:childTnLst>
                                    </p:cTn>
                                  </p:par>
                                  <p:par>
                                    <p:cTn id="7" presetID="2" presetClass="entr" presetSubtype="2" accel="1200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anim calcmode="lin" valueType="num">
                                          <p:cBhvr additive="base">
                                            <p:cTn id="9" dur="1000" fill="hold"/>
                                            <p:tgtEl>
                                              <p:spTgt spid="42"/>
                                            </p:tgtEl>
                                            <p:attrNameLst>
                                              <p:attrName>ppt_x</p:attrName>
                                            </p:attrNameLst>
                                          </p:cBhvr>
                                          <p:tavLst>
                                            <p:tav tm="0">
                                              <p:val>
                                                <p:strVal val="1+#ppt_w/2"/>
                                              </p:val>
                                            </p:tav>
                                            <p:tav tm="100000">
                                              <p:val>
                                                <p:strVal val="#ppt_x"/>
                                              </p:val>
                                            </p:tav>
                                          </p:tavLst>
                                        </p:anim>
                                        <p:anim calcmode="lin" valueType="num">
                                          <p:cBhvr additive="base">
                                            <p:cTn id="10" dur="1000" fill="hold"/>
                                            <p:tgtEl>
                                              <p:spTgt spid="42"/>
                                            </p:tgtEl>
                                            <p:attrNameLst>
                                              <p:attrName>ppt_y</p:attrName>
                                            </p:attrNameLst>
                                          </p:cBhvr>
                                          <p:tavLst>
                                            <p:tav tm="0">
                                              <p:val>
                                                <p:strVal val="#ppt_y"/>
                                              </p:val>
                                            </p:tav>
                                            <p:tav tm="100000">
                                              <p:val>
                                                <p:strVal val="#ppt_y"/>
                                              </p:val>
                                            </p:tav>
                                          </p:tavLst>
                                        </p:anim>
                                      </p:childTnLst>
                                    </p:cTn>
                                  </p:par>
                                  <p:par>
                                    <p:cTn id="11" presetID="2" presetClass="entr" presetSubtype="2" accel="12000" fill="hold" grpId="0" nodeType="withEffect">
                                      <p:stCondLst>
                                        <p:cond delay="25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1000" fill="hold"/>
                                            <p:tgtEl>
                                              <p:spTgt spid="43"/>
                                            </p:tgtEl>
                                            <p:attrNameLst>
                                              <p:attrName>ppt_x</p:attrName>
                                            </p:attrNameLst>
                                          </p:cBhvr>
                                          <p:tavLst>
                                            <p:tav tm="0">
                                              <p:val>
                                                <p:strVal val="1+#ppt_w/2"/>
                                              </p:val>
                                            </p:tav>
                                            <p:tav tm="100000">
                                              <p:val>
                                                <p:strVal val="#ppt_x"/>
                                              </p:val>
                                            </p:tav>
                                          </p:tavLst>
                                        </p:anim>
                                        <p:anim calcmode="lin" valueType="num">
                                          <p:cBhvr additive="base">
                                            <p:cTn id="14" dur="1000" fill="hold"/>
                                            <p:tgtEl>
                                              <p:spTgt spid="43"/>
                                            </p:tgtEl>
                                            <p:attrNameLst>
                                              <p:attrName>ppt_y</p:attrName>
                                            </p:attrNameLst>
                                          </p:cBhvr>
                                          <p:tavLst>
                                            <p:tav tm="0">
                                              <p:val>
                                                <p:strVal val="#ppt_y"/>
                                              </p:val>
                                            </p:tav>
                                            <p:tav tm="100000">
                                              <p:val>
                                                <p:strVal val="#ppt_y"/>
                                              </p:val>
                                            </p:tav>
                                          </p:tavLst>
                                        </p:anim>
                                      </p:childTnLst>
                                    </p:cTn>
                                  </p:par>
                                  <p:par>
                                    <p:cTn id="15" presetID="2" presetClass="entr" presetSubtype="2" accel="12000" fill="hold" nodeType="withEffect">
                                      <p:stCondLst>
                                        <p:cond delay="50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1000" fill="hold"/>
                                            <p:tgtEl>
                                              <p:spTgt spid="46"/>
                                            </p:tgtEl>
                                            <p:attrNameLst>
                                              <p:attrName>ppt_x</p:attrName>
                                            </p:attrNameLst>
                                          </p:cBhvr>
                                          <p:tavLst>
                                            <p:tav tm="0">
                                              <p:val>
                                                <p:strVal val="1+#ppt_w/2"/>
                                              </p:val>
                                            </p:tav>
                                            <p:tav tm="100000">
                                              <p:val>
                                                <p:strVal val="#ppt_x"/>
                                              </p:val>
                                            </p:tav>
                                          </p:tavLst>
                                        </p:anim>
                                        <p:anim calcmode="lin" valueType="num">
                                          <p:cBhvr additive="base">
                                            <p:cTn id="18" dur="10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2" accel="12000" fill="hold" grpId="0" nodeType="withEffect">
                                      <p:stCondLst>
                                        <p:cond delay="75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1000" fill="hold"/>
                                            <p:tgtEl>
                                              <p:spTgt spid="44"/>
                                            </p:tgtEl>
                                            <p:attrNameLst>
                                              <p:attrName>ppt_x</p:attrName>
                                            </p:attrNameLst>
                                          </p:cBhvr>
                                          <p:tavLst>
                                            <p:tav tm="0">
                                              <p:val>
                                                <p:strVal val="1+#ppt_w/2"/>
                                              </p:val>
                                            </p:tav>
                                            <p:tav tm="100000">
                                              <p:val>
                                                <p:strVal val="#ppt_x"/>
                                              </p:val>
                                            </p:tav>
                                          </p:tavLst>
                                        </p:anim>
                                        <p:anim calcmode="lin" valueType="num">
                                          <p:cBhvr additive="base">
                                            <p:cTn id="22" dur="1000" fill="hold"/>
                                            <p:tgtEl>
                                              <p:spTgt spid="44"/>
                                            </p:tgtEl>
                                            <p:attrNameLst>
                                              <p:attrName>ppt_y</p:attrName>
                                            </p:attrNameLst>
                                          </p:cBhvr>
                                          <p:tavLst>
                                            <p:tav tm="0">
                                              <p:val>
                                                <p:strVal val="#ppt_y"/>
                                              </p:val>
                                            </p:tav>
                                            <p:tav tm="100000">
                                              <p:val>
                                                <p:strVal val="#ppt_y"/>
                                              </p:val>
                                            </p:tav>
                                          </p:tavLst>
                                        </p:anim>
                                      </p:childTnLst>
                                    </p:cTn>
                                  </p:par>
                                  <p:par>
                                    <p:cTn id="23" presetID="2" presetClass="entr" presetSubtype="2" accel="12000" fill="hold" grpId="0" nodeType="withEffect">
                                      <p:stCondLst>
                                        <p:cond delay="100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1000" fill="hold"/>
                                            <p:tgtEl>
                                              <p:spTgt spid="45"/>
                                            </p:tgtEl>
                                            <p:attrNameLst>
                                              <p:attrName>ppt_x</p:attrName>
                                            </p:attrNameLst>
                                          </p:cBhvr>
                                          <p:tavLst>
                                            <p:tav tm="0">
                                              <p:val>
                                                <p:strVal val="1+#ppt_w/2"/>
                                              </p:val>
                                            </p:tav>
                                            <p:tav tm="100000">
                                              <p:val>
                                                <p:strVal val="#ppt_x"/>
                                              </p:val>
                                            </p:tav>
                                          </p:tavLst>
                                        </p:anim>
                                        <p:anim calcmode="lin" valueType="num">
                                          <p:cBhvr additive="base">
                                            <p:cTn id="26" dur="1000" fill="hold"/>
                                            <p:tgtEl>
                                              <p:spTgt spid="45"/>
                                            </p:tgtEl>
                                            <p:attrNameLst>
                                              <p:attrName>ppt_y</p:attrName>
                                            </p:attrNameLst>
                                          </p:cBhvr>
                                          <p:tavLst>
                                            <p:tav tm="0">
                                              <p:val>
                                                <p:strVal val="#ppt_y"/>
                                              </p:val>
                                            </p:tav>
                                            <p:tav tm="100000">
                                              <p:val>
                                                <p:strVal val="#ppt_y"/>
                                              </p:val>
                                            </p:tav>
                                          </p:tavLst>
                                        </p:anim>
                                      </p:childTnLst>
                                    </p:cTn>
                                  </p:par>
                                  <p:par>
                                    <p:cTn id="27" presetID="2" presetClass="entr" presetSubtype="2" accel="12000" fill="hold" grpId="0" nodeType="withEffect">
                                      <p:stCondLst>
                                        <p:cond delay="1250"/>
                                      </p:stCondLst>
                                      <p:childTnLst>
                                        <p:set>
                                          <p:cBhvr>
                                            <p:cTn id="28" dur="1" fill="hold">
                                              <p:stCondLst>
                                                <p:cond delay="0"/>
                                              </p:stCondLst>
                                            </p:cTn>
                                            <p:tgtEl>
                                              <p:spTgt spid="47"/>
                                            </p:tgtEl>
                                            <p:attrNameLst>
                                              <p:attrName>style.visibility</p:attrName>
                                            </p:attrNameLst>
                                          </p:cBhvr>
                                          <p:to>
                                            <p:strVal val="visible"/>
                                          </p:to>
                                        </p:set>
                                        <p:anim calcmode="lin" valueType="num">
                                          <p:cBhvr additive="base">
                                            <p:cTn id="29" dur="1000" fill="hold"/>
                                            <p:tgtEl>
                                              <p:spTgt spid="47"/>
                                            </p:tgtEl>
                                            <p:attrNameLst>
                                              <p:attrName>ppt_x</p:attrName>
                                            </p:attrNameLst>
                                          </p:cBhvr>
                                          <p:tavLst>
                                            <p:tav tm="0">
                                              <p:val>
                                                <p:strVal val="1+#ppt_w/2"/>
                                              </p:val>
                                            </p:tav>
                                            <p:tav tm="100000">
                                              <p:val>
                                                <p:strVal val="#ppt_x"/>
                                              </p:val>
                                            </p:tav>
                                          </p:tavLst>
                                        </p:anim>
                                        <p:anim calcmode="lin" valueType="num">
                                          <p:cBhvr additive="base">
                                            <p:cTn id="30" dur="1000" fill="hold"/>
                                            <p:tgtEl>
                                              <p:spTgt spid="47"/>
                                            </p:tgtEl>
                                            <p:attrNameLst>
                                              <p:attrName>ppt_y</p:attrName>
                                            </p:attrNameLst>
                                          </p:cBhvr>
                                          <p:tavLst>
                                            <p:tav tm="0">
                                              <p:val>
                                                <p:strVal val="#ppt_y"/>
                                              </p:val>
                                            </p:tav>
                                            <p:tav tm="100000">
                                              <p:val>
                                                <p:strVal val="#ppt_y"/>
                                              </p:val>
                                            </p:tav>
                                          </p:tavLst>
                                        </p:anim>
                                      </p:childTnLst>
                                    </p:cTn>
                                  </p:par>
                                  <p:par>
                                    <p:cTn id="31" presetID="2" presetClass="entr" presetSubtype="2" accel="12000" fill="hold" grpId="0" nodeType="withEffect">
                                      <p:stCondLst>
                                        <p:cond delay="150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1000" fill="hold"/>
                                            <p:tgtEl>
                                              <p:spTgt spid="48"/>
                                            </p:tgtEl>
                                            <p:attrNameLst>
                                              <p:attrName>ppt_x</p:attrName>
                                            </p:attrNameLst>
                                          </p:cBhvr>
                                          <p:tavLst>
                                            <p:tav tm="0">
                                              <p:val>
                                                <p:strVal val="1+#ppt_w/2"/>
                                              </p:val>
                                            </p:tav>
                                            <p:tav tm="100000">
                                              <p:val>
                                                <p:strVal val="#ppt_x"/>
                                              </p:val>
                                            </p:tav>
                                          </p:tavLst>
                                        </p:anim>
                                        <p:anim calcmode="lin" valueType="num">
                                          <p:cBhvr additive="base">
                                            <p:cTn id="34" dur="1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8788">
                    <p:cTn id="35" fill="hold" display="0">
                      <p:stCondLst>
                        <p:cond delay="indefinite"/>
                      </p:stCondLst>
                      <p:endCondLst>
                        <p:cond evt="onStopAudio" delay="0">
                          <p:tgtEl>
                            <p:sldTgt/>
                          </p:tgtEl>
                        </p:cond>
                      </p:endCondLst>
                    </p:cTn>
                    <p:tgtEl>
                      <p:spTgt spid="41"/>
                    </p:tgtEl>
                  </p:cMediaNode>
                </p:audio>
              </p:childTnLst>
            </p:cTn>
          </p:par>
        </p:tnLst>
        <p:bldLst>
          <p:bldP spid="42" grpId="0"/>
          <p:bldP spid="43" grpId="0"/>
          <p:bldP spid="44" grpId="0"/>
          <p:bldP spid="45" grpId="0"/>
          <p:bldP spid="47" grpId="0"/>
          <p:bldP spid="48" grpId="0"/>
        </p:bldLst>
      </p:timing>
    </mc:Fallback>
  </mc:AlternateContent>
  <p:extLst>
    <p:ext uri="{E180D4A7-C9FB-4DFB-919C-405C955672EB}">
      <p14:showEvtLst xmlns:p14="http://schemas.microsoft.com/office/powerpoint/2010/main">
        <p14:playEvt time="125" objId="41"/>
        <p14:stopEvt time="28486" objId="41"/>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AutoShape 2" descr="Phim hoạt hình vẽ tay cô gái nhỏ chỉ bằng ngón tay | Công cụ đồ họa PSD Tải  xuống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72569" y="3867033"/>
            <a:ext cx="18215432" cy="3167040"/>
          </a:xfrm>
          <a:prstGeom prst="rect">
            <a:avLst/>
          </a:prstGeom>
          <a:solidFill>
            <a:srgbClr val="0CA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ĐỒNG PHỤC BÁC SỸ 0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370806" y="334434"/>
            <a:ext cx="1373500" cy="20602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5827166" y="2345824"/>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ĐỒNG PHỤC BÁC SỸ 0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7102086" y="1407159"/>
            <a:ext cx="1373500" cy="20602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ĐỒNG PHỤC BÁC SỸ 0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5790724" y="58269"/>
            <a:ext cx="1373500" cy="20602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ĐỒNG PHỤC BÁC SỸ 0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2466202" y="34240"/>
            <a:ext cx="1286272" cy="20602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ĐỒNG PHỤC BÁC SỸ 0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1584436" y="1143128"/>
            <a:ext cx="1373500" cy="20602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1810910" y="1656605"/>
            <a:ext cx="1105579"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2933738" y="1815436"/>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3358900" y="480230"/>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2274747" y="388114"/>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9726574" y="1815437"/>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9726574" y="160338"/>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8324974" y="1815438"/>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8174361" y="388114"/>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3" descr="Khẩu Trang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171782" y="2605121"/>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3" descr="Khẩu Trang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036254" y="2841496"/>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Khẩu Trang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124999" y="1699568"/>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Khẩu Trang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973006" y="2671218"/>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Khẩu Trang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447620" y="2187882"/>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Khẩu Trang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371754" y="1351299"/>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Khẩu Trang Hình ảnh PNG | Vector và các tập tin PSD | Tải về miễn phí trê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68505" y="267146"/>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rl Pointing - Cartoon, HD Png Download - vhv"/>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293" b="99874" l="10000" r="90000"/>
                    </a14:imgEffect>
                  </a14:imgLayer>
                </a14:imgProps>
              </a:ext>
              <a:ext uri="{28A0092B-C50C-407E-A947-70E740481C1C}">
                <a14:useLocalDpi xmlns:a14="http://schemas.microsoft.com/office/drawing/2010/main" val="0"/>
              </a:ext>
            </a:extLst>
          </a:blip>
          <a:srcRect/>
          <a:stretch>
            <a:fillRect/>
          </a:stretch>
        </p:blipFill>
        <p:spPr bwMode="auto">
          <a:xfrm>
            <a:off x="14839290" y="6920114"/>
            <a:ext cx="3567296" cy="32852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63421555"/>
      </p:ext>
    </p:extLst>
  </p:cSld>
  <p:clrMapOvr>
    <a:masterClrMapping/>
  </p:clrMapOvr>
  <mc:AlternateContent xmlns:mc="http://schemas.openxmlformats.org/markup-compatibility/2006" xmlns:p14="http://schemas.microsoft.com/office/powerpoint/2010/main">
    <mc:Choice Requires="p14">
      <p:transition spd="slow" p14:dur="1600" advTm="30015">
        <p14:prism isInverted="1"/>
      </p:transition>
    </mc:Choice>
    <mc:Fallback xmlns="">
      <p:transition spd="slow" advTm="300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1.7284E-6 L -0.00616 0.37485 " pathEditMode="relative" rAng="0" ptsTypes="AA">
                                      <p:cBhvr>
                                        <p:cTn id="6" dur="500" fill="hold"/>
                                        <p:tgtEl>
                                          <p:spTgt spid="7"/>
                                        </p:tgtEl>
                                        <p:attrNameLst>
                                          <p:attrName>ppt_x</p:attrName>
                                          <p:attrName>ppt_y</p:attrName>
                                        </p:attrNameLst>
                                      </p:cBhvr>
                                      <p:rCtr x="-313" y="1873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88889E-6 1.23457E-7 L -0.23741 0.21065 " pathEditMode="relative" rAng="0" ptsTypes="AA">
                                      <p:cBhvr>
                                        <p:cTn id="10" dur="500" fill="hold"/>
                                        <p:tgtEl>
                                          <p:spTgt spid="18"/>
                                        </p:tgtEl>
                                        <p:attrNameLst>
                                          <p:attrName>ppt_x</p:attrName>
                                          <p:attrName>ppt_y</p:attrName>
                                        </p:attrNameLst>
                                      </p:cBhvr>
                                      <p:rCtr x="-11875" y="1052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9.72222E-7 3.33333E-6 L -0.29957 0.26219 " pathEditMode="relative" rAng="0" ptsTypes="AA">
                                      <p:cBhvr>
                                        <p:cTn id="14" dur="500" fill="hold"/>
                                        <p:tgtEl>
                                          <p:spTgt spid="38"/>
                                        </p:tgtEl>
                                        <p:attrNameLst>
                                          <p:attrName>ppt_x</p:attrName>
                                          <p:attrName>ppt_y</p:attrName>
                                        </p:attrNameLst>
                                      </p:cBhvr>
                                      <p:rCtr x="-14983" y="1310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11111E-6 -2.83951E-6 L -0.56016 0.30911 " pathEditMode="relative" rAng="0" ptsTypes="AA">
                                      <p:cBhvr>
                                        <p:cTn id="18" dur="500" fill="hold"/>
                                        <p:tgtEl>
                                          <p:spTgt spid="49"/>
                                        </p:tgtEl>
                                        <p:attrNameLst>
                                          <p:attrName>ppt_x</p:attrName>
                                          <p:attrName>ppt_y</p:attrName>
                                        </p:attrNameLst>
                                      </p:cBhvr>
                                      <p:rCtr x="-28012" y="1544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44444E-6 0 L -0.49558 0.22778 " pathEditMode="relative" rAng="0" ptsTypes="AA">
                                      <p:cBhvr>
                                        <p:cTn id="22" dur="500" fill="hold"/>
                                        <p:tgtEl>
                                          <p:spTgt spid="48"/>
                                        </p:tgtEl>
                                        <p:attrNameLst>
                                          <p:attrName>ppt_x</p:attrName>
                                          <p:attrName>ppt_y</p:attrName>
                                        </p:attrNameLst>
                                      </p:cBhvr>
                                      <p:rCtr x="-24783" y="1138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94444E-6 4.5679E-6 L 0.27474 0.2787 " pathEditMode="relative" rAng="0" ptsTypes="AA">
                                      <p:cBhvr>
                                        <p:cTn id="26" dur="500" fill="hold"/>
                                        <p:tgtEl>
                                          <p:spTgt spid="28"/>
                                        </p:tgtEl>
                                        <p:attrNameLst>
                                          <p:attrName>ppt_x</p:attrName>
                                          <p:attrName>ppt_y</p:attrName>
                                        </p:attrNameLst>
                                      </p:cBhvr>
                                      <p:rCtr x="13733" y="1393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00573 0.00339 L -0.01909 0.41312 " pathEditMode="relative" rAng="0" ptsTypes="AA">
                                      <p:cBhvr>
                                        <p:cTn id="30" dur="500" fill="hold"/>
                                        <p:tgtEl>
                                          <p:spTgt spid="39"/>
                                        </p:tgtEl>
                                        <p:attrNameLst>
                                          <p:attrName>ppt_x</p:attrName>
                                          <p:attrName>ppt_y</p:attrName>
                                        </p:attrNameLst>
                                      </p:cBhvr>
                                      <p:rCtr x="-668" y="20478"/>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66667E-6 3.33333E-6 L -0.0296 0.27654 " pathEditMode="relative" rAng="0" ptsTypes="AA">
                                      <p:cBhvr>
                                        <p:cTn id="34" dur="500" fill="hold"/>
                                        <p:tgtEl>
                                          <p:spTgt spid="36"/>
                                        </p:tgtEl>
                                        <p:attrNameLst>
                                          <p:attrName>ppt_x</p:attrName>
                                          <p:attrName>ppt_y</p:attrName>
                                        </p:attrNameLst>
                                      </p:cBhvr>
                                      <p:rCtr x="-1484" y="13827"/>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0033 0.01435 L -0.23481 0.42763 " pathEditMode="relative" rAng="0" ptsTypes="AA">
                                      <p:cBhvr>
                                        <p:cTn id="38" dur="500" fill="hold"/>
                                        <p:tgtEl>
                                          <p:spTgt spid="50"/>
                                        </p:tgtEl>
                                        <p:attrNameLst>
                                          <p:attrName>ppt_x</p:attrName>
                                          <p:attrName>ppt_y</p:attrName>
                                        </p:attrNameLst>
                                      </p:cBhvr>
                                      <p:rCtr x="-11910" y="20664"/>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16667E-7 -2.46914E-7 L -0.18802 0.17809 " pathEditMode="relative" rAng="0" ptsTypes="AA">
                                      <p:cBhvr>
                                        <p:cTn id="42" dur="500" fill="hold"/>
                                        <p:tgtEl>
                                          <p:spTgt spid="42"/>
                                        </p:tgtEl>
                                        <p:attrNameLst>
                                          <p:attrName>ppt_x</p:attrName>
                                          <p:attrName>ppt_y</p:attrName>
                                        </p:attrNameLst>
                                      </p:cBhvr>
                                      <p:rCtr x="-9401" y="8904"/>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33333E-6 -4.19753E-6 L 0.38047 0.39754 " pathEditMode="relative" rAng="0" ptsTypes="AA">
                                      <p:cBhvr>
                                        <p:cTn id="46" dur="500" fill="hold"/>
                                        <p:tgtEl>
                                          <p:spTgt spid="25"/>
                                        </p:tgtEl>
                                        <p:attrNameLst>
                                          <p:attrName>ppt_x</p:attrName>
                                          <p:attrName>ppt_y</p:attrName>
                                        </p:attrNameLst>
                                      </p:cBhvr>
                                      <p:rCtr x="19019" y="19877"/>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1.66667E-6 1.23457E-7 L 0.23646 0.42346 " pathEditMode="relative" rAng="0" ptsTypes="AA">
                                      <p:cBhvr>
                                        <p:cTn id="50" dur="500" fill="hold"/>
                                        <p:tgtEl>
                                          <p:spTgt spid="37"/>
                                        </p:tgtEl>
                                        <p:attrNameLst>
                                          <p:attrName>ppt_x</p:attrName>
                                          <p:attrName>ppt_y</p:attrName>
                                        </p:attrNameLst>
                                      </p:cBhvr>
                                      <p:rCtr x="11823" y="21173"/>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1.66667E-6 -4.5679E-6 L 0.17726 0.27655 " pathEditMode="relative" rAng="0" ptsTypes="AA">
                                      <p:cBhvr>
                                        <p:cTn id="54" dur="500" fill="hold"/>
                                        <p:tgtEl>
                                          <p:spTgt spid="30"/>
                                        </p:tgtEl>
                                        <p:attrNameLst>
                                          <p:attrName>ppt_x</p:attrName>
                                          <p:attrName>ppt_y</p:attrName>
                                        </p:attrNameLst>
                                      </p:cBhvr>
                                      <p:rCtr x="8863" y="13827"/>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30556E-6 2.09877E-6 L -0.00417 0.17793 " pathEditMode="relative" rAng="0" ptsTypes="AA">
                                      <p:cBhvr>
                                        <p:cTn id="58" dur="500" fill="hold"/>
                                        <p:tgtEl>
                                          <p:spTgt spid="45"/>
                                        </p:tgtEl>
                                        <p:attrNameLst>
                                          <p:attrName>ppt_x</p:attrName>
                                          <p:attrName>ppt_y</p:attrName>
                                        </p:attrNameLst>
                                      </p:cBhvr>
                                      <p:rCtr x="-208" y="8889"/>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3.88889E-6 3.58025E-6 L -0.01015 0.18564 " pathEditMode="relative" rAng="0" ptsTypes="AA">
                                      <p:cBhvr>
                                        <p:cTn id="62" dur="500" fill="hold"/>
                                        <p:tgtEl>
                                          <p:spTgt spid="40"/>
                                        </p:tgtEl>
                                        <p:attrNameLst>
                                          <p:attrName>ppt_x</p:attrName>
                                          <p:attrName>ppt_y</p:attrName>
                                        </p:attrNameLst>
                                      </p:cBhvr>
                                      <p:rCtr x="-512" y="9275"/>
                                    </p:animMotion>
                                  </p:childTnLst>
                                </p:cTn>
                              </p:par>
                            </p:childTnLst>
                          </p:cTn>
                        </p:par>
                      </p:childTnLst>
                    </p:cTn>
                  </p:par>
                  <p:par>
                    <p:cTn id="63" fill="hold">
                      <p:stCondLst>
                        <p:cond delay="indefinite"/>
                      </p:stCondLst>
                      <p:childTnLst>
                        <p:par>
                          <p:cTn id="64" fill="hold">
                            <p:stCondLst>
                              <p:cond delay="0"/>
                            </p:stCondLst>
                            <p:childTnLst>
                              <p:par>
                                <p:cTn id="65" presetID="32" presetClass="emph" presetSubtype="0" fill="hold" nodeType="clickEffect">
                                  <p:stCondLst>
                                    <p:cond delay="0"/>
                                  </p:stCondLst>
                                  <p:childTnLst>
                                    <p:animRot by="120000">
                                      <p:cBhvr>
                                        <p:cTn id="66" dur="100" fill="hold">
                                          <p:stCondLst>
                                            <p:cond delay="0"/>
                                          </p:stCondLst>
                                        </p:cTn>
                                        <p:tgtEl>
                                          <p:spTgt spid="7"/>
                                        </p:tgtEl>
                                        <p:attrNameLst>
                                          <p:attrName>r</p:attrName>
                                        </p:attrNameLst>
                                      </p:cBhvr>
                                    </p:animRot>
                                    <p:animRot by="-240000">
                                      <p:cBhvr>
                                        <p:cTn id="67" dur="200" fill="hold">
                                          <p:stCondLst>
                                            <p:cond delay="200"/>
                                          </p:stCondLst>
                                        </p:cTn>
                                        <p:tgtEl>
                                          <p:spTgt spid="7"/>
                                        </p:tgtEl>
                                        <p:attrNameLst>
                                          <p:attrName>r</p:attrName>
                                        </p:attrNameLst>
                                      </p:cBhvr>
                                    </p:animRot>
                                    <p:animRot by="240000">
                                      <p:cBhvr>
                                        <p:cTn id="68" dur="200" fill="hold">
                                          <p:stCondLst>
                                            <p:cond delay="400"/>
                                          </p:stCondLst>
                                        </p:cTn>
                                        <p:tgtEl>
                                          <p:spTgt spid="7"/>
                                        </p:tgtEl>
                                        <p:attrNameLst>
                                          <p:attrName>r</p:attrName>
                                        </p:attrNameLst>
                                      </p:cBhvr>
                                    </p:animRot>
                                    <p:animRot by="-240000">
                                      <p:cBhvr>
                                        <p:cTn id="69" dur="200" fill="hold">
                                          <p:stCondLst>
                                            <p:cond delay="600"/>
                                          </p:stCondLst>
                                        </p:cTn>
                                        <p:tgtEl>
                                          <p:spTgt spid="7"/>
                                        </p:tgtEl>
                                        <p:attrNameLst>
                                          <p:attrName>r</p:attrName>
                                        </p:attrNameLst>
                                      </p:cBhvr>
                                    </p:animRot>
                                    <p:animRot by="120000">
                                      <p:cBhvr>
                                        <p:cTn id="7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grpSp>
        <p:nvGrpSpPr>
          <p:cNvPr id="2" name="Group 2"/>
          <p:cNvGrpSpPr/>
          <p:nvPr/>
        </p:nvGrpSpPr>
        <p:grpSpPr>
          <a:xfrm>
            <a:off x="3355965" y="690696"/>
            <a:ext cx="11640837" cy="1538217"/>
            <a:chOff x="0" y="0"/>
            <a:chExt cx="14682140" cy="1940093"/>
          </a:xfrm>
        </p:grpSpPr>
        <p:sp>
          <p:nvSpPr>
            <p:cNvPr id="3" name="Freeform 3"/>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3" y="1944075"/>
                  </a:cubicBezTo>
                  <a:cubicBezTo>
                    <a:pt x="5334503" y="1941912"/>
                    <a:pt x="1057074" y="1934088"/>
                    <a:pt x="1057074" y="1934088"/>
                  </a:cubicBezTo>
                  <a:cubicBezTo>
                    <a:pt x="812932" y="1925254"/>
                    <a:pt x="449110" y="1904023"/>
                    <a:pt x="282371" y="1845846"/>
                  </a:cubicBezTo>
                  <a:cubicBezTo>
                    <a:pt x="4469" y="1748882"/>
                    <a:pt x="0" y="1575604"/>
                    <a:pt x="0" y="1246360"/>
                  </a:cubicBezTo>
                  <a:lnTo>
                    <a:pt x="0" y="1246351"/>
                  </a:lnTo>
                  <a:cubicBezTo>
                    <a:pt x="8536" y="491230"/>
                    <a:pt x="0" y="345608"/>
                    <a:pt x="77597" y="223930"/>
                  </a:cubicBezTo>
                  <a:cubicBezTo>
                    <a:pt x="217372" y="4759"/>
                    <a:pt x="519255" y="4073"/>
                    <a:pt x="937909" y="4073"/>
                  </a:cubicBezTo>
                  <a:cubicBezTo>
                    <a:pt x="937909" y="4073"/>
                    <a:pt x="2822598" y="15681"/>
                    <a:pt x="9113624" y="7673"/>
                  </a:cubicBezTo>
                  <a:cubicBezTo>
                    <a:pt x="13110950" y="0"/>
                    <a:pt x="13827683" y="6979"/>
                    <a:pt x="13827683" y="6979"/>
                  </a:cubicBezTo>
                  <a:cubicBezTo>
                    <a:pt x="14195991" y="14458"/>
                    <a:pt x="14334251" y="42638"/>
                    <a:pt x="14531991" y="165219"/>
                  </a:cubicBezTo>
                  <a:cubicBezTo>
                    <a:pt x="14683008" y="258836"/>
                    <a:pt x="14688530" y="476157"/>
                    <a:pt x="14679389" y="1246351"/>
                  </a:cubicBezTo>
                  <a:lnTo>
                    <a:pt x="14679389" y="1246360"/>
                  </a:lnTo>
                  <a:cubicBezTo>
                    <a:pt x="14679389" y="1693569"/>
                    <a:pt x="14636606" y="1842156"/>
                    <a:pt x="14060753" y="1892218"/>
                  </a:cubicBezTo>
                  <a:close/>
                </a:path>
              </a:pathLst>
            </a:custGeom>
            <a:solidFill>
              <a:srgbClr val="BAE6FF"/>
            </a:solidFill>
          </p:spPr>
        </p:sp>
      </p:grpSp>
      <p:grpSp>
        <p:nvGrpSpPr>
          <p:cNvPr id="4" name="Group 4"/>
          <p:cNvGrpSpPr/>
          <p:nvPr/>
        </p:nvGrpSpPr>
        <p:grpSpPr>
          <a:xfrm>
            <a:off x="889733" y="7418736"/>
            <a:ext cx="3849970" cy="2270388"/>
            <a:chOff x="0" y="0"/>
            <a:chExt cx="4855819" cy="2863552"/>
          </a:xfrm>
        </p:grpSpPr>
        <p:sp>
          <p:nvSpPr>
            <p:cNvPr id="5" name="Freeform 5"/>
            <p:cNvSpPr/>
            <p:nvPr/>
          </p:nvSpPr>
          <p:spPr>
            <a:xfrm>
              <a:off x="0" y="-4073"/>
              <a:ext cx="4862210" cy="2870155"/>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grpSp>
        <p:nvGrpSpPr>
          <p:cNvPr id="6" name="Group 6"/>
          <p:cNvGrpSpPr/>
          <p:nvPr/>
        </p:nvGrpSpPr>
        <p:grpSpPr>
          <a:xfrm>
            <a:off x="5019453" y="7418736"/>
            <a:ext cx="3849970" cy="2270388"/>
            <a:chOff x="0" y="0"/>
            <a:chExt cx="4855819" cy="2863552"/>
          </a:xfrm>
        </p:grpSpPr>
        <p:sp>
          <p:nvSpPr>
            <p:cNvPr id="7" name="Freeform 7"/>
            <p:cNvSpPr/>
            <p:nvPr/>
          </p:nvSpPr>
          <p:spPr>
            <a:xfrm>
              <a:off x="0" y="-4073"/>
              <a:ext cx="4862210" cy="2870155"/>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0532">
            <a:off x="1629525" y="920102"/>
            <a:ext cx="1101434" cy="1079405"/>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57041" y="920102"/>
            <a:ext cx="1101434" cy="107940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19100"/>
            <a:ext cx="17171092" cy="9440517"/>
          </a:xfrm>
          <a:prstGeom prst="rect">
            <a:avLst/>
          </a:prstGeom>
        </p:spPr>
      </p:pic>
      <p:sp>
        <p:nvSpPr>
          <p:cNvPr id="16" name="TextBox 29"/>
          <p:cNvSpPr txBox="1"/>
          <p:nvPr/>
        </p:nvSpPr>
        <p:spPr>
          <a:xfrm>
            <a:off x="3355965" y="2230919"/>
            <a:ext cx="8912235" cy="1077218"/>
          </a:xfrm>
          <a:prstGeom prst="rect">
            <a:avLst/>
          </a:prstGeom>
        </p:spPr>
        <p:txBody>
          <a:bodyPr wrap="square" lIns="0" tIns="0" rIns="0" bIns="0" rtlCol="0" anchor="t">
            <a:spAutoFit/>
          </a:bodyPr>
          <a:lstStyle/>
          <a:p>
            <a:pPr marL="0" lvl="0" indent="0" algn="ctr">
              <a:lnSpc>
                <a:spcPts val="8399"/>
              </a:lnSpc>
              <a:spcBef>
                <a:spcPct val="0"/>
              </a:spcBef>
            </a:pPr>
            <a:r>
              <a:rPr lang="en-US" sz="16600" dirty="0" err="1">
                <a:solidFill>
                  <a:srgbClr val="FF0000"/>
                </a:solidFill>
                <a:latin typeface="Sriracha"/>
              </a:rPr>
              <a:t>Trò</a:t>
            </a:r>
            <a:r>
              <a:rPr lang="en-US" sz="16600" dirty="0">
                <a:solidFill>
                  <a:srgbClr val="FF0000"/>
                </a:solidFill>
                <a:latin typeface="Sriracha"/>
              </a:rPr>
              <a:t> </a:t>
            </a:r>
            <a:r>
              <a:rPr lang="en-US" sz="16600" dirty="0" err="1">
                <a:solidFill>
                  <a:srgbClr val="FF0000"/>
                </a:solidFill>
                <a:latin typeface="Sriracha"/>
              </a:rPr>
              <a:t>chơi</a:t>
            </a:r>
            <a:r>
              <a:rPr lang="en-US" sz="16600" dirty="0">
                <a:solidFill>
                  <a:srgbClr val="FF0000"/>
                </a:solidFill>
                <a:latin typeface="Sriracha"/>
              </a:rPr>
              <a:t>: </a:t>
            </a:r>
            <a:endParaRPr lang="en-US" sz="6999" dirty="0">
              <a:solidFill>
                <a:srgbClr val="FF0000"/>
              </a:solidFill>
              <a:latin typeface="Sriracha"/>
            </a:endParaRPr>
          </a:p>
        </p:txBody>
      </p:sp>
      <p:sp>
        <p:nvSpPr>
          <p:cNvPr id="17" name="TextBox 29"/>
          <p:cNvSpPr txBox="1"/>
          <p:nvPr/>
        </p:nvSpPr>
        <p:spPr>
          <a:xfrm>
            <a:off x="4191000" y="3926686"/>
            <a:ext cx="8912235" cy="1446550"/>
          </a:xfrm>
          <a:prstGeom prst="rect">
            <a:avLst/>
          </a:prstGeom>
        </p:spPr>
        <p:txBody>
          <a:bodyPr wrap="square" lIns="0" tIns="0" rIns="0" bIns="0" rtlCol="0" anchor="t">
            <a:spAutoFit/>
          </a:bodyPr>
          <a:lstStyle/>
          <a:p>
            <a:pPr marL="0" lvl="0" indent="0" algn="ctr">
              <a:lnSpc>
                <a:spcPts val="8399"/>
              </a:lnSpc>
              <a:spcBef>
                <a:spcPct val="0"/>
              </a:spcBef>
            </a:pPr>
            <a:r>
              <a:rPr lang="en-US" sz="16600" dirty="0">
                <a:solidFill>
                  <a:srgbClr val="FF0000"/>
                </a:solidFill>
                <a:latin typeface="Sriracha"/>
              </a:rPr>
              <a:t> </a:t>
            </a:r>
            <a:endParaRPr lang="en-US" sz="6999" dirty="0">
              <a:solidFill>
                <a:srgbClr val="FF0000"/>
              </a:solidFill>
              <a:latin typeface="Sriracha"/>
            </a:endParaRPr>
          </a:p>
        </p:txBody>
      </p:sp>
      <p:sp>
        <p:nvSpPr>
          <p:cNvPr id="18" name="TextBox 29"/>
          <p:cNvSpPr txBox="1"/>
          <p:nvPr/>
        </p:nvSpPr>
        <p:spPr>
          <a:xfrm>
            <a:off x="5257800" y="3565049"/>
            <a:ext cx="8912235" cy="1084912"/>
          </a:xfrm>
          <a:prstGeom prst="rect">
            <a:avLst/>
          </a:prstGeom>
        </p:spPr>
        <p:txBody>
          <a:bodyPr wrap="square" lIns="0" tIns="0" rIns="0" bIns="0" rtlCol="0" anchor="t">
            <a:spAutoFit/>
          </a:bodyPr>
          <a:lstStyle/>
          <a:p>
            <a:pPr marL="0" lvl="0" indent="0" algn="ctr">
              <a:lnSpc>
                <a:spcPts val="8399"/>
              </a:lnSpc>
              <a:spcBef>
                <a:spcPct val="0"/>
              </a:spcBef>
            </a:pPr>
            <a:r>
              <a:rPr lang="en-US" sz="7200" dirty="0" err="1">
                <a:solidFill>
                  <a:srgbClr val="002060"/>
                </a:solidFill>
                <a:latin typeface="Sriracha"/>
              </a:rPr>
              <a:t>Miếng</a:t>
            </a:r>
            <a:r>
              <a:rPr lang="en-US" sz="7200" dirty="0">
                <a:solidFill>
                  <a:srgbClr val="002060"/>
                </a:solidFill>
                <a:latin typeface="Sriracha"/>
              </a:rPr>
              <a:t> </a:t>
            </a:r>
            <a:r>
              <a:rPr lang="en-US" sz="7200" dirty="0" err="1">
                <a:solidFill>
                  <a:srgbClr val="002060"/>
                </a:solidFill>
                <a:latin typeface="Sriracha"/>
              </a:rPr>
              <a:t>ghép</a:t>
            </a:r>
            <a:r>
              <a:rPr lang="en-US" sz="7200" dirty="0">
                <a:solidFill>
                  <a:srgbClr val="002060"/>
                </a:solidFill>
                <a:latin typeface="Sriracha"/>
              </a:rPr>
              <a:t> </a:t>
            </a:r>
            <a:r>
              <a:rPr lang="en-US" sz="7200" dirty="0" err="1">
                <a:solidFill>
                  <a:srgbClr val="002060"/>
                </a:solidFill>
                <a:latin typeface="Sriracha"/>
              </a:rPr>
              <a:t>hoàn</a:t>
            </a:r>
            <a:r>
              <a:rPr lang="en-US" sz="7200" dirty="0">
                <a:solidFill>
                  <a:srgbClr val="002060"/>
                </a:solidFill>
                <a:latin typeface="Sriracha"/>
              </a:rPr>
              <a:t> </a:t>
            </a:r>
            <a:r>
              <a:rPr lang="en-US" sz="7200" dirty="0" err="1">
                <a:solidFill>
                  <a:srgbClr val="002060"/>
                </a:solidFill>
                <a:latin typeface="Sriracha"/>
              </a:rPr>
              <a:t>hảo</a:t>
            </a:r>
            <a:r>
              <a:rPr lang="en-US" sz="7200" dirty="0">
                <a:solidFill>
                  <a:srgbClr val="002060"/>
                </a:solidFill>
                <a:latin typeface="Sriracha"/>
              </a:rPr>
              <a:t> </a:t>
            </a:r>
            <a:endParaRPr lang="en-US" sz="4000" dirty="0">
              <a:solidFill>
                <a:srgbClr val="002060"/>
              </a:solidFill>
              <a:latin typeface="Srirach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39581">
        <p14:conveyor dir="l"/>
      </p:transition>
    </mc:Choice>
    <mc:Fallback xmlns="">
      <p:transition spd="slow" advTm="39581">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accel="40000" fill="hold" grpId="0" nodeType="clickEffect" p14:presetBounceEnd="3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30000">
                                          <p:cBhvr additive="base">
                                            <p:cTn id="15" dur="20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16" dur="2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 calcmode="lin" valueType="num">
                                          <p:cBhvr>
                                            <p:cTn id="13" dur="1000" fill="hold"/>
                                            <p:tgtEl>
                                              <p:spTgt spid="16"/>
                                            </p:tgtEl>
                                            <p:attrNameLst>
                                              <p:attrName>style.rotation</p:attrName>
                                            </p:attrNameLst>
                                          </p:cBhvr>
                                          <p:tavLst>
                                            <p:tav tm="0">
                                              <p:val>
                                                <p:fltVal val="90"/>
                                              </p:val>
                                            </p:tav>
                                            <p:tav tm="100000">
                                              <p:val>
                                                <p:fltVal val="0"/>
                                              </p:val>
                                            </p:tav>
                                          </p:tavLst>
                                        </p:anim>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accel="4000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2000" fill="hold"/>
                                            <p:tgtEl>
                                              <p:spTgt spid="18"/>
                                            </p:tgtEl>
                                            <p:attrNameLst>
                                              <p:attrName>ppt_x</p:attrName>
                                            </p:attrNameLst>
                                          </p:cBhvr>
                                          <p:tavLst>
                                            <p:tav tm="0">
                                              <p:val>
                                                <p:strVal val="0-#ppt_w/2"/>
                                              </p:val>
                                            </p:tav>
                                            <p:tav tm="100000">
                                              <p:val>
                                                <p:strVal val="#ppt_x"/>
                                              </p:val>
                                            </p:tav>
                                          </p:tavLst>
                                        </p:anim>
                                        <p:anim calcmode="lin" valueType="num">
                                          <p:cBhvr additive="base">
                                            <p:cTn id="20" dur="2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bldLst>
          <p:bldP spid="16" grpId="0"/>
          <p:bldP spid="1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39000"/>
            <a:lum/>
          </a:blip>
          <a:srcRect/>
          <a:stretch>
            <a:fillRect t="-17000" b="-17000"/>
          </a:stretch>
        </a:blipFill>
        <a:effectLst/>
      </p:bgPr>
    </p:bg>
    <p:spTree>
      <p:nvGrpSpPr>
        <p:cNvPr id="1" name=""/>
        <p:cNvGrpSpPr/>
        <p:nvPr/>
      </p:nvGrpSpPr>
      <p:grpSpPr>
        <a:xfrm>
          <a:off x="0" y="0"/>
          <a:ext cx="0" cy="0"/>
          <a:chOff x="0" y="0"/>
          <a:chExt cx="0" cy="0"/>
        </a:xfrm>
      </p:grpSpPr>
      <p:pic>
        <p:nvPicPr>
          <p:cNvPr id="51" name="5 Second Countdown Timer - Đồng hồ đếm ngược 5 giâ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4137116" y="2664851"/>
            <a:ext cx="3556458" cy="1998946"/>
          </a:xfrm>
          <a:prstGeom prst="rect">
            <a:avLst/>
          </a:prstGeom>
        </p:spPr>
      </p:pic>
      <p:grpSp>
        <p:nvGrpSpPr>
          <p:cNvPr id="10" name="Group 9"/>
          <p:cNvGrpSpPr/>
          <p:nvPr/>
        </p:nvGrpSpPr>
        <p:grpSpPr>
          <a:xfrm>
            <a:off x="66407" y="1930351"/>
            <a:ext cx="12593345" cy="2441932"/>
            <a:chOff x="66407" y="1930351"/>
            <a:chExt cx="12593345" cy="2441932"/>
          </a:xfrm>
        </p:grpSpPr>
        <p:sp>
          <p:nvSpPr>
            <p:cNvPr id="55" name="Freeform 54"/>
            <p:cNvSpPr/>
            <p:nvPr/>
          </p:nvSpPr>
          <p:spPr>
            <a:xfrm>
              <a:off x="6106895" y="1930351"/>
              <a:ext cx="6552857" cy="2438400"/>
            </a:xfrm>
            <a:custGeom>
              <a:avLst/>
              <a:gdLst>
                <a:gd name="connsiteX0" fmla="*/ 0 w 6139088"/>
                <a:gd name="connsiteY0" fmla="*/ 0 h 2895600"/>
                <a:gd name="connsiteX1" fmla="*/ 5604164 w 6139088"/>
                <a:gd name="connsiteY1" fmla="*/ 0 h 2895600"/>
                <a:gd name="connsiteX2" fmla="*/ 5604164 w 6139088"/>
                <a:gd name="connsiteY2" fmla="*/ 914400 h 2895600"/>
                <a:gd name="connsiteX3" fmla="*/ 6139088 w 6139088"/>
                <a:gd name="connsiteY3" fmla="*/ 1447800 h 2895600"/>
                <a:gd name="connsiteX4" fmla="*/ 5604164 w 6139088"/>
                <a:gd name="connsiteY4" fmla="*/ 1981200 h 2895600"/>
                <a:gd name="connsiteX5" fmla="*/ 5604164 w 6139088"/>
                <a:gd name="connsiteY5" fmla="*/ 2895600 h 2895600"/>
                <a:gd name="connsiteX6" fmla="*/ 0 w 6139088"/>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088" h="2895600">
                  <a:moveTo>
                    <a:pt x="0" y="0"/>
                  </a:moveTo>
                  <a:lnTo>
                    <a:pt x="5604164" y="0"/>
                  </a:lnTo>
                  <a:lnTo>
                    <a:pt x="5604164" y="914400"/>
                  </a:lnTo>
                  <a:cubicBezTo>
                    <a:pt x="5899594" y="914400"/>
                    <a:pt x="6139088" y="1153211"/>
                    <a:pt x="6139088" y="1447800"/>
                  </a:cubicBezTo>
                  <a:cubicBezTo>
                    <a:pt x="6139088" y="1742389"/>
                    <a:pt x="5899594" y="1981200"/>
                    <a:pt x="5604164" y="1981200"/>
                  </a:cubicBezTo>
                  <a:lnTo>
                    <a:pt x="5604164" y="2895600"/>
                  </a:lnTo>
                  <a:lnTo>
                    <a:pt x="0" y="2895600"/>
                  </a:lnTo>
                  <a:close/>
                </a:path>
              </a:pathLst>
            </a:custGeom>
            <a:solidFill>
              <a:srgbClr val="0CAF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255584" y="1930461"/>
              <a:ext cx="6373815" cy="2441822"/>
            </a:xfrm>
            <a:custGeom>
              <a:avLst/>
              <a:gdLst>
                <a:gd name="connsiteX0" fmla="*/ 0 w 6139088"/>
                <a:gd name="connsiteY0" fmla="*/ 0 h 2895600"/>
                <a:gd name="connsiteX1" fmla="*/ 5604164 w 6139088"/>
                <a:gd name="connsiteY1" fmla="*/ 0 h 2895600"/>
                <a:gd name="connsiteX2" fmla="*/ 5604164 w 6139088"/>
                <a:gd name="connsiteY2" fmla="*/ 914400 h 2895600"/>
                <a:gd name="connsiteX3" fmla="*/ 6139088 w 6139088"/>
                <a:gd name="connsiteY3" fmla="*/ 1447800 h 2895600"/>
                <a:gd name="connsiteX4" fmla="*/ 5604164 w 6139088"/>
                <a:gd name="connsiteY4" fmla="*/ 1981200 h 2895600"/>
                <a:gd name="connsiteX5" fmla="*/ 5604164 w 6139088"/>
                <a:gd name="connsiteY5" fmla="*/ 2895600 h 2895600"/>
                <a:gd name="connsiteX6" fmla="*/ 0 w 6139088"/>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088" h="2895600">
                  <a:moveTo>
                    <a:pt x="0" y="0"/>
                  </a:moveTo>
                  <a:lnTo>
                    <a:pt x="5604164" y="0"/>
                  </a:lnTo>
                  <a:lnTo>
                    <a:pt x="5604164" y="914400"/>
                  </a:lnTo>
                  <a:cubicBezTo>
                    <a:pt x="5899594" y="914400"/>
                    <a:pt x="6139088" y="1153211"/>
                    <a:pt x="6139088" y="1447800"/>
                  </a:cubicBezTo>
                  <a:cubicBezTo>
                    <a:pt x="6139088" y="1742389"/>
                    <a:pt x="5899594" y="1981200"/>
                    <a:pt x="5604164" y="1981200"/>
                  </a:cubicBezTo>
                  <a:lnTo>
                    <a:pt x="5604164" y="2895600"/>
                  </a:lnTo>
                  <a:lnTo>
                    <a:pt x="0" y="2895600"/>
                  </a:lnTo>
                  <a:close/>
                </a:path>
              </a:pathLst>
            </a:custGeom>
            <a:solidFill>
              <a:srgbClr val="0CAF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2" descr="Hình ảnh Xe đẩy Màu Tím Xe đẩy Hoạt Hình Xe đẩy đẹp Dụng Cụ Xây Dựng, Xe  đẩy Màu Tím, Xe đẩy Hoạt Hình, Họa miễn phí tải tập tin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975" b="89899" l="7333" r="94750"/>
                      </a14:imgEffect>
                    </a14:imgLayer>
                  </a14:imgProps>
                </a:ext>
                <a:ext uri="{28A0092B-C50C-407E-A947-70E740481C1C}">
                  <a14:useLocalDpi xmlns:a14="http://schemas.microsoft.com/office/drawing/2010/main" val="0"/>
                </a:ext>
              </a:extLst>
            </a:blip>
            <a:srcRect/>
            <a:stretch>
              <a:fillRect/>
            </a:stretch>
          </p:blipFill>
          <p:spPr bwMode="auto">
            <a:xfrm>
              <a:off x="66407" y="2476328"/>
              <a:ext cx="2156341" cy="142752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Hammer Clipart Tool Cartoon Style PNG Image For Free Download - Picscu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1458326" y="2089698"/>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Hammer Clipart Tool Cartoon Style PNG Image For Free Download - Picscu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2480550" y="2182353"/>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3623324" y="2361495"/>
              <a:ext cx="1745630" cy="175095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4288410" y="2449050"/>
              <a:ext cx="1745630" cy="175095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Hình ảnh Xe đẩy Màu Tím Xe đẩy Hoạt Hình Xe đẩy đẹp Dụng Cụ Xây Dựng, Xe  đẩy Màu Tím, Xe đẩy Hoạt Hình, Họa miễn phí tải tập tin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975" b="89899" l="7333" r="94750"/>
                      </a14:imgEffect>
                    </a14:imgLayer>
                  </a14:imgProps>
                </a:ext>
                <a:ext uri="{28A0092B-C50C-407E-A947-70E740481C1C}">
                  <a14:useLocalDpi xmlns:a14="http://schemas.microsoft.com/office/drawing/2010/main" val="0"/>
                </a:ext>
              </a:extLst>
            </a:blip>
            <a:srcRect/>
            <a:stretch>
              <a:fillRect/>
            </a:stretch>
          </p:blipFill>
          <p:spPr bwMode="auto">
            <a:xfrm>
              <a:off x="6517480" y="2425098"/>
              <a:ext cx="2156341" cy="142752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Hammer Clipart Tool Cartoon Style PNG Image For Free Download - Picscu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8890516" y="2041108"/>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9850465" y="2344723"/>
              <a:ext cx="1745630" cy="175095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10588510" y="2366283"/>
              <a:ext cx="1745630" cy="175095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Hammer Clipart Tool Cartoon Style PNG Image For Free Download - Picscu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8062212" y="1977206"/>
              <a:ext cx="1907196" cy="19130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6144499" y="5783948"/>
            <a:ext cx="6178754" cy="2569825"/>
            <a:chOff x="6156263" y="5757402"/>
            <a:chExt cx="6166990" cy="2747838"/>
          </a:xfrm>
        </p:grpSpPr>
        <p:grpSp>
          <p:nvGrpSpPr>
            <p:cNvPr id="37" name="Group 36"/>
            <p:cNvGrpSpPr/>
            <p:nvPr/>
          </p:nvGrpSpPr>
          <p:grpSpPr>
            <a:xfrm>
              <a:off x="6156263" y="5757402"/>
              <a:ext cx="5837997" cy="2747838"/>
              <a:chOff x="184769" y="5788854"/>
              <a:chExt cx="5435301" cy="2545098"/>
            </a:xfrm>
            <a:solidFill>
              <a:srgbClr val="FF1654"/>
            </a:solidFill>
          </p:grpSpPr>
          <p:sp>
            <p:nvSpPr>
              <p:cNvPr id="38" name="Freeform 37"/>
              <p:cNvSpPr/>
              <p:nvPr/>
            </p:nvSpPr>
            <p:spPr>
              <a:xfrm rot="10800000">
                <a:off x="209870" y="5919797"/>
                <a:ext cx="5410200" cy="2414155"/>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solidFill>
                <a:srgbClr val="0CAF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84769" y="5788854"/>
                <a:ext cx="838200" cy="923330"/>
              </a:xfrm>
              <a:prstGeom prst="rect">
                <a:avLst/>
              </a:prstGeom>
              <a:noFill/>
            </p:spPr>
            <p:txBody>
              <a:bodyPr wrap="square" rtlCol="0">
                <a:spAutoFit/>
              </a:bodyPr>
              <a:lstStyle/>
              <a:p>
                <a:r>
                  <a:rPr lang="en-US" sz="5400" b="1" dirty="0"/>
                  <a:t>2</a:t>
                </a:r>
              </a:p>
            </p:txBody>
          </p:sp>
        </p:grpSp>
        <p:grpSp>
          <p:nvGrpSpPr>
            <p:cNvPr id="4" name="Group 3"/>
            <p:cNvGrpSpPr/>
            <p:nvPr/>
          </p:nvGrpSpPr>
          <p:grpSpPr>
            <a:xfrm>
              <a:off x="6302984" y="5844523"/>
              <a:ext cx="6020269" cy="2260433"/>
              <a:chOff x="6151555" y="6298206"/>
              <a:chExt cx="6020269" cy="2260433"/>
            </a:xfrm>
          </p:grpSpPr>
          <p:pic>
            <p:nvPicPr>
              <p:cNvPr id="72" name="Picture 10" descr="Hammer Clipart Tool Cartoon Style PNG Image For Free Download - Picscu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6151555" y="6298206"/>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Hammer Clipart Tool Cartoon Style PNG Image For Free Download - Picscu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7071088" y="6462803"/>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ình ảnh Xe đẩy Màu Tím Xe đẩy Hoạt Hình Xe đẩy đẹp Dụng Cụ Xây Dựng, Xe  đẩy Màu Tím, Xe đẩy Hoạt Hình, Họa miễn phí tải tập tin P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975" b="89899" l="7333" r="94750"/>
                        </a14:imgEffect>
                      </a14:imgLayer>
                    </a14:imgProps>
                  </a:ext>
                  <a:ext uri="{28A0092B-C50C-407E-A947-70E740481C1C}">
                    <a14:useLocalDpi xmlns:a14="http://schemas.microsoft.com/office/drawing/2010/main" val="0"/>
                  </a:ext>
                </a:extLst>
              </a:blip>
              <a:srcRect/>
              <a:stretch>
                <a:fillRect/>
              </a:stretch>
            </p:blipFill>
            <p:spPr bwMode="auto">
              <a:xfrm>
                <a:off x="8035022" y="7131111"/>
                <a:ext cx="2156341" cy="142752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9787739" y="6595576"/>
                <a:ext cx="1745630" cy="175095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10426194" y="6742668"/>
                <a:ext cx="1745630" cy="17509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 name="Group 5"/>
          <p:cNvGrpSpPr/>
          <p:nvPr/>
        </p:nvGrpSpPr>
        <p:grpSpPr>
          <a:xfrm>
            <a:off x="229029" y="5864084"/>
            <a:ext cx="5871404" cy="2489689"/>
            <a:chOff x="188713" y="5886518"/>
            <a:chExt cx="5871404" cy="2622446"/>
          </a:xfrm>
        </p:grpSpPr>
        <p:grpSp>
          <p:nvGrpSpPr>
            <p:cNvPr id="23" name="Group 22"/>
            <p:cNvGrpSpPr/>
            <p:nvPr/>
          </p:nvGrpSpPr>
          <p:grpSpPr>
            <a:xfrm>
              <a:off x="188713" y="5886518"/>
              <a:ext cx="5758626" cy="2622446"/>
              <a:chOff x="474191" y="5939576"/>
              <a:chExt cx="5410200" cy="2456279"/>
            </a:xfrm>
          </p:grpSpPr>
          <p:sp>
            <p:nvSpPr>
              <p:cNvPr id="30" name="Freeform 29"/>
              <p:cNvSpPr/>
              <p:nvPr/>
            </p:nvSpPr>
            <p:spPr>
              <a:xfrm rot="10800000">
                <a:off x="474191" y="5981700"/>
                <a:ext cx="5410200" cy="2414155"/>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solidFill>
                <a:srgbClr val="0CAF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94369" y="5939576"/>
                <a:ext cx="838200" cy="923330"/>
              </a:xfrm>
              <a:prstGeom prst="rect">
                <a:avLst/>
              </a:prstGeom>
              <a:noFill/>
            </p:spPr>
            <p:txBody>
              <a:bodyPr wrap="square" rtlCol="0">
                <a:spAutoFit/>
              </a:bodyPr>
              <a:lstStyle/>
              <a:p>
                <a:r>
                  <a:rPr lang="en-US" sz="5400" b="1" dirty="0"/>
                  <a:t>1</a:t>
                </a:r>
              </a:p>
            </p:txBody>
          </p:sp>
        </p:grpSp>
        <p:grpSp>
          <p:nvGrpSpPr>
            <p:cNvPr id="3" name="Group 2"/>
            <p:cNvGrpSpPr/>
            <p:nvPr/>
          </p:nvGrpSpPr>
          <p:grpSpPr>
            <a:xfrm>
              <a:off x="345557" y="6075236"/>
              <a:ext cx="5714560" cy="2030822"/>
              <a:chOff x="303203" y="6035394"/>
              <a:chExt cx="5714560" cy="2030822"/>
            </a:xfrm>
          </p:grpSpPr>
          <p:pic>
            <p:nvPicPr>
              <p:cNvPr id="67" name="Picture 2" descr="Hình ảnh Xe đẩy Màu Tím Xe đẩy Hoạt Hình Xe đẩy đẹp Dụng Cụ Xây Dựng, Xe  đẩy Màu Tím, Xe đẩy Hoạt Hình, Họa miễn phí tải tập tin 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9975" b="89899" l="7333" r="94750"/>
                        </a14:imgEffect>
                      </a14:imgLayer>
                    </a14:imgProps>
                  </a:ext>
                  <a:ext uri="{28A0092B-C50C-407E-A947-70E740481C1C}">
                    <a14:useLocalDpi xmlns:a14="http://schemas.microsoft.com/office/drawing/2010/main" val="0"/>
                  </a:ext>
                </a:extLst>
              </a:blip>
              <a:srcRect/>
              <a:stretch>
                <a:fillRect/>
              </a:stretch>
            </p:blipFill>
            <p:spPr bwMode="auto">
              <a:xfrm>
                <a:off x="303203" y="6246346"/>
                <a:ext cx="2156341" cy="142752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Hammer Clipart Tool Cartoon Style PNG Image For Free Download - Picscu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1639486" y="6035394"/>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Hammer Clipart Tool Cartoon Style PNG Image For Free Download - Picscu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2456818" y="6087137"/>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3487272" y="6228721"/>
                <a:ext cx="1745630" cy="175095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4272133" y="6315259"/>
                <a:ext cx="1745630" cy="17509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 name="Group 8"/>
          <p:cNvGrpSpPr/>
          <p:nvPr/>
        </p:nvGrpSpPr>
        <p:grpSpPr>
          <a:xfrm>
            <a:off x="12256886" y="5962318"/>
            <a:ext cx="5835041" cy="2355572"/>
            <a:chOff x="12312347" y="5808498"/>
            <a:chExt cx="5845928" cy="2599536"/>
          </a:xfrm>
        </p:grpSpPr>
        <p:grpSp>
          <p:nvGrpSpPr>
            <p:cNvPr id="8" name="Group 7"/>
            <p:cNvGrpSpPr/>
            <p:nvPr/>
          </p:nvGrpSpPr>
          <p:grpSpPr>
            <a:xfrm>
              <a:off x="12312347" y="5808498"/>
              <a:ext cx="5845928" cy="2599536"/>
              <a:chOff x="12312347" y="5808498"/>
              <a:chExt cx="5845928" cy="2599536"/>
            </a:xfrm>
          </p:grpSpPr>
          <p:grpSp>
            <p:nvGrpSpPr>
              <p:cNvPr id="34" name="Group 33"/>
              <p:cNvGrpSpPr/>
              <p:nvPr/>
            </p:nvGrpSpPr>
            <p:grpSpPr>
              <a:xfrm>
                <a:off x="12312347" y="5808498"/>
                <a:ext cx="5845928" cy="2599536"/>
                <a:chOff x="213476" y="4815247"/>
                <a:chExt cx="5410200" cy="2414155"/>
              </a:xfrm>
              <a:solidFill>
                <a:srgbClr val="B7B9BB"/>
              </a:solidFill>
            </p:grpSpPr>
            <p:sp>
              <p:nvSpPr>
                <p:cNvPr id="35" name="Freeform 34"/>
                <p:cNvSpPr/>
                <p:nvPr/>
              </p:nvSpPr>
              <p:spPr>
                <a:xfrm rot="10800000">
                  <a:off x="213476" y="4815247"/>
                  <a:ext cx="5410200" cy="2414155"/>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solidFill>
                  <a:srgbClr val="0CAF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95859" y="4881276"/>
                  <a:ext cx="838200" cy="923330"/>
                </a:xfrm>
                <a:prstGeom prst="rect">
                  <a:avLst/>
                </a:prstGeom>
                <a:noFill/>
              </p:spPr>
              <p:txBody>
                <a:bodyPr wrap="square" rtlCol="0">
                  <a:spAutoFit/>
                </a:bodyPr>
                <a:lstStyle/>
                <a:p>
                  <a:r>
                    <a:rPr lang="en-US" sz="5400" b="1" dirty="0"/>
                    <a:t>3</a:t>
                  </a:r>
                </a:p>
              </p:txBody>
            </p:sp>
          </p:grpSp>
          <p:grpSp>
            <p:nvGrpSpPr>
              <p:cNvPr id="5" name="Group 4"/>
              <p:cNvGrpSpPr/>
              <p:nvPr/>
            </p:nvGrpSpPr>
            <p:grpSpPr>
              <a:xfrm>
                <a:off x="12484433" y="6178542"/>
                <a:ext cx="5651167" cy="2016239"/>
                <a:chOff x="12361864" y="6228721"/>
                <a:chExt cx="5651167" cy="2016239"/>
              </a:xfrm>
            </p:grpSpPr>
            <p:pic>
              <p:nvPicPr>
                <p:cNvPr id="77" name="Picture 2" descr="Hình ảnh Xe đẩy Màu Tím Xe đẩy Hoạt Hình Xe đẩy đẹp Dụng Cụ Xây Dựng, Xe  đẩy Màu Tím, Xe đẩy Hoạt Hình, Họa miễn phí tải tập tin PN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9975" b="89899" l="7333" r="94750"/>
                          </a14:imgEffect>
                        </a14:imgLayer>
                      </a14:imgProps>
                    </a:ext>
                    <a:ext uri="{28A0092B-C50C-407E-A947-70E740481C1C}">
                      <a14:useLocalDpi xmlns:a14="http://schemas.microsoft.com/office/drawing/2010/main" val="0"/>
                    </a:ext>
                  </a:extLst>
                </a:blip>
                <a:srcRect/>
                <a:stretch>
                  <a:fillRect/>
                </a:stretch>
              </p:blipFill>
              <p:spPr bwMode="auto">
                <a:xfrm>
                  <a:off x="12361864" y="6228721"/>
                  <a:ext cx="2156341" cy="142752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13645390" y="6370398"/>
                  <a:ext cx="1745630" cy="175095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0" descr="Hammer Clipart Tool Cartoon Style PNG Image For Free Download - Picscu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16105835" y="6331942"/>
                  <a:ext cx="1907196" cy="191301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Hammer Clipart Tool Cartoon Style PNG Image For Free Download - Picscu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69546">
                  <a:off x="15149739" y="6234228"/>
                  <a:ext cx="1907196" cy="191301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82" name="Picture 4" descr="Hình ảnh Xẻng Sắc Nét Minh Họa Hoạt Hình Vẽ Tay Minh Họa Công Cụ Xây Dựng,  Cái Xẻng, Xẻng Sắc, Phim Hoạt Hình Minh Họa miễn phí tải tập tin PN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7500" b="92167" l="10000" r="90000"/>
                      </a14:imgEffect>
                    </a14:imgLayer>
                  </a14:imgProps>
                </a:ext>
                <a:ext uri="{28A0092B-C50C-407E-A947-70E740481C1C}">
                  <a14:useLocalDpi xmlns:a14="http://schemas.microsoft.com/office/drawing/2010/main" val="0"/>
                </a:ext>
              </a:extLst>
            </a:blip>
            <a:srcRect/>
            <a:stretch>
              <a:fillRect/>
            </a:stretch>
          </p:blipFill>
          <p:spPr bwMode="auto">
            <a:xfrm>
              <a:off x="14555371" y="6282019"/>
              <a:ext cx="1745630" cy="175095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5487">
        <p14:prism isContent="1"/>
      </p:transition>
    </mc:Choice>
    <mc:Fallback xmlns="">
      <p:transition spd="slow" advTm="5548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circle(in)">
                                      <p:cBhvr>
                                        <p:cTn id="28" dur="2000"/>
                                        <p:tgtEl>
                                          <p:spTgt spid="51"/>
                                        </p:tgtEl>
                                      </p:cBhvr>
                                    </p:animEffect>
                                  </p:childTnLst>
                                </p:cTn>
                              </p:par>
                              <p:par>
                                <p:cTn id="29" presetID="1" presetClass="mediacall" presetSubtype="0" fill="hold" nodeType="withEffect">
                                  <p:stCondLst>
                                    <p:cond delay="0"/>
                                  </p:stCondLst>
                                  <p:childTnLst>
                                    <p:cmd type="call" cmd="playFrom(0.0)">
                                      <p:cBhvr>
                                        <p:cTn id="30" dur="6943" fill="hold"/>
                                        <p:tgtEl>
                                          <p:spTgt spid="5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1"/>
                                        </p:tgtEl>
                                      </p:cBhvr>
                                    </p:animEffect>
                                    <p:set>
                                      <p:cBhvr>
                                        <p:cTn id="35" dur="1" fill="hold">
                                          <p:stCondLst>
                                            <p:cond delay="499"/>
                                          </p:stCondLst>
                                        </p:cTn>
                                        <p:tgtEl>
                                          <p:spTgt spid="51"/>
                                        </p:tgtEl>
                                        <p:attrNameLst>
                                          <p:attrName>style.visibility</p:attrName>
                                        </p:attrNameLst>
                                      </p:cBhvr>
                                      <p:to>
                                        <p:strVal val="hidden"/>
                                      </p:to>
                                    </p:set>
                                    <p:cmd type="call" cmd="stop">
                                      <p:cBhvr>
                                        <p:cTn id="36" dur="1">
                                          <p:stCondLst>
                                            <p:cond delay="499"/>
                                          </p:stCondLst>
                                        </p:cTn>
                                        <p:tgtEl>
                                          <p:spTgt spid="51"/>
                                        </p:tgtEl>
                                      </p:cBhvr>
                                    </p:cmd>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3.47222E-6 6.17284E-7 L 0.65035 -0.3875 " pathEditMode="relative" rAng="0" ptsTypes="AA">
                                      <p:cBhvr>
                                        <p:cTn id="40" dur="2000" fill="hold"/>
                                        <p:tgtEl>
                                          <p:spTgt spid="6"/>
                                        </p:tgtEl>
                                        <p:attrNameLst>
                                          <p:attrName>ppt_x</p:attrName>
                                          <p:attrName>ppt_y</p:attrName>
                                        </p:attrNameLst>
                                      </p:cBhvr>
                                      <p:rCtr x="32517" y="-19383"/>
                                    </p:animMotion>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51"/>
                </p:tgtEl>
              </p:cMediaNode>
            </p:video>
          </p:childTnLst>
        </p:cTn>
      </p:par>
    </p:tnLst>
  </p:timing>
  <p:extLst>
    <p:ext uri="{E180D4A7-C9FB-4DFB-919C-405C955672EB}">
      <p14:showEvtLst xmlns:p14="http://schemas.microsoft.com/office/powerpoint/2010/main">
        <p14:playEvt time="32194" objId="51"/>
        <p14:stopEvt time="39239" objId="51"/>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6196470" y="5447872"/>
            <a:ext cx="6474851" cy="2455507"/>
            <a:chOff x="6003266" y="5411717"/>
            <a:chExt cx="6474851" cy="2455507"/>
          </a:xfrm>
        </p:grpSpPr>
        <p:grpSp>
          <p:nvGrpSpPr>
            <p:cNvPr id="5" name="Group 4"/>
            <p:cNvGrpSpPr/>
            <p:nvPr/>
          </p:nvGrpSpPr>
          <p:grpSpPr>
            <a:xfrm>
              <a:off x="6003266" y="5411717"/>
              <a:ext cx="6474851" cy="2455507"/>
              <a:chOff x="6003266" y="5411717"/>
              <a:chExt cx="6474851" cy="2476186"/>
            </a:xfrm>
          </p:grpSpPr>
          <p:grpSp>
            <p:nvGrpSpPr>
              <p:cNvPr id="48" name="Group 47"/>
              <p:cNvGrpSpPr/>
              <p:nvPr/>
            </p:nvGrpSpPr>
            <p:grpSpPr>
              <a:xfrm>
                <a:off x="6003266" y="5411717"/>
                <a:ext cx="6446572" cy="2476186"/>
                <a:chOff x="1364745" y="3641938"/>
                <a:chExt cx="5430898" cy="2476186"/>
              </a:xfrm>
              <a:solidFill>
                <a:srgbClr val="FCCE8E"/>
              </a:solidFill>
            </p:grpSpPr>
            <p:sp>
              <p:nvSpPr>
                <p:cNvPr id="49" name="Freeform 48"/>
                <p:cNvSpPr/>
                <p:nvPr/>
              </p:nvSpPr>
              <p:spPr>
                <a:xfrm rot="10800000">
                  <a:off x="1364745" y="3671132"/>
                  <a:ext cx="5430898" cy="2446992"/>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405247" y="3641938"/>
                  <a:ext cx="919181" cy="923330"/>
                </a:xfrm>
                <a:prstGeom prst="rect">
                  <a:avLst/>
                </a:prstGeom>
                <a:noFill/>
              </p:spPr>
              <p:txBody>
                <a:bodyPr wrap="square" rtlCol="0">
                  <a:spAutoFit/>
                </a:bodyPr>
                <a:lstStyle/>
                <a:p>
                  <a:r>
                    <a:rPr lang="en-US" sz="5400" b="1" dirty="0"/>
                    <a:t>2</a:t>
                  </a:r>
                </a:p>
              </p:txBody>
            </p:sp>
          </p:grpSp>
          <p:pic>
            <p:nvPicPr>
              <p:cNvPr id="88" name="Picture 2" descr="Nón bảo hộ"/>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7533845" y="6317183"/>
                <a:ext cx="1036661" cy="76720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8402313" y="5690347"/>
                <a:ext cx="976165" cy="185902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9114096" y="5699853"/>
                <a:ext cx="989123" cy="185855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9809902" y="6311890"/>
                <a:ext cx="1487734" cy="71860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11073968" y="6284218"/>
                <a:ext cx="1404149" cy="73641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 name="Picture 2" descr="Nón bảo hộ"/>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6615780" y="6256772"/>
              <a:ext cx="940173" cy="854703"/>
            </a:xfrm>
            <a:prstGeom prst="rect">
              <a:avLst/>
            </a:prstGeom>
            <a:noFill/>
            <a:extLst>
              <a:ext uri="{909E8E84-426E-40DD-AFC4-6F175D3DCCD1}">
                <a14:hiddenFill xmlns:a14="http://schemas.microsoft.com/office/drawing/2010/main">
                  <a:solidFill>
                    <a:srgbClr val="FFFFFF"/>
                  </a:solidFill>
                </a14:hiddenFill>
              </a:ext>
            </a:extLst>
          </p:spPr>
        </p:pic>
      </p:grpSp>
      <p:pic>
        <p:nvPicPr>
          <p:cNvPr id="77" name="5 Second Countdown Timer - Đồng hồ đếm ngược 5 giâ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a:xfrm>
            <a:off x="14213974" y="2782638"/>
            <a:ext cx="3556458" cy="1998946"/>
          </a:xfrm>
          <a:prstGeom prst="rect">
            <a:avLst/>
          </a:prstGeom>
        </p:spPr>
      </p:pic>
      <p:grpSp>
        <p:nvGrpSpPr>
          <p:cNvPr id="8" name="Group 7"/>
          <p:cNvGrpSpPr/>
          <p:nvPr/>
        </p:nvGrpSpPr>
        <p:grpSpPr>
          <a:xfrm>
            <a:off x="86369" y="1967887"/>
            <a:ext cx="12363469" cy="2441822"/>
            <a:chOff x="86369" y="1967887"/>
            <a:chExt cx="12363469" cy="2441822"/>
          </a:xfrm>
        </p:grpSpPr>
        <p:sp>
          <p:nvSpPr>
            <p:cNvPr id="39" name="Freeform 38"/>
            <p:cNvSpPr/>
            <p:nvPr/>
          </p:nvSpPr>
          <p:spPr>
            <a:xfrm>
              <a:off x="5896981" y="1971309"/>
              <a:ext cx="6552857" cy="2438400"/>
            </a:xfrm>
            <a:custGeom>
              <a:avLst/>
              <a:gdLst>
                <a:gd name="connsiteX0" fmla="*/ 0 w 6139088"/>
                <a:gd name="connsiteY0" fmla="*/ 0 h 2895600"/>
                <a:gd name="connsiteX1" fmla="*/ 5604164 w 6139088"/>
                <a:gd name="connsiteY1" fmla="*/ 0 h 2895600"/>
                <a:gd name="connsiteX2" fmla="*/ 5604164 w 6139088"/>
                <a:gd name="connsiteY2" fmla="*/ 914400 h 2895600"/>
                <a:gd name="connsiteX3" fmla="*/ 6139088 w 6139088"/>
                <a:gd name="connsiteY3" fmla="*/ 1447800 h 2895600"/>
                <a:gd name="connsiteX4" fmla="*/ 5604164 w 6139088"/>
                <a:gd name="connsiteY4" fmla="*/ 1981200 h 2895600"/>
                <a:gd name="connsiteX5" fmla="*/ 5604164 w 6139088"/>
                <a:gd name="connsiteY5" fmla="*/ 2895600 h 2895600"/>
                <a:gd name="connsiteX6" fmla="*/ 0 w 6139088"/>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088" h="2895600">
                  <a:moveTo>
                    <a:pt x="0" y="0"/>
                  </a:moveTo>
                  <a:lnTo>
                    <a:pt x="5604164" y="0"/>
                  </a:lnTo>
                  <a:lnTo>
                    <a:pt x="5604164" y="914400"/>
                  </a:lnTo>
                  <a:cubicBezTo>
                    <a:pt x="5899594" y="914400"/>
                    <a:pt x="6139088" y="1153211"/>
                    <a:pt x="6139088" y="1447800"/>
                  </a:cubicBezTo>
                  <a:cubicBezTo>
                    <a:pt x="6139088" y="1742389"/>
                    <a:pt x="5899594" y="1981200"/>
                    <a:pt x="5604164" y="1981200"/>
                  </a:cubicBezTo>
                  <a:lnTo>
                    <a:pt x="5604164" y="2895600"/>
                  </a:lnTo>
                  <a:lnTo>
                    <a:pt x="0" y="2895600"/>
                  </a:lnTo>
                  <a:close/>
                </a:path>
              </a:pathLst>
            </a:custGeom>
            <a:solidFill>
              <a:srgbClr val="FCCE8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86369" y="1967887"/>
              <a:ext cx="6373815" cy="2441822"/>
            </a:xfrm>
            <a:custGeom>
              <a:avLst/>
              <a:gdLst>
                <a:gd name="connsiteX0" fmla="*/ 0 w 6139088"/>
                <a:gd name="connsiteY0" fmla="*/ 0 h 2895600"/>
                <a:gd name="connsiteX1" fmla="*/ 5604164 w 6139088"/>
                <a:gd name="connsiteY1" fmla="*/ 0 h 2895600"/>
                <a:gd name="connsiteX2" fmla="*/ 5604164 w 6139088"/>
                <a:gd name="connsiteY2" fmla="*/ 914400 h 2895600"/>
                <a:gd name="connsiteX3" fmla="*/ 6139088 w 6139088"/>
                <a:gd name="connsiteY3" fmla="*/ 1447800 h 2895600"/>
                <a:gd name="connsiteX4" fmla="*/ 5604164 w 6139088"/>
                <a:gd name="connsiteY4" fmla="*/ 1981200 h 2895600"/>
                <a:gd name="connsiteX5" fmla="*/ 5604164 w 6139088"/>
                <a:gd name="connsiteY5" fmla="*/ 2895600 h 2895600"/>
                <a:gd name="connsiteX6" fmla="*/ 0 w 6139088"/>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088" h="2895600">
                  <a:moveTo>
                    <a:pt x="0" y="0"/>
                  </a:moveTo>
                  <a:lnTo>
                    <a:pt x="5604164" y="0"/>
                  </a:lnTo>
                  <a:lnTo>
                    <a:pt x="5604164" y="914400"/>
                  </a:lnTo>
                  <a:cubicBezTo>
                    <a:pt x="5899594" y="914400"/>
                    <a:pt x="6139088" y="1153211"/>
                    <a:pt x="6139088" y="1447800"/>
                  </a:cubicBezTo>
                  <a:cubicBezTo>
                    <a:pt x="6139088" y="1742389"/>
                    <a:pt x="5899594" y="1981200"/>
                    <a:pt x="5604164" y="1981200"/>
                  </a:cubicBezTo>
                  <a:lnTo>
                    <a:pt x="5604164" y="2895600"/>
                  </a:lnTo>
                  <a:lnTo>
                    <a:pt x="0" y="2895600"/>
                  </a:lnTo>
                  <a:close/>
                </a:path>
              </a:pathLst>
            </a:custGeom>
            <a:solidFill>
              <a:srgbClr val="FCCE8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2" descr="Nón bảo hộ"/>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1167078" y="2833616"/>
              <a:ext cx="940173" cy="85470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2107251" y="2538207"/>
              <a:ext cx="876071" cy="164907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2776861" y="2562513"/>
              <a:ext cx="876071" cy="164907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3370176" y="2969162"/>
              <a:ext cx="1456943" cy="86445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4565410" y="2930517"/>
              <a:ext cx="1456943" cy="86445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Nón bảo hộ"/>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220788" y="2833617"/>
              <a:ext cx="940173" cy="85470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Nón bảo hộ"/>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7366451" y="2872898"/>
              <a:ext cx="940173" cy="85470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8178877" y="2319560"/>
              <a:ext cx="876071" cy="164907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8933831" y="2295822"/>
              <a:ext cx="876071" cy="164907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9412431" y="2930517"/>
              <a:ext cx="1456943" cy="86445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10637731" y="2898469"/>
              <a:ext cx="1456943" cy="86445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Nón bảo hộ"/>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6483750" y="2843996"/>
              <a:ext cx="940173" cy="8547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45867" y="5391037"/>
            <a:ext cx="5758626" cy="2476186"/>
            <a:chOff x="45867" y="5391037"/>
            <a:chExt cx="5758626" cy="2476186"/>
          </a:xfrm>
        </p:grpSpPr>
        <p:grpSp>
          <p:nvGrpSpPr>
            <p:cNvPr id="2" name="Group 1"/>
            <p:cNvGrpSpPr/>
            <p:nvPr/>
          </p:nvGrpSpPr>
          <p:grpSpPr>
            <a:xfrm>
              <a:off x="45867" y="5391037"/>
              <a:ext cx="5758626" cy="2476186"/>
              <a:chOff x="1364745" y="3641938"/>
              <a:chExt cx="5758626" cy="2476186"/>
            </a:xfrm>
            <a:solidFill>
              <a:srgbClr val="FCCE8E"/>
            </a:solidFill>
          </p:grpSpPr>
          <p:sp>
            <p:nvSpPr>
              <p:cNvPr id="46" name="Freeform 45"/>
              <p:cNvSpPr/>
              <p:nvPr/>
            </p:nvSpPr>
            <p:spPr>
              <a:xfrm rot="10800000">
                <a:off x="1364745" y="3671132"/>
                <a:ext cx="5758626" cy="2446992"/>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405247" y="3641938"/>
                <a:ext cx="919181" cy="923330"/>
              </a:xfrm>
              <a:prstGeom prst="rect">
                <a:avLst/>
              </a:prstGeom>
              <a:noFill/>
            </p:spPr>
            <p:txBody>
              <a:bodyPr wrap="square" rtlCol="0">
                <a:spAutoFit/>
              </a:bodyPr>
              <a:lstStyle/>
              <a:p>
                <a:r>
                  <a:rPr lang="en-US" sz="5400" b="1" dirty="0"/>
                  <a:t>1</a:t>
                </a:r>
              </a:p>
            </p:txBody>
          </p:sp>
        </p:grpSp>
        <p:pic>
          <p:nvPicPr>
            <p:cNvPr id="94" name="Picture 2" descr="Nón bảo hộ"/>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566480" y="6284218"/>
              <a:ext cx="940173" cy="85470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Nón bảo hộ"/>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1620335" y="6237055"/>
              <a:ext cx="940173" cy="85470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2576018" y="5717746"/>
              <a:ext cx="876071" cy="164907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3159655" y="6359353"/>
              <a:ext cx="1456943" cy="86445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4334279" y="6334078"/>
              <a:ext cx="1456943" cy="8644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3050900" y="5411717"/>
            <a:ext cx="5162618" cy="2476186"/>
            <a:chOff x="13050900" y="5411717"/>
            <a:chExt cx="5162618" cy="2476186"/>
          </a:xfrm>
        </p:grpSpPr>
        <p:grpSp>
          <p:nvGrpSpPr>
            <p:cNvPr id="51" name="Group 50"/>
            <p:cNvGrpSpPr/>
            <p:nvPr/>
          </p:nvGrpSpPr>
          <p:grpSpPr>
            <a:xfrm>
              <a:off x="13050900" y="5411717"/>
              <a:ext cx="5162618" cy="2476186"/>
              <a:chOff x="1364745" y="3641938"/>
              <a:chExt cx="5758626" cy="2476186"/>
            </a:xfrm>
            <a:solidFill>
              <a:srgbClr val="FCCE8E"/>
            </a:solidFill>
          </p:grpSpPr>
          <p:sp>
            <p:nvSpPr>
              <p:cNvPr id="52" name="Freeform 51"/>
              <p:cNvSpPr/>
              <p:nvPr/>
            </p:nvSpPr>
            <p:spPr>
              <a:xfrm rot="10800000">
                <a:off x="1364745" y="3671132"/>
                <a:ext cx="5758626" cy="2446992"/>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1405247" y="3641938"/>
                <a:ext cx="919181" cy="923330"/>
              </a:xfrm>
              <a:prstGeom prst="rect">
                <a:avLst/>
              </a:prstGeom>
              <a:noFill/>
            </p:spPr>
            <p:txBody>
              <a:bodyPr wrap="square" rtlCol="0">
                <a:spAutoFit/>
              </a:bodyPr>
              <a:lstStyle/>
              <a:p>
                <a:r>
                  <a:rPr lang="en-US" sz="5400" b="1" dirty="0"/>
                  <a:t>3</a:t>
                </a:r>
              </a:p>
            </p:txBody>
          </p:sp>
        </p:grpSp>
        <p:pic>
          <p:nvPicPr>
            <p:cNvPr id="99" name="Picture 2" descr="Nón bảo hộ"/>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6400" l="0" r="100000">
                          <a14:foregroundMark x1="51091" y1="18800" x2="51091" y2="18800"/>
                          <a14:foregroundMark x1="51091" y1="18800" x2="51091" y2="18800"/>
                          <a14:foregroundMark x1="45455" y1="14000" x2="45455" y2="14000"/>
                          <a14:foregroundMark x1="56182" y1="22600" x2="56182" y2="22600"/>
                        </a14:backgroundRemoval>
                      </a14:imgEffect>
                    </a14:imgLayer>
                  </a14:imgProps>
                </a:ext>
                <a:ext uri="{28A0092B-C50C-407E-A947-70E740481C1C}">
                  <a14:useLocalDpi xmlns:a14="http://schemas.microsoft.com/office/drawing/2010/main" val="0"/>
                </a:ext>
              </a:extLst>
            </a:blip>
            <a:srcRect/>
            <a:stretch>
              <a:fillRect/>
            </a:stretch>
          </p:blipFill>
          <p:spPr bwMode="auto">
            <a:xfrm>
              <a:off x="15261159" y="6114931"/>
              <a:ext cx="940173" cy="85470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13558531" y="5717746"/>
              <a:ext cx="878070" cy="185855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Bộ dụng cụ dụng cụ xây dựng cho bé – Babyhome Mỹ Ngọc"/>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35123"/>
                      </a14:imgEffect>
                    </a14:imgLayer>
                  </a14:imgProps>
                </a:ext>
                <a:ext uri="{28A0092B-C50C-407E-A947-70E740481C1C}">
                  <a14:useLocalDpi xmlns:a14="http://schemas.microsoft.com/office/drawing/2010/main" val="0"/>
                </a:ext>
              </a:extLst>
            </a:blip>
            <a:srcRect l="-74" t="37600" r="69649" b="11200"/>
            <a:stretch/>
          </p:blipFill>
          <p:spPr bwMode="auto">
            <a:xfrm>
              <a:off x="14418888" y="5699853"/>
              <a:ext cx="878070" cy="185855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Hình ảnh Khoan điện Xây Dựng Dụng Cụ Khoan, Phim, Minh, Khoan miễn phí tải  tập tin PNG PSDComment và Vecto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3250" r="95917"/>
                      </a14:imgEffect>
                    </a14:imgLayer>
                  </a14:imgProps>
                </a:ext>
                <a:ext uri="{28A0092B-C50C-407E-A947-70E740481C1C}">
                  <a14:useLocalDpi xmlns:a14="http://schemas.microsoft.com/office/drawing/2010/main" val="0"/>
                </a:ext>
              </a:extLst>
            </a:blip>
            <a:srcRect t="25000" b="15667"/>
            <a:stretch/>
          </p:blipFill>
          <p:spPr bwMode="auto">
            <a:xfrm>
              <a:off x="16282698" y="6260557"/>
              <a:ext cx="1487734" cy="71860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55880">
        <p14:gallery dir="l"/>
      </p:transition>
    </mc:Choice>
    <mc:Fallback xmlns="">
      <p:transition spd="slow" advTm="558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circle(in)">
                                      <p:cBhvr>
                                        <p:cTn id="28" dur="2000"/>
                                        <p:tgtEl>
                                          <p:spTgt spid="77"/>
                                        </p:tgtEl>
                                      </p:cBhvr>
                                    </p:animEffect>
                                  </p:childTnLst>
                                </p:cTn>
                              </p:par>
                              <p:par>
                                <p:cTn id="29" presetID="1" presetClass="mediacall" presetSubtype="0" fill="hold" nodeType="withEffect">
                                  <p:stCondLst>
                                    <p:cond delay="0"/>
                                  </p:stCondLst>
                                  <p:childTnLst>
                                    <p:cmd type="call" cmd="playFrom(0.0)">
                                      <p:cBhvr>
                                        <p:cTn id="30" dur="6943" fill="hold"/>
                                        <p:tgtEl>
                                          <p:spTgt spid="77"/>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77"/>
                                        </p:tgtEl>
                                      </p:cBhvr>
                                    </p:animEffect>
                                    <p:set>
                                      <p:cBhvr>
                                        <p:cTn id="35" dur="1" fill="hold">
                                          <p:stCondLst>
                                            <p:cond delay="499"/>
                                          </p:stCondLst>
                                        </p:cTn>
                                        <p:tgtEl>
                                          <p:spTgt spid="77"/>
                                        </p:tgtEl>
                                        <p:attrNameLst>
                                          <p:attrName>style.visibility</p:attrName>
                                        </p:attrNameLst>
                                      </p:cBhvr>
                                      <p:to>
                                        <p:strVal val="hidden"/>
                                      </p:to>
                                    </p:set>
                                    <p:cmd type="call" cmd="stop">
                                      <p:cBhvr>
                                        <p:cTn id="36" dur="1">
                                          <p:stCondLst>
                                            <p:cond delay="499"/>
                                          </p:stCondLst>
                                        </p:cTn>
                                        <p:tgtEl>
                                          <p:spTgt spid="77"/>
                                        </p:tgtEl>
                                      </p:cBhvr>
                                    </p:cmd>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1.38889E-6 2.46914E-7 L 0.30399 -0.3409 " pathEditMode="relative" rAng="0" ptsTypes="AA">
                                      <p:cBhvr>
                                        <p:cTn id="40" dur="2000" fill="hold"/>
                                        <p:tgtEl>
                                          <p:spTgt spid="7"/>
                                        </p:tgtEl>
                                        <p:attrNameLst>
                                          <p:attrName>ppt_x</p:attrName>
                                          <p:attrName>ppt_y</p:attrName>
                                        </p:attrNameLst>
                                      </p:cBhvr>
                                      <p:rCtr x="15200" y="-17052"/>
                                    </p:animMotion>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77"/>
                </p:tgtEl>
              </p:cMediaNode>
            </p:video>
          </p:childTnLst>
        </p:cTn>
      </p:par>
    </p:tnLst>
  </p:timing>
  <p:extLst>
    <p:ext uri="{E180D4A7-C9FB-4DFB-919C-405C955672EB}">
      <p14:showEvtLst xmlns:p14="http://schemas.microsoft.com/office/powerpoint/2010/main">
        <p14:playEvt time="30813" objId="77"/>
        <p14:stopEvt time="37872" objId="7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35000"/>
            <a:lum/>
          </a:blip>
          <a:srcRect/>
          <a:stretch>
            <a:fillRect l="-15000" r="-15000"/>
          </a:stretch>
        </a:blipFill>
        <a:effectLst/>
      </p:bgPr>
    </p:bg>
    <p:spTree>
      <p:nvGrpSpPr>
        <p:cNvPr id="1" name=""/>
        <p:cNvGrpSpPr/>
        <p:nvPr/>
      </p:nvGrpSpPr>
      <p:grpSpPr>
        <a:xfrm>
          <a:off x="0" y="0"/>
          <a:ext cx="0" cy="0"/>
          <a:chOff x="0" y="0"/>
          <a:chExt cx="0" cy="0"/>
        </a:xfrm>
      </p:grpSpPr>
      <p:pic>
        <p:nvPicPr>
          <p:cNvPr id="85" name="5 Second Countdown Timer - Đồng hồ đếm ngược 5 giâ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3877361" y="3027064"/>
            <a:ext cx="3556458" cy="1998946"/>
          </a:xfrm>
          <a:prstGeom prst="rect">
            <a:avLst/>
          </a:prstGeom>
        </p:spPr>
      </p:pic>
      <p:pic>
        <p:nvPicPr>
          <p:cNvPr id="44"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80424">
            <a:off x="933933" y="8344885"/>
            <a:ext cx="1166687" cy="3431433"/>
          </a:xfrm>
          <a:prstGeom prst="rect">
            <a:avLst/>
          </a:prstGeom>
        </p:spPr>
      </p:pic>
      <p:grpSp>
        <p:nvGrpSpPr>
          <p:cNvPr id="3" name="Group 2"/>
          <p:cNvGrpSpPr/>
          <p:nvPr/>
        </p:nvGrpSpPr>
        <p:grpSpPr>
          <a:xfrm>
            <a:off x="252711" y="6115659"/>
            <a:ext cx="5932898" cy="2504832"/>
            <a:chOff x="252711" y="6115659"/>
            <a:chExt cx="5932898" cy="2504832"/>
          </a:xfrm>
        </p:grpSpPr>
        <p:grpSp>
          <p:nvGrpSpPr>
            <p:cNvPr id="26" name="Group 25"/>
            <p:cNvGrpSpPr/>
            <p:nvPr/>
          </p:nvGrpSpPr>
          <p:grpSpPr>
            <a:xfrm>
              <a:off x="252711" y="6115659"/>
              <a:ext cx="5932898" cy="2504832"/>
              <a:chOff x="122937" y="5706834"/>
              <a:chExt cx="5410200" cy="2468504"/>
            </a:xfrm>
            <a:solidFill>
              <a:srgbClr val="FF1654"/>
            </a:solidFill>
          </p:grpSpPr>
          <p:sp>
            <p:nvSpPr>
              <p:cNvPr id="31" name="Freeform 30"/>
              <p:cNvSpPr/>
              <p:nvPr/>
            </p:nvSpPr>
            <p:spPr>
              <a:xfrm rot="10800000">
                <a:off x="122937" y="5761183"/>
                <a:ext cx="5410200" cy="2414155"/>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69644" y="5706834"/>
                <a:ext cx="838200" cy="923330"/>
              </a:xfrm>
              <a:prstGeom prst="rect">
                <a:avLst/>
              </a:prstGeom>
              <a:noFill/>
              <a:ln w="57150">
                <a:noFill/>
              </a:ln>
            </p:spPr>
            <p:txBody>
              <a:bodyPr wrap="square" rtlCol="0">
                <a:spAutoFit/>
              </a:bodyPr>
              <a:lstStyle/>
              <a:p>
                <a:r>
                  <a:rPr lang="en-US" sz="5400" b="1" dirty="0"/>
                  <a:t>1</a:t>
                </a:r>
              </a:p>
            </p:txBody>
          </p:sp>
        </p:grpSp>
        <p:pic>
          <p:nvPicPr>
            <p:cNvPr id="106" name="Picture 4" descr="Tailoring icons set, cartoon style Stock Vector Image &amp;amp; Art - Alamy"/>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1870377" y="7027579"/>
              <a:ext cx="793892" cy="68099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ملف:Scissors.png - ويكيبيديا"/>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61687" y="6901030"/>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Tailoring icons set, cartoon style Stock Vector Image &amp;amp; Art - Alamy"/>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27299" b="89935" l="69923" r="100000"/>
                      </a14:imgEffect>
                    </a14:imgLayer>
                  </a14:imgProps>
                </a:ext>
                <a:ext uri="{28A0092B-C50C-407E-A947-70E740481C1C}">
                  <a14:useLocalDpi xmlns:a14="http://schemas.microsoft.com/office/drawing/2010/main" val="0"/>
                </a:ext>
              </a:extLst>
            </a:blip>
            <a:srcRect l="73385" t="37726" b="40261"/>
            <a:stretch/>
          </p:blipFill>
          <p:spPr bwMode="auto">
            <a:xfrm>
              <a:off x="719973" y="6901030"/>
              <a:ext cx="1125138" cy="984698"/>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Tailoring icons set, cartoon style Stock Vector Image &amp;amp; Art - Alamy"/>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2642529" y="7011782"/>
              <a:ext cx="793892" cy="68099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8" descr="ملف:Scissors.png - ويكيبيديا"/>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98967" y="6986590"/>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8" descr="ملف:Scissors.png - ويكيبيديا"/>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63338" y="7016368"/>
              <a:ext cx="837280" cy="7911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73372" y="2153838"/>
            <a:ext cx="12113960" cy="2450079"/>
            <a:chOff x="73372" y="2153838"/>
            <a:chExt cx="12113960" cy="2450079"/>
          </a:xfrm>
        </p:grpSpPr>
        <p:sp>
          <p:nvSpPr>
            <p:cNvPr id="105" name="Freeform 104"/>
            <p:cNvSpPr/>
            <p:nvPr/>
          </p:nvSpPr>
          <p:spPr>
            <a:xfrm>
              <a:off x="5813517" y="2162095"/>
              <a:ext cx="6373815" cy="2441822"/>
            </a:xfrm>
            <a:custGeom>
              <a:avLst/>
              <a:gdLst>
                <a:gd name="connsiteX0" fmla="*/ 0 w 6139088"/>
                <a:gd name="connsiteY0" fmla="*/ 0 h 2895600"/>
                <a:gd name="connsiteX1" fmla="*/ 5604164 w 6139088"/>
                <a:gd name="connsiteY1" fmla="*/ 0 h 2895600"/>
                <a:gd name="connsiteX2" fmla="*/ 5604164 w 6139088"/>
                <a:gd name="connsiteY2" fmla="*/ 914400 h 2895600"/>
                <a:gd name="connsiteX3" fmla="*/ 6139088 w 6139088"/>
                <a:gd name="connsiteY3" fmla="*/ 1447800 h 2895600"/>
                <a:gd name="connsiteX4" fmla="*/ 5604164 w 6139088"/>
                <a:gd name="connsiteY4" fmla="*/ 1981200 h 2895600"/>
                <a:gd name="connsiteX5" fmla="*/ 5604164 w 6139088"/>
                <a:gd name="connsiteY5" fmla="*/ 2895600 h 2895600"/>
                <a:gd name="connsiteX6" fmla="*/ 0 w 6139088"/>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088" h="2895600">
                  <a:moveTo>
                    <a:pt x="0" y="0"/>
                  </a:moveTo>
                  <a:lnTo>
                    <a:pt x="5604164" y="0"/>
                  </a:lnTo>
                  <a:lnTo>
                    <a:pt x="5604164" y="914400"/>
                  </a:lnTo>
                  <a:cubicBezTo>
                    <a:pt x="5899594" y="914400"/>
                    <a:pt x="6139088" y="1153211"/>
                    <a:pt x="6139088" y="1447800"/>
                  </a:cubicBezTo>
                  <a:cubicBezTo>
                    <a:pt x="6139088" y="1742389"/>
                    <a:pt x="5899594" y="1981200"/>
                    <a:pt x="5604164" y="1981200"/>
                  </a:cubicBezTo>
                  <a:lnTo>
                    <a:pt x="5604164" y="2895600"/>
                  </a:lnTo>
                  <a:lnTo>
                    <a:pt x="0" y="2895600"/>
                  </a:lnTo>
                  <a:close/>
                </a:path>
              </a:pathLst>
            </a:custGeom>
            <a:solidFill>
              <a:srgbClr val="FF165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3372" y="2153838"/>
              <a:ext cx="6373815" cy="2441822"/>
            </a:xfrm>
            <a:custGeom>
              <a:avLst/>
              <a:gdLst>
                <a:gd name="connsiteX0" fmla="*/ 0 w 6139088"/>
                <a:gd name="connsiteY0" fmla="*/ 0 h 2895600"/>
                <a:gd name="connsiteX1" fmla="*/ 5604164 w 6139088"/>
                <a:gd name="connsiteY1" fmla="*/ 0 h 2895600"/>
                <a:gd name="connsiteX2" fmla="*/ 5604164 w 6139088"/>
                <a:gd name="connsiteY2" fmla="*/ 914400 h 2895600"/>
                <a:gd name="connsiteX3" fmla="*/ 6139088 w 6139088"/>
                <a:gd name="connsiteY3" fmla="*/ 1447800 h 2895600"/>
                <a:gd name="connsiteX4" fmla="*/ 5604164 w 6139088"/>
                <a:gd name="connsiteY4" fmla="*/ 1981200 h 2895600"/>
                <a:gd name="connsiteX5" fmla="*/ 5604164 w 6139088"/>
                <a:gd name="connsiteY5" fmla="*/ 2895600 h 2895600"/>
                <a:gd name="connsiteX6" fmla="*/ 0 w 6139088"/>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088" h="2895600">
                  <a:moveTo>
                    <a:pt x="0" y="0"/>
                  </a:moveTo>
                  <a:lnTo>
                    <a:pt x="5604164" y="0"/>
                  </a:lnTo>
                  <a:lnTo>
                    <a:pt x="5604164" y="914400"/>
                  </a:lnTo>
                  <a:cubicBezTo>
                    <a:pt x="5899594" y="914400"/>
                    <a:pt x="6139088" y="1153211"/>
                    <a:pt x="6139088" y="1447800"/>
                  </a:cubicBezTo>
                  <a:cubicBezTo>
                    <a:pt x="6139088" y="1742389"/>
                    <a:pt x="5899594" y="1981200"/>
                    <a:pt x="5604164" y="1981200"/>
                  </a:cubicBezTo>
                  <a:lnTo>
                    <a:pt x="5604164" y="2895600"/>
                  </a:lnTo>
                  <a:lnTo>
                    <a:pt x="0" y="2895600"/>
                  </a:lnTo>
                  <a:close/>
                </a:path>
              </a:pathLst>
            </a:custGeom>
            <a:solidFill>
              <a:srgbClr val="FF165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4" descr="Tailoring icons set, cartoon style Stock Vector Image &amp;amp; Art - Alamy"/>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1426471" y="3012804"/>
              <a:ext cx="793892" cy="680993"/>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 descr="ملف:Scissors.png - ويكيبيديا"/>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17781" y="2886255"/>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Tailoring icons set, cartoon style Stock Vector Image &amp;amp; Art - Alamy"/>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27299" b="89935" l="69923" r="100000"/>
                      </a14:imgEffect>
                    </a14:imgLayer>
                  </a14:imgProps>
                </a:ext>
                <a:ext uri="{28A0092B-C50C-407E-A947-70E740481C1C}">
                  <a14:useLocalDpi xmlns:a14="http://schemas.microsoft.com/office/drawing/2010/main" val="0"/>
                </a:ext>
              </a:extLst>
            </a:blip>
            <a:srcRect l="73385" t="37726" b="40261"/>
            <a:stretch/>
          </p:blipFill>
          <p:spPr bwMode="auto">
            <a:xfrm>
              <a:off x="276067" y="2886255"/>
              <a:ext cx="1125138" cy="984698"/>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Tailoring icons set, cartoon style Stock Vector Image &amp;amp; Art - Alamy"/>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2198623" y="2997007"/>
              <a:ext cx="793892" cy="68099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 descr="ملف:Scissors.png - ويكيبيديا"/>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55061" y="2971815"/>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8" descr="ملف:Scissors.png - ويكيبيديا"/>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19432" y="3001593"/>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 descr="Tailoring icons set, cartoon style Stock Vector Image &amp;amp; Art - Alamy"/>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7637525" y="3139731"/>
              <a:ext cx="901129" cy="680993"/>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8" descr="ملف:Scissors.png - ويكيبيديا"/>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32689" y="2930309"/>
              <a:ext cx="950378" cy="79113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Tailoring icons set, cartoon style Stock Vector Image &amp;amp; Art - Alamy"/>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27299" b="89935" l="69923" r="100000"/>
                      </a14:imgEffect>
                    </a14:imgLayer>
                  </a14:imgProps>
                </a:ext>
                <a:ext uri="{28A0092B-C50C-407E-A947-70E740481C1C}">
                  <a14:useLocalDpi xmlns:a14="http://schemas.microsoft.com/office/drawing/2010/main" val="0"/>
                </a:ext>
              </a:extLst>
            </a:blip>
            <a:srcRect l="73385" t="37726" b="40261"/>
            <a:stretch/>
          </p:blipFill>
          <p:spPr bwMode="auto">
            <a:xfrm>
              <a:off x="6423763" y="2885640"/>
              <a:ext cx="1277119" cy="984698"/>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descr="Tailoring icons set, cartoon style Stock Vector Image &amp;amp; Art - Alamy"/>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8440655" y="3146085"/>
              <a:ext cx="901129" cy="680993"/>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8" descr="ملف:Scissors.png - ويكيبيديا"/>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07103" y="2971815"/>
              <a:ext cx="950378" cy="79113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8" descr="ملف:Scissors.png - ويكيبيديا"/>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32918" y="3000670"/>
              <a:ext cx="950378" cy="7911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6395428" y="6086606"/>
            <a:ext cx="6051556" cy="2502626"/>
            <a:chOff x="6395428" y="6086606"/>
            <a:chExt cx="6051556" cy="2502626"/>
          </a:xfrm>
        </p:grpSpPr>
        <p:grpSp>
          <p:nvGrpSpPr>
            <p:cNvPr id="34" name="Group 33"/>
            <p:cNvGrpSpPr/>
            <p:nvPr/>
          </p:nvGrpSpPr>
          <p:grpSpPr>
            <a:xfrm>
              <a:off x="6395428" y="6086606"/>
              <a:ext cx="6051556" cy="2502626"/>
              <a:chOff x="-160245" y="5832197"/>
              <a:chExt cx="5410200" cy="2502626"/>
            </a:xfrm>
            <a:solidFill>
              <a:srgbClr val="E3BA3E"/>
            </a:solidFill>
          </p:grpSpPr>
          <p:sp>
            <p:nvSpPr>
              <p:cNvPr id="39" name="Freeform 38"/>
              <p:cNvSpPr/>
              <p:nvPr/>
            </p:nvSpPr>
            <p:spPr>
              <a:xfrm rot="10800000">
                <a:off x="-160245" y="5920668"/>
                <a:ext cx="5410200" cy="2414155"/>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solidFill>
                <a:srgbClr val="FF1654"/>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43019" y="5832197"/>
                <a:ext cx="838200" cy="923330"/>
              </a:xfrm>
              <a:prstGeom prst="rect">
                <a:avLst/>
              </a:prstGeom>
              <a:noFill/>
            </p:spPr>
            <p:txBody>
              <a:bodyPr wrap="square" rtlCol="0">
                <a:spAutoFit/>
              </a:bodyPr>
              <a:lstStyle/>
              <a:p>
                <a:r>
                  <a:rPr lang="en-US" sz="5400" b="1" dirty="0"/>
                  <a:t>2</a:t>
                </a:r>
              </a:p>
            </p:txBody>
          </p:sp>
        </p:grpSp>
        <p:pic>
          <p:nvPicPr>
            <p:cNvPr id="125" name="Picture 8" descr="ملف:Scissors.png - ويكيبيديا"/>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87235" y="7027579"/>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 descr="Tailoring icons set, cartoon style Stock Vector Image &amp;amp; Art - Alamy"/>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27299" b="89935" l="69923" r="100000"/>
                      </a14:imgEffect>
                    </a14:imgLayer>
                  </a14:imgProps>
                </a:ext>
                <a:ext uri="{28A0092B-C50C-407E-A947-70E740481C1C}">
                  <a14:useLocalDpi xmlns:a14="http://schemas.microsoft.com/office/drawing/2010/main" val="0"/>
                </a:ext>
              </a:extLst>
            </a:blip>
            <a:srcRect l="73385" t="37726" b="40261"/>
            <a:stretch/>
          </p:blipFill>
          <p:spPr bwMode="auto">
            <a:xfrm>
              <a:off x="7084334" y="6899184"/>
              <a:ext cx="1125138" cy="984698"/>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Tailoring icons set, cartoon style Stock Vector Image &amp;amp; Art - Alamy"/>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11451261" y="7078311"/>
              <a:ext cx="793892" cy="680993"/>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8" descr="ملف:Scissors.png - ويكيبيديا"/>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940267" y="7009936"/>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8" descr="ملف:Scissors.png - ويكيبيديا"/>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72454" y="6956713"/>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Tailoring icons set, cartoon style Stock Vector Image &amp;amp; Art - Alamy"/>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10629983" y="7016368"/>
              <a:ext cx="793892" cy="6809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2706621" y="6209954"/>
            <a:ext cx="5410200" cy="2414155"/>
            <a:chOff x="12706621" y="6209954"/>
            <a:chExt cx="5410200" cy="2414155"/>
          </a:xfrm>
        </p:grpSpPr>
        <p:grpSp>
          <p:nvGrpSpPr>
            <p:cNvPr id="42" name="Group 41"/>
            <p:cNvGrpSpPr/>
            <p:nvPr/>
          </p:nvGrpSpPr>
          <p:grpSpPr>
            <a:xfrm>
              <a:off x="12706621" y="6209954"/>
              <a:ext cx="5410200" cy="2414155"/>
              <a:chOff x="286186" y="4897312"/>
              <a:chExt cx="5410200" cy="2414155"/>
            </a:xfrm>
            <a:solidFill>
              <a:srgbClr val="FF1654"/>
            </a:solidFill>
          </p:grpSpPr>
          <p:sp>
            <p:nvSpPr>
              <p:cNvPr id="46" name="Freeform 45"/>
              <p:cNvSpPr/>
              <p:nvPr/>
            </p:nvSpPr>
            <p:spPr>
              <a:xfrm rot="10800000">
                <a:off x="286186" y="4897312"/>
                <a:ext cx="5410200" cy="2414155"/>
              </a:xfrm>
              <a:custGeom>
                <a:avLst/>
                <a:gdLst>
                  <a:gd name="connsiteX0" fmla="*/ 0 w 5604164"/>
                  <a:gd name="connsiteY0" fmla="*/ 0 h 2895600"/>
                  <a:gd name="connsiteX1" fmla="*/ 5604164 w 5604164"/>
                  <a:gd name="connsiteY1" fmla="*/ 0 h 2895600"/>
                  <a:gd name="connsiteX2" fmla="*/ 5604164 w 5604164"/>
                  <a:gd name="connsiteY2" fmla="*/ 914400 h 2895600"/>
                  <a:gd name="connsiteX3" fmla="*/ 5069240 w 5604164"/>
                  <a:gd name="connsiteY3" fmla="*/ 1447800 h 2895600"/>
                  <a:gd name="connsiteX4" fmla="*/ 5604164 w 5604164"/>
                  <a:gd name="connsiteY4" fmla="*/ 1981200 h 2895600"/>
                  <a:gd name="connsiteX5" fmla="*/ 5604164 w 5604164"/>
                  <a:gd name="connsiteY5" fmla="*/ 2895600 h 2895600"/>
                  <a:gd name="connsiteX6" fmla="*/ 0 w 5604164"/>
                  <a:gd name="connsiteY6" fmla="*/ 28956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4164" h="2895600">
                    <a:moveTo>
                      <a:pt x="0" y="0"/>
                    </a:moveTo>
                    <a:lnTo>
                      <a:pt x="5604164" y="0"/>
                    </a:lnTo>
                    <a:lnTo>
                      <a:pt x="5604164" y="914400"/>
                    </a:lnTo>
                    <a:cubicBezTo>
                      <a:pt x="5308734" y="914400"/>
                      <a:pt x="5069240" y="1153211"/>
                      <a:pt x="5069240" y="1447800"/>
                    </a:cubicBezTo>
                    <a:cubicBezTo>
                      <a:pt x="5069240" y="1742389"/>
                      <a:pt x="5308734" y="1981200"/>
                      <a:pt x="5604164" y="1981200"/>
                    </a:cubicBezTo>
                    <a:lnTo>
                      <a:pt x="5604164" y="2895600"/>
                    </a:lnTo>
                    <a:lnTo>
                      <a:pt x="0" y="2895600"/>
                    </a:lnTo>
                    <a:close/>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418295" y="4903590"/>
                <a:ext cx="838200" cy="923330"/>
              </a:xfrm>
              <a:prstGeom prst="rect">
                <a:avLst/>
              </a:prstGeom>
              <a:noFill/>
            </p:spPr>
            <p:txBody>
              <a:bodyPr wrap="square" rtlCol="0">
                <a:spAutoFit/>
              </a:bodyPr>
              <a:lstStyle/>
              <a:p>
                <a:r>
                  <a:rPr lang="en-US" sz="5400" b="1" dirty="0"/>
                  <a:t>3</a:t>
                </a:r>
              </a:p>
            </p:txBody>
          </p:sp>
        </p:grpSp>
        <p:pic>
          <p:nvPicPr>
            <p:cNvPr id="131" name="Picture 8" descr="ملف:Scissors.png - ويكيبيديا"/>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646307" y="7077686"/>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6" descr="Tailoring icons set, cartoon style Stock Vector Image &amp;amp; Art - Alamy"/>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27299" b="89935" l="69923" r="100000"/>
                      </a14:imgEffect>
                    </a14:imgLayer>
                  </a14:imgProps>
                </a:ext>
                <a:ext uri="{28A0092B-C50C-407E-A947-70E740481C1C}">
                  <a14:useLocalDpi xmlns:a14="http://schemas.microsoft.com/office/drawing/2010/main" val="0"/>
                </a:ext>
              </a:extLst>
            </a:blip>
            <a:srcRect l="73385" t="37726" b="40261"/>
            <a:stretch/>
          </p:blipFill>
          <p:spPr bwMode="auto">
            <a:xfrm>
              <a:off x="13273419" y="6970050"/>
              <a:ext cx="1125138" cy="984698"/>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8" descr="ملف:Scissors.png - ويكيبيديا"/>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645527" y="6995968"/>
              <a:ext cx="837280" cy="791130"/>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Tailoring icons set, cartoon style Stock Vector Image &amp;amp; Art - Alamy"/>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24403" l="10000" r="90000"/>
                      </a14:imgEffect>
                    </a14:imgLayer>
                  </a14:imgProps>
                </a:ext>
                <a:ext uri="{28A0092B-C50C-407E-A947-70E740481C1C}">
                  <a14:useLocalDpi xmlns:a14="http://schemas.microsoft.com/office/drawing/2010/main" val="0"/>
                </a:ext>
              </a:extLst>
            </a:blip>
            <a:srcRect l="31517" r="40176" b="79725"/>
            <a:stretch/>
          </p:blipFill>
          <p:spPr bwMode="auto">
            <a:xfrm>
              <a:off x="16733800" y="7087229"/>
              <a:ext cx="793892" cy="68099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63555">
        <p14:gallery dir="l"/>
      </p:transition>
    </mc:Choice>
    <mc:Fallback xmlns="">
      <p:transition spd="slow" advTm="635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circle(in)">
                                      <p:cBhvr>
                                        <p:cTn id="28" dur="2000"/>
                                        <p:tgtEl>
                                          <p:spTgt spid="85"/>
                                        </p:tgtEl>
                                      </p:cBhvr>
                                    </p:animEffect>
                                  </p:childTnLst>
                                </p:cTn>
                              </p:par>
                              <p:par>
                                <p:cTn id="29" presetID="1" presetClass="mediacall" presetSubtype="0" fill="hold" nodeType="withEffect">
                                  <p:stCondLst>
                                    <p:cond delay="0"/>
                                  </p:stCondLst>
                                  <p:childTnLst>
                                    <p:cmd type="call" cmd="playFrom(0.0)">
                                      <p:cBhvr>
                                        <p:cTn id="30" dur="6943" fill="hold"/>
                                        <p:tgtEl>
                                          <p:spTgt spid="85"/>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85"/>
                                        </p:tgtEl>
                                      </p:cBhvr>
                                    </p:animEffect>
                                    <p:set>
                                      <p:cBhvr>
                                        <p:cTn id="35" dur="1" fill="hold">
                                          <p:stCondLst>
                                            <p:cond delay="499"/>
                                          </p:stCondLst>
                                        </p:cTn>
                                        <p:tgtEl>
                                          <p:spTgt spid="85"/>
                                        </p:tgtEl>
                                        <p:attrNameLst>
                                          <p:attrName>style.visibility</p:attrName>
                                        </p:attrNameLst>
                                      </p:cBhvr>
                                      <p:to>
                                        <p:strVal val="hidden"/>
                                      </p:to>
                                    </p:set>
                                    <p:cmd type="call" cmd="stop">
                                      <p:cBhvr>
                                        <p:cTn id="36" dur="1">
                                          <p:stCondLst>
                                            <p:cond delay="499"/>
                                          </p:stCondLst>
                                        </p:cTn>
                                        <p:tgtEl>
                                          <p:spTgt spid="85"/>
                                        </p:tgtEl>
                                      </p:cBhvr>
                                    </p:cmd>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86111E-6 -3.7037E-6 L 0.62492 -0.38657 " pathEditMode="relative" rAng="0" ptsTypes="AA">
                                      <p:cBhvr>
                                        <p:cTn id="40" dur="2000" fill="hold"/>
                                        <p:tgtEl>
                                          <p:spTgt spid="3"/>
                                        </p:tgtEl>
                                        <p:attrNameLst>
                                          <p:attrName>ppt_x</p:attrName>
                                          <p:attrName>ppt_y</p:attrName>
                                        </p:attrNameLst>
                                      </p:cBhvr>
                                      <p:rCtr x="31241" y="-19336"/>
                                    </p:animMotion>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85"/>
                </p:tgtEl>
              </p:cMediaNode>
            </p:video>
          </p:childTnLst>
        </p:cTn>
      </p:par>
    </p:tnLst>
  </p:timing>
  <p:extLst>
    <p:ext uri="{E180D4A7-C9FB-4DFB-919C-405C955672EB}">
      <p14:showEvtLst xmlns:p14="http://schemas.microsoft.com/office/powerpoint/2010/main">
        <p14:playEvt time="36486" objId="85"/>
        <p14:stopEvt time="43830" objId="8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891950"/>
            <a:ext cx="18288000" cy="10280393"/>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37524" y="6050222"/>
            <a:ext cx="1462949" cy="1436350"/>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59455">
            <a:off x="2615999" y="3085140"/>
            <a:ext cx="2058223" cy="477318"/>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7715" y="1466672"/>
            <a:ext cx="15585936" cy="8767089"/>
          </a:xfrm>
          <a:prstGeom prst="rect">
            <a:avLst/>
          </a:prstGeom>
        </p:spPr>
      </p:pic>
      <p:pic>
        <p:nvPicPr>
          <p:cNvPr id="15"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487987">
            <a:off x="1863771" y="-366"/>
            <a:ext cx="1810452" cy="1922295"/>
          </a:xfrm>
          <a:prstGeom prst="rect">
            <a:avLst/>
          </a:prstGeom>
        </p:spPr>
      </p:pic>
      <p:pic>
        <p:nvPicPr>
          <p:cNvPr id="16"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423051" y="1218318"/>
            <a:ext cx="1061203" cy="1061203"/>
          </a:xfrm>
          <a:prstGeom prst="rect">
            <a:avLst/>
          </a:prstGeom>
        </p:spPr>
      </p:pic>
      <p:pic>
        <p:nvPicPr>
          <p:cNvPr id="17" name="Picture 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697473">
            <a:off x="16703926" y="5492445"/>
            <a:ext cx="1101434" cy="1079405"/>
          </a:xfrm>
          <a:prstGeom prst="rect">
            <a:avLst/>
          </a:prstGeom>
        </p:spPr>
      </p:pic>
      <p:pic>
        <p:nvPicPr>
          <p:cNvPr id="18"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840615">
            <a:off x="15779439" y="8708478"/>
            <a:ext cx="2348424" cy="768575"/>
          </a:xfrm>
          <a:prstGeom prst="rect">
            <a:avLst/>
          </a:prstGeom>
        </p:spPr>
      </p:pic>
      <p:sp>
        <p:nvSpPr>
          <p:cNvPr id="21" name="TextBox 20"/>
          <p:cNvSpPr txBox="1"/>
          <p:nvPr/>
        </p:nvSpPr>
        <p:spPr>
          <a:xfrm>
            <a:off x="4220283" y="510912"/>
            <a:ext cx="11125200" cy="1015663"/>
          </a:xfrm>
          <a:prstGeom prst="rect">
            <a:avLst/>
          </a:prstGeom>
          <a:noFill/>
        </p:spPr>
        <p:txBody>
          <a:bodyPr wrap="square" rtlCol="0">
            <a:spAutoFit/>
          </a:bodyPr>
          <a:lstStyle/>
          <a:p>
            <a:r>
              <a:rPr lang="en-US" sz="6000" b="1" i="1" dirty="0" err="1">
                <a:solidFill>
                  <a:srgbClr val="002060"/>
                </a:solidFill>
                <a:latin typeface="HP001 5 hàng" panose="020B0603050302020204" pitchFamily="34" charset="0"/>
              </a:rPr>
              <a:t>Trò</a:t>
            </a:r>
            <a:r>
              <a:rPr lang="en-US" sz="6000" b="1" i="1" dirty="0">
                <a:solidFill>
                  <a:srgbClr val="002060"/>
                </a:solidFill>
                <a:latin typeface="HP001 5 hàng" panose="020B0603050302020204" pitchFamily="34" charset="0"/>
              </a:rPr>
              <a:t> </a:t>
            </a:r>
            <a:r>
              <a:rPr lang="en-US" sz="6000" b="1" i="1" dirty="0" err="1">
                <a:solidFill>
                  <a:srgbClr val="002060"/>
                </a:solidFill>
                <a:latin typeface="HP001 5 hàng" panose="020B0603050302020204" pitchFamily="34" charset="0"/>
              </a:rPr>
              <a:t>chuyện</a:t>
            </a:r>
            <a:r>
              <a:rPr lang="en-US" sz="6000" b="1" i="1" dirty="0">
                <a:solidFill>
                  <a:srgbClr val="002060"/>
                </a:solidFill>
                <a:latin typeface="HP001 5 hàng" panose="020B0603050302020204" pitchFamily="34" charset="0"/>
              </a:rPr>
              <a:t> </a:t>
            </a:r>
            <a:r>
              <a:rPr lang="en-US" sz="6000" b="1" i="1" dirty="0" err="1">
                <a:solidFill>
                  <a:srgbClr val="002060"/>
                </a:solidFill>
                <a:latin typeface="HP001 5 hàng" panose="020B0603050302020204" pitchFamily="34" charset="0"/>
              </a:rPr>
              <a:t>về</a:t>
            </a:r>
            <a:r>
              <a:rPr lang="en-US" sz="6000" b="1" i="1" dirty="0">
                <a:solidFill>
                  <a:srgbClr val="002060"/>
                </a:solidFill>
                <a:latin typeface="HP001 5 hàng" panose="020B0603050302020204" pitchFamily="34" charset="0"/>
              </a:rPr>
              <a:t> </a:t>
            </a:r>
            <a:r>
              <a:rPr lang="en-US" sz="6000" b="1" i="1" dirty="0" err="1">
                <a:solidFill>
                  <a:srgbClr val="002060"/>
                </a:solidFill>
                <a:latin typeface="HP001 5 hàng" panose="020B0603050302020204" pitchFamily="34" charset="0"/>
              </a:rPr>
              <a:t>nội</a:t>
            </a:r>
            <a:r>
              <a:rPr lang="en-US" sz="6000" b="1" i="1" dirty="0">
                <a:solidFill>
                  <a:srgbClr val="002060"/>
                </a:solidFill>
                <a:latin typeface="HP001 5 hàng" panose="020B0603050302020204" pitchFamily="34" charset="0"/>
              </a:rPr>
              <a:t> dung </a:t>
            </a:r>
            <a:r>
              <a:rPr lang="en-US" sz="6000" b="1" i="1" dirty="0" err="1">
                <a:solidFill>
                  <a:srgbClr val="002060"/>
                </a:solidFill>
                <a:latin typeface="HP001 5 hàng" panose="020B0603050302020204" pitchFamily="34" charset="0"/>
              </a:rPr>
              <a:t>bài</a:t>
            </a:r>
            <a:r>
              <a:rPr lang="en-US" sz="6000" b="1" i="1" dirty="0">
                <a:solidFill>
                  <a:srgbClr val="002060"/>
                </a:solidFill>
                <a:latin typeface="HP001 5 hàng" panose="020B0603050302020204" pitchFamily="34" charset="0"/>
              </a:rPr>
              <a:t> </a:t>
            </a:r>
            <a:r>
              <a:rPr lang="en-US" sz="6000" b="1" i="1" dirty="0" err="1">
                <a:solidFill>
                  <a:srgbClr val="002060"/>
                </a:solidFill>
                <a:latin typeface="HP001 5 hàng" panose="020B0603050302020204" pitchFamily="34" charset="0"/>
              </a:rPr>
              <a:t>hát</a:t>
            </a:r>
            <a:endParaRPr lang="en-US" sz="6000" b="1" i="1" dirty="0">
              <a:solidFill>
                <a:srgbClr val="002060"/>
              </a:solidFill>
              <a:latin typeface="HP001 5 hàng" panose="020B06030503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Tm="33449">
        <p14:gallery dir="l"/>
      </p:transition>
    </mc:Choice>
    <mc:Fallback xmlns="">
      <p:transition spd="slow" advTm="33449">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7" name="Group 7"/>
          <p:cNvGrpSpPr/>
          <p:nvPr/>
        </p:nvGrpSpPr>
        <p:grpSpPr>
          <a:xfrm>
            <a:off x="519403" y="482413"/>
            <a:ext cx="16854197" cy="9537887"/>
            <a:chOff x="3611733" y="4746705"/>
            <a:chExt cx="10825342" cy="7087086"/>
          </a:xfrm>
        </p:grpSpPr>
        <p:sp>
          <p:nvSpPr>
            <p:cNvPr id="8" name="Freeform 8"/>
            <p:cNvSpPr/>
            <p:nvPr/>
          </p:nvSpPr>
          <p:spPr>
            <a:xfrm>
              <a:off x="3611733" y="4746705"/>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574147">
            <a:off x="477694" y="158097"/>
            <a:ext cx="777725" cy="2117569"/>
          </a:xfrm>
          <a:prstGeom prst="rect">
            <a:avLst/>
          </a:prstGeom>
          <a:solidFill>
            <a:schemeClr val="accent2"/>
          </a:solidFill>
          <a:ln>
            <a:solidFill>
              <a:schemeClr val="accent1"/>
            </a:solidFill>
          </a:ln>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2375" b="99250" l="10000" r="90000"/>
                    </a14:imgEffect>
                  </a14:imgLayer>
                </a14:imgProps>
              </a:ext>
              <a:ext uri="{28A0092B-C50C-407E-A947-70E740481C1C}">
                <a14:useLocalDpi xmlns:a14="http://schemas.microsoft.com/office/drawing/2010/main" val="0"/>
              </a:ext>
            </a:extLst>
          </a:blip>
          <a:stretch>
            <a:fillRect/>
          </a:stretch>
        </p:blipFill>
        <p:spPr>
          <a:xfrm>
            <a:off x="11513581" y="3656510"/>
            <a:ext cx="7162800" cy="6366933"/>
          </a:xfrm>
          <a:prstGeom prst="rect">
            <a:avLst/>
          </a:prstGeom>
        </p:spPr>
      </p:pic>
      <p:grpSp>
        <p:nvGrpSpPr>
          <p:cNvPr id="16" name="Group 15"/>
          <p:cNvGrpSpPr/>
          <p:nvPr/>
        </p:nvGrpSpPr>
        <p:grpSpPr>
          <a:xfrm>
            <a:off x="1209577" y="3725488"/>
            <a:ext cx="10430354" cy="1156088"/>
            <a:chOff x="2667000" y="3848100"/>
            <a:chExt cx="7813964" cy="1021390"/>
          </a:xfrm>
        </p:grpSpPr>
        <p:sp>
          <p:nvSpPr>
            <p:cNvPr id="17" name="Rectangle 16"/>
            <p:cNvSpPr/>
            <p:nvPr/>
          </p:nvSpPr>
          <p:spPr>
            <a:xfrm>
              <a:off x="2667000" y="3848100"/>
              <a:ext cx="7813964" cy="304800"/>
            </a:xfrm>
            <a:prstGeom prst="rect">
              <a:avLst/>
            </a:prstGeom>
            <a:solidFill>
              <a:srgbClr val="DDA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p:cNvSpPr/>
            <p:nvPr/>
          </p:nvSpPr>
          <p:spPr>
            <a:xfrm rot="5400000">
              <a:off x="9303518" y="4309490"/>
              <a:ext cx="709662" cy="410337"/>
            </a:xfrm>
            <a:prstGeom prst="flowChartDelay">
              <a:avLst/>
            </a:prstGeom>
            <a:solidFill>
              <a:srgbClr val="DDA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p:cNvSpPr/>
            <p:nvPr/>
          </p:nvSpPr>
          <p:spPr>
            <a:xfrm rot="5400000">
              <a:off x="3050737" y="4290632"/>
              <a:ext cx="709662" cy="410337"/>
            </a:xfrm>
            <a:prstGeom prst="flowChartDelay">
              <a:avLst/>
            </a:prstGeom>
            <a:solidFill>
              <a:srgbClr val="DDA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8" descr="Hand Painted Medical Drug Medicine Bottle, Medical Clipart, Illustration,  Hand Painted PNG Transparent Clipart Image and PSD File for Free Downloa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583" b="90000" l="5083" r="90000"/>
                    </a14:imgEffect>
                  </a14:imgLayer>
                </a14:imgProps>
              </a:ext>
              <a:ext uri="{28A0092B-C50C-407E-A947-70E740481C1C}">
                <a14:useLocalDpi xmlns:a14="http://schemas.microsoft.com/office/drawing/2010/main" val="0"/>
              </a:ext>
            </a:extLst>
          </a:blip>
          <a:srcRect l="29334" t="16000" r="25332" b="15756"/>
          <a:stretch/>
        </p:blipFill>
        <p:spPr bwMode="auto">
          <a:xfrm>
            <a:off x="1686545" y="1777199"/>
            <a:ext cx="1309897" cy="21733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3113402" y="2036763"/>
            <a:ext cx="2103438" cy="21034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9885646" y="2023405"/>
            <a:ext cx="2103438" cy="21034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6642474" y="2048181"/>
            <a:ext cx="2103438" cy="21034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and Painted Medical Drug Medicine Bottle, Medical Clipart, Illustration,  Hand Painted PNG Transparent Clipart Image and PSD File for Free Downloa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583" b="90000" l="5083" r="90000"/>
                    </a14:imgEffect>
                  </a14:imgLayer>
                </a14:imgProps>
              </a:ext>
              <a:ext uri="{28A0092B-C50C-407E-A947-70E740481C1C}">
                <a14:useLocalDpi xmlns:a14="http://schemas.microsoft.com/office/drawing/2010/main" val="0"/>
              </a:ext>
            </a:extLst>
          </a:blip>
          <a:srcRect l="29334" t="16000" r="25332" b="15756"/>
          <a:stretch/>
        </p:blipFill>
        <p:spPr bwMode="auto">
          <a:xfrm>
            <a:off x="8681347" y="1793584"/>
            <a:ext cx="1309897" cy="21733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and Painted Medical Drug Medicine Bottle, Medical Clipart, Illustration,  Hand Painted PNG Transparent Clipart Image and PSD File for Free Downloa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583" b="90000" l="5083" r="90000"/>
                    </a14:imgEffect>
                  </a14:imgLayer>
                </a14:imgProps>
              </a:ext>
              <a:ext uri="{28A0092B-C50C-407E-A947-70E740481C1C}">
                <a14:useLocalDpi xmlns:a14="http://schemas.microsoft.com/office/drawing/2010/main" val="0"/>
              </a:ext>
            </a:extLst>
          </a:blip>
          <a:srcRect l="29334" t="16000" r="25332" b="15756"/>
          <a:stretch/>
        </p:blipFill>
        <p:spPr bwMode="auto">
          <a:xfrm>
            <a:off x="5338778" y="1794474"/>
            <a:ext cx="1309897" cy="217330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685790" y="5123400"/>
            <a:ext cx="11329768" cy="3103243"/>
            <a:chOff x="2063406" y="5292236"/>
            <a:chExt cx="7793277" cy="3142466"/>
          </a:xfrm>
        </p:grpSpPr>
        <p:sp>
          <p:nvSpPr>
            <p:cNvPr id="28" name="Rectangle 27"/>
            <p:cNvSpPr/>
            <p:nvPr/>
          </p:nvSpPr>
          <p:spPr>
            <a:xfrm flipV="1">
              <a:off x="2063406" y="5292236"/>
              <a:ext cx="7790868" cy="384979"/>
            </a:xfrm>
            <a:prstGeom prst="rect">
              <a:avLst/>
            </a:prstGeom>
            <a:solidFill>
              <a:srgbClr val="B7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9" name="Rectangle 28"/>
            <p:cNvSpPr/>
            <p:nvPr/>
          </p:nvSpPr>
          <p:spPr>
            <a:xfrm>
              <a:off x="2322829" y="5669374"/>
              <a:ext cx="7513898" cy="18593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083362" y="8114791"/>
              <a:ext cx="7773321" cy="319911"/>
            </a:xfrm>
            <a:prstGeom prst="rect">
              <a:avLst/>
            </a:prstGeom>
            <a:solidFill>
              <a:srgbClr val="B7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23" descr="https://png.pngtree.com/png-clipart/20190617/original/pngtree-cartoon-hospital-medical-items-doctors-png-image_3898410.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2740199" y="5842284"/>
            <a:ext cx="1868721" cy="169214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11754592" y="5098622"/>
            <a:ext cx="266936" cy="2808959"/>
          </a:xfrm>
          <a:prstGeom prst="rect">
            <a:avLst/>
          </a:prstGeom>
          <a:solidFill>
            <a:srgbClr val="B7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91760" y="5210351"/>
            <a:ext cx="331546" cy="3016291"/>
          </a:xfrm>
          <a:prstGeom prst="rect">
            <a:avLst/>
          </a:prstGeom>
          <a:solidFill>
            <a:srgbClr val="B7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3" descr="https://png.pngtree.com/png-clipart/20190617/original/pngtree-cartoon-hospital-medical-items-doctors-png-image_3898410.jpg"/>
          <p:cNvPicPr>
            <a:picLocks noChangeAspect="1" noChangeArrowheads="1"/>
          </p:cNvPicPr>
          <p:nvPr/>
        </p:nvPicPr>
        <p:blipFill>
          <a:blip r:embed="rId13" cstate="print">
            <a:extLst>
              <a:ext uri="{BEBA8EAE-BF5A-486C-A8C5-ECC9F3942E4B}">
                <a14:imgProps xmlns:a14="http://schemas.microsoft.com/office/drawing/2010/main">
                  <a14:imgLayer r:embed="rId12">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9795924" y="5914721"/>
            <a:ext cx="1692147" cy="169214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3" descr="https://png.pngtree.com/png-clipart/20190617/original/pngtree-cartoon-hospital-medical-items-doctors-png-image_3898410.jpg"/>
          <p:cNvPicPr>
            <a:picLocks noChangeAspect="1" noChangeArrowheads="1"/>
          </p:cNvPicPr>
          <p:nvPr/>
        </p:nvPicPr>
        <p:blipFill>
          <a:blip r:embed="rId13" cstate="print">
            <a:extLst>
              <a:ext uri="{BEBA8EAE-BF5A-486C-A8C5-ECC9F3942E4B}">
                <a14:imgProps xmlns:a14="http://schemas.microsoft.com/office/drawing/2010/main">
                  <a14:imgLayer r:embed="rId12">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6002046" y="5993902"/>
            <a:ext cx="1692147" cy="16921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14">
            <a:extLst>
              <a:ext uri="{BEBA8EAE-BF5A-486C-A8C5-ECC9F3942E4B}">
                <a14:imgProps xmlns:a14="http://schemas.microsoft.com/office/drawing/2010/main">
                  <a14:imgLayer r:embed="rId15">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1926521" y="5527607"/>
            <a:ext cx="1627356" cy="2286000"/>
          </a:xfrm>
          <a:prstGeom prst="rect">
            <a:avLst/>
          </a:prstGeom>
        </p:spPr>
      </p:pic>
      <p:pic>
        <p:nvPicPr>
          <p:cNvPr id="53" name="Picture 52"/>
          <p:cNvPicPr>
            <a:picLocks noChangeAspect="1"/>
          </p:cNvPicPr>
          <p:nvPr/>
        </p:nvPicPr>
        <p:blipFill rotWithShape="1">
          <a:blip r:embed="rId14">
            <a:extLst>
              <a:ext uri="{BEBA8EAE-BF5A-486C-A8C5-ECC9F3942E4B}">
                <a14:imgProps xmlns:a14="http://schemas.microsoft.com/office/drawing/2010/main">
                  <a14:imgLayer r:embed="rId15">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4098852" y="5443798"/>
            <a:ext cx="1627356" cy="2286000"/>
          </a:xfrm>
          <a:prstGeom prst="rect">
            <a:avLst/>
          </a:prstGeom>
        </p:spPr>
      </p:pic>
      <p:pic>
        <p:nvPicPr>
          <p:cNvPr id="54" name="Picture 53"/>
          <p:cNvPicPr>
            <a:picLocks noChangeAspect="1"/>
          </p:cNvPicPr>
          <p:nvPr/>
        </p:nvPicPr>
        <p:blipFill rotWithShape="1">
          <a:blip r:embed="rId14">
            <a:extLst>
              <a:ext uri="{BEBA8EAE-BF5A-486C-A8C5-ECC9F3942E4B}">
                <a14:imgProps xmlns:a14="http://schemas.microsoft.com/office/drawing/2010/main">
                  <a14:imgLayer r:embed="rId15">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5027575" y="5472797"/>
            <a:ext cx="1627356" cy="2286000"/>
          </a:xfrm>
          <a:prstGeom prst="rect">
            <a:avLst/>
          </a:prstGeom>
        </p:spPr>
      </p:pic>
      <p:pic>
        <p:nvPicPr>
          <p:cNvPr id="55" name="Picture 54"/>
          <p:cNvPicPr>
            <a:picLocks noChangeAspect="1"/>
          </p:cNvPicPr>
          <p:nvPr/>
        </p:nvPicPr>
        <p:blipFill rotWithShape="1">
          <a:blip r:embed="rId14">
            <a:extLst>
              <a:ext uri="{BEBA8EAE-BF5A-486C-A8C5-ECC9F3942E4B}">
                <a14:imgProps xmlns:a14="http://schemas.microsoft.com/office/drawing/2010/main">
                  <a14:imgLayer r:embed="rId15">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7428935" y="5506308"/>
            <a:ext cx="1627356" cy="2286000"/>
          </a:xfrm>
          <a:prstGeom prst="rect">
            <a:avLst/>
          </a:prstGeom>
        </p:spPr>
      </p:pic>
      <p:pic>
        <p:nvPicPr>
          <p:cNvPr id="56" name="Picture 55"/>
          <p:cNvPicPr>
            <a:picLocks noChangeAspect="1"/>
          </p:cNvPicPr>
          <p:nvPr/>
        </p:nvPicPr>
        <p:blipFill rotWithShape="1">
          <a:blip r:embed="rId14">
            <a:extLst>
              <a:ext uri="{BEBA8EAE-BF5A-486C-A8C5-ECC9F3942E4B}">
                <a14:imgProps xmlns:a14="http://schemas.microsoft.com/office/drawing/2010/main">
                  <a14:imgLayer r:embed="rId15">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8493143" y="5527608"/>
            <a:ext cx="1627356" cy="2286000"/>
          </a:xfrm>
          <a:prstGeom prst="rect">
            <a:avLst/>
          </a:prstGeom>
        </p:spPr>
      </p:pic>
      <p:pic>
        <p:nvPicPr>
          <p:cNvPr id="57" name="Picture 56"/>
          <p:cNvPicPr>
            <a:picLocks noChangeAspect="1"/>
          </p:cNvPicPr>
          <p:nvPr/>
        </p:nvPicPr>
        <p:blipFill rotWithShape="1">
          <a:blip r:embed="rId14">
            <a:extLst>
              <a:ext uri="{BEBA8EAE-BF5A-486C-A8C5-ECC9F3942E4B}">
                <a14:imgProps xmlns:a14="http://schemas.microsoft.com/office/drawing/2010/main">
                  <a14:imgLayer r:embed="rId15">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1039724" y="5443798"/>
            <a:ext cx="1627356" cy="2286000"/>
          </a:xfrm>
          <a:prstGeom prst="rect">
            <a:avLst/>
          </a:prstGeom>
        </p:spPr>
      </p:pic>
    </p:spTree>
    <p:custDataLst>
      <p:tags r:id="rId1"/>
    </p:custDataLst>
    <p:extLst>
      <p:ext uri="{BB962C8B-B14F-4D97-AF65-F5344CB8AC3E}">
        <p14:creationId xmlns:p14="http://schemas.microsoft.com/office/powerpoint/2010/main" val="1753113286"/>
      </p:ext>
    </p:extLst>
  </p:cSld>
  <p:clrMapOvr>
    <a:masterClrMapping/>
  </p:clrMapOvr>
  <mc:AlternateContent xmlns:mc="http://schemas.openxmlformats.org/markup-compatibility/2006" xmlns:p14="http://schemas.microsoft.com/office/powerpoint/2010/main">
    <mc:Choice Requires="p14">
      <p:transition spd="slow" p14:dur="1400" advTm="71307">
        <p14:doors dir="vert"/>
      </p:transition>
    </mc:Choice>
    <mc:Fallback xmlns="">
      <p:transition spd="slow" advTm="713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21"/>
                                        </p:tgtEl>
                                        <p:attrNameLst>
                                          <p:attrName>r</p:attrName>
                                        </p:attrNameLst>
                                      </p:cBhvr>
                                    </p:animRot>
                                    <p:animRot by="-240000">
                                      <p:cBhvr>
                                        <p:cTn id="15" dur="200" fill="hold">
                                          <p:stCondLst>
                                            <p:cond delay="200"/>
                                          </p:stCondLst>
                                        </p:cTn>
                                        <p:tgtEl>
                                          <p:spTgt spid="21"/>
                                        </p:tgtEl>
                                        <p:attrNameLst>
                                          <p:attrName>r</p:attrName>
                                        </p:attrNameLst>
                                      </p:cBhvr>
                                    </p:animRot>
                                    <p:animRot by="240000">
                                      <p:cBhvr>
                                        <p:cTn id="16" dur="200" fill="hold">
                                          <p:stCondLst>
                                            <p:cond delay="400"/>
                                          </p:stCondLst>
                                        </p:cTn>
                                        <p:tgtEl>
                                          <p:spTgt spid="21"/>
                                        </p:tgtEl>
                                        <p:attrNameLst>
                                          <p:attrName>r</p:attrName>
                                        </p:attrNameLst>
                                      </p:cBhvr>
                                    </p:animRot>
                                    <p:animRot by="-240000">
                                      <p:cBhvr>
                                        <p:cTn id="17" dur="200" fill="hold">
                                          <p:stCondLst>
                                            <p:cond delay="600"/>
                                          </p:stCondLst>
                                        </p:cTn>
                                        <p:tgtEl>
                                          <p:spTgt spid="21"/>
                                        </p:tgtEl>
                                        <p:attrNameLst>
                                          <p:attrName>r</p:attrName>
                                        </p:attrNameLst>
                                      </p:cBhvr>
                                    </p:animRot>
                                    <p:animRot by="120000">
                                      <p:cBhvr>
                                        <p:cTn id="18" dur="200" fill="hold">
                                          <p:stCondLst>
                                            <p:cond delay="800"/>
                                          </p:stCondLst>
                                        </p:cTn>
                                        <p:tgtEl>
                                          <p:spTgt spid="21"/>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27"/>
                                        </p:tgtEl>
                                        <p:attrNameLst>
                                          <p:attrName>r</p:attrName>
                                        </p:attrNameLst>
                                      </p:cBhvr>
                                    </p:animRot>
                                    <p:animRot by="-240000">
                                      <p:cBhvr>
                                        <p:cTn id="23" dur="200" fill="hold">
                                          <p:stCondLst>
                                            <p:cond delay="200"/>
                                          </p:stCondLst>
                                        </p:cTn>
                                        <p:tgtEl>
                                          <p:spTgt spid="27"/>
                                        </p:tgtEl>
                                        <p:attrNameLst>
                                          <p:attrName>r</p:attrName>
                                        </p:attrNameLst>
                                      </p:cBhvr>
                                    </p:animRot>
                                    <p:animRot by="240000">
                                      <p:cBhvr>
                                        <p:cTn id="24" dur="200" fill="hold">
                                          <p:stCondLst>
                                            <p:cond delay="400"/>
                                          </p:stCondLst>
                                        </p:cTn>
                                        <p:tgtEl>
                                          <p:spTgt spid="27"/>
                                        </p:tgtEl>
                                        <p:attrNameLst>
                                          <p:attrName>r</p:attrName>
                                        </p:attrNameLst>
                                      </p:cBhvr>
                                    </p:animRot>
                                    <p:animRot by="-240000">
                                      <p:cBhvr>
                                        <p:cTn id="25" dur="200" fill="hold">
                                          <p:stCondLst>
                                            <p:cond delay="600"/>
                                          </p:stCondLst>
                                        </p:cTn>
                                        <p:tgtEl>
                                          <p:spTgt spid="27"/>
                                        </p:tgtEl>
                                        <p:attrNameLst>
                                          <p:attrName>r</p:attrName>
                                        </p:attrNameLst>
                                      </p:cBhvr>
                                    </p:animRot>
                                    <p:animRot by="120000">
                                      <p:cBhvr>
                                        <p:cTn id="26" dur="200" fill="hold">
                                          <p:stCondLst>
                                            <p:cond delay="800"/>
                                          </p:stCondLst>
                                        </p:cTn>
                                        <p:tgtEl>
                                          <p:spTgt spid="2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25"/>
                                        </p:tgtEl>
                                        <p:attrNameLst>
                                          <p:attrName>r</p:attrName>
                                        </p:attrNameLst>
                                      </p:cBhvr>
                                    </p:animRot>
                                    <p:animRot by="-240000">
                                      <p:cBhvr>
                                        <p:cTn id="31" dur="200" fill="hold">
                                          <p:stCondLst>
                                            <p:cond delay="200"/>
                                          </p:stCondLst>
                                        </p:cTn>
                                        <p:tgtEl>
                                          <p:spTgt spid="25"/>
                                        </p:tgtEl>
                                        <p:attrNameLst>
                                          <p:attrName>r</p:attrName>
                                        </p:attrNameLst>
                                      </p:cBhvr>
                                    </p:animRot>
                                    <p:animRot by="240000">
                                      <p:cBhvr>
                                        <p:cTn id="32" dur="200" fill="hold">
                                          <p:stCondLst>
                                            <p:cond delay="400"/>
                                          </p:stCondLst>
                                        </p:cTn>
                                        <p:tgtEl>
                                          <p:spTgt spid="25"/>
                                        </p:tgtEl>
                                        <p:attrNameLst>
                                          <p:attrName>r</p:attrName>
                                        </p:attrNameLst>
                                      </p:cBhvr>
                                    </p:animRot>
                                    <p:animRot by="-240000">
                                      <p:cBhvr>
                                        <p:cTn id="33" dur="200" fill="hold">
                                          <p:stCondLst>
                                            <p:cond delay="600"/>
                                          </p:stCondLst>
                                        </p:cTn>
                                        <p:tgtEl>
                                          <p:spTgt spid="25"/>
                                        </p:tgtEl>
                                        <p:attrNameLst>
                                          <p:attrName>r</p:attrName>
                                        </p:attrNameLst>
                                      </p:cBhvr>
                                    </p:animRot>
                                    <p:animRot by="120000">
                                      <p:cBhvr>
                                        <p:cTn id="34" dur="200" fill="hold">
                                          <p:stCondLst>
                                            <p:cond delay="800"/>
                                          </p:stCondLst>
                                        </p:cTn>
                                        <p:tgtEl>
                                          <p:spTgt spid="25"/>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26"/>
                                        </p:tgtEl>
                                        <p:attrNameLst>
                                          <p:attrName>r</p:attrName>
                                        </p:attrNameLst>
                                      </p:cBhvr>
                                    </p:animRot>
                                    <p:animRot by="-240000">
                                      <p:cBhvr>
                                        <p:cTn id="39" dur="200" fill="hold">
                                          <p:stCondLst>
                                            <p:cond delay="200"/>
                                          </p:stCondLst>
                                        </p:cTn>
                                        <p:tgtEl>
                                          <p:spTgt spid="26"/>
                                        </p:tgtEl>
                                        <p:attrNameLst>
                                          <p:attrName>r</p:attrName>
                                        </p:attrNameLst>
                                      </p:cBhvr>
                                    </p:animRot>
                                    <p:animRot by="240000">
                                      <p:cBhvr>
                                        <p:cTn id="40" dur="200" fill="hold">
                                          <p:stCondLst>
                                            <p:cond delay="400"/>
                                          </p:stCondLst>
                                        </p:cTn>
                                        <p:tgtEl>
                                          <p:spTgt spid="26"/>
                                        </p:tgtEl>
                                        <p:attrNameLst>
                                          <p:attrName>r</p:attrName>
                                        </p:attrNameLst>
                                      </p:cBhvr>
                                    </p:animRot>
                                    <p:animRot by="-240000">
                                      <p:cBhvr>
                                        <p:cTn id="41" dur="200" fill="hold">
                                          <p:stCondLst>
                                            <p:cond delay="600"/>
                                          </p:stCondLst>
                                        </p:cTn>
                                        <p:tgtEl>
                                          <p:spTgt spid="26"/>
                                        </p:tgtEl>
                                        <p:attrNameLst>
                                          <p:attrName>r</p:attrName>
                                        </p:attrNameLst>
                                      </p:cBhvr>
                                    </p:animRot>
                                    <p:animRot by="120000">
                                      <p:cBhvr>
                                        <p:cTn id="42" dur="200" fill="hold">
                                          <p:stCondLst>
                                            <p:cond delay="800"/>
                                          </p:stCondLst>
                                        </p:cTn>
                                        <p:tgtEl>
                                          <p:spTgt spid="2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24"/>
                                        </p:tgtEl>
                                        <p:attrNameLst>
                                          <p:attrName>r</p:attrName>
                                        </p:attrNameLst>
                                      </p:cBhvr>
                                    </p:animRot>
                                    <p:animRot by="-240000">
                                      <p:cBhvr>
                                        <p:cTn id="47" dur="200" fill="hold">
                                          <p:stCondLst>
                                            <p:cond delay="200"/>
                                          </p:stCondLst>
                                        </p:cTn>
                                        <p:tgtEl>
                                          <p:spTgt spid="24"/>
                                        </p:tgtEl>
                                        <p:attrNameLst>
                                          <p:attrName>r</p:attrName>
                                        </p:attrNameLst>
                                      </p:cBhvr>
                                    </p:animRot>
                                    <p:animRot by="240000">
                                      <p:cBhvr>
                                        <p:cTn id="48" dur="200" fill="hold">
                                          <p:stCondLst>
                                            <p:cond delay="400"/>
                                          </p:stCondLst>
                                        </p:cTn>
                                        <p:tgtEl>
                                          <p:spTgt spid="24"/>
                                        </p:tgtEl>
                                        <p:attrNameLst>
                                          <p:attrName>r</p:attrName>
                                        </p:attrNameLst>
                                      </p:cBhvr>
                                    </p:animRot>
                                    <p:animRot by="-240000">
                                      <p:cBhvr>
                                        <p:cTn id="49" dur="200" fill="hold">
                                          <p:stCondLst>
                                            <p:cond delay="600"/>
                                          </p:stCondLst>
                                        </p:cTn>
                                        <p:tgtEl>
                                          <p:spTgt spid="24"/>
                                        </p:tgtEl>
                                        <p:attrNameLst>
                                          <p:attrName>r</p:attrName>
                                        </p:attrNameLst>
                                      </p:cBhvr>
                                    </p:animRot>
                                    <p:animRot by="120000">
                                      <p:cBhvr>
                                        <p:cTn id="50" dur="200" fill="hold">
                                          <p:stCondLst>
                                            <p:cond delay="800"/>
                                          </p:stCondLst>
                                        </p:cTn>
                                        <p:tgtEl>
                                          <p:spTgt spid="24"/>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nodeType="clickEffect">
                                  <p:stCondLst>
                                    <p:cond delay="0"/>
                                  </p:stCondLst>
                                  <p:childTnLst>
                                    <p:animRot by="120000">
                                      <p:cBhvr>
                                        <p:cTn id="54" dur="100" fill="hold">
                                          <p:stCondLst>
                                            <p:cond delay="0"/>
                                          </p:stCondLst>
                                        </p:cTn>
                                        <p:tgtEl>
                                          <p:spTgt spid="57"/>
                                        </p:tgtEl>
                                        <p:attrNameLst>
                                          <p:attrName>r</p:attrName>
                                        </p:attrNameLst>
                                      </p:cBhvr>
                                    </p:animRot>
                                    <p:animRot by="-240000">
                                      <p:cBhvr>
                                        <p:cTn id="55" dur="200" fill="hold">
                                          <p:stCondLst>
                                            <p:cond delay="200"/>
                                          </p:stCondLst>
                                        </p:cTn>
                                        <p:tgtEl>
                                          <p:spTgt spid="57"/>
                                        </p:tgtEl>
                                        <p:attrNameLst>
                                          <p:attrName>r</p:attrName>
                                        </p:attrNameLst>
                                      </p:cBhvr>
                                    </p:animRot>
                                    <p:animRot by="240000">
                                      <p:cBhvr>
                                        <p:cTn id="56" dur="200" fill="hold">
                                          <p:stCondLst>
                                            <p:cond delay="400"/>
                                          </p:stCondLst>
                                        </p:cTn>
                                        <p:tgtEl>
                                          <p:spTgt spid="57"/>
                                        </p:tgtEl>
                                        <p:attrNameLst>
                                          <p:attrName>r</p:attrName>
                                        </p:attrNameLst>
                                      </p:cBhvr>
                                    </p:animRot>
                                    <p:animRot by="-240000">
                                      <p:cBhvr>
                                        <p:cTn id="57" dur="200" fill="hold">
                                          <p:stCondLst>
                                            <p:cond delay="600"/>
                                          </p:stCondLst>
                                        </p:cTn>
                                        <p:tgtEl>
                                          <p:spTgt spid="57"/>
                                        </p:tgtEl>
                                        <p:attrNameLst>
                                          <p:attrName>r</p:attrName>
                                        </p:attrNameLst>
                                      </p:cBhvr>
                                    </p:animRot>
                                    <p:animRot by="120000">
                                      <p:cBhvr>
                                        <p:cTn id="58" dur="200" fill="hold">
                                          <p:stCondLst>
                                            <p:cond delay="800"/>
                                          </p:stCondLst>
                                        </p:cTn>
                                        <p:tgtEl>
                                          <p:spTgt spid="57"/>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32" presetClass="emph" presetSubtype="0" fill="hold" nodeType="clickEffect">
                                  <p:stCondLst>
                                    <p:cond delay="0"/>
                                  </p:stCondLst>
                                  <p:childTnLst>
                                    <p:animRot by="120000">
                                      <p:cBhvr>
                                        <p:cTn id="62" dur="100" fill="hold">
                                          <p:stCondLst>
                                            <p:cond delay="0"/>
                                          </p:stCondLst>
                                        </p:cTn>
                                        <p:tgtEl>
                                          <p:spTgt spid="50"/>
                                        </p:tgtEl>
                                        <p:attrNameLst>
                                          <p:attrName>r</p:attrName>
                                        </p:attrNameLst>
                                      </p:cBhvr>
                                    </p:animRot>
                                    <p:animRot by="-240000">
                                      <p:cBhvr>
                                        <p:cTn id="63" dur="200" fill="hold">
                                          <p:stCondLst>
                                            <p:cond delay="200"/>
                                          </p:stCondLst>
                                        </p:cTn>
                                        <p:tgtEl>
                                          <p:spTgt spid="50"/>
                                        </p:tgtEl>
                                        <p:attrNameLst>
                                          <p:attrName>r</p:attrName>
                                        </p:attrNameLst>
                                      </p:cBhvr>
                                    </p:animRot>
                                    <p:animRot by="240000">
                                      <p:cBhvr>
                                        <p:cTn id="64" dur="200" fill="hold">
                                          <p:stCondLst>
                                            <p:cond delay="400"/>
                                          </p:stCondLst>
                                        </p:cTn>
                                        <p:tgtEl>
                                          <p:spTgt spid="50"/>
                                        </p:tgtEl>
                                        <p:attrNameLst>
                                          <p:attrName>r</p:attrName>
                                        </p:attrNameLst>
                                      </p:cBhvr>
                                    </p:animRot>
                                    <p:animRot by="-240000">
                                      <p:cBhvr>
                                        <p:cTn id="65" dur="200" fill="hold">
                                          <p:stCondLst>
                                            <p:cond delay="600"/>
                                          </p:stCondLst>
                                        </p:cTn>
                                        <p:tgtEl>
                                          <p:spTgt spid="50"/>
                                        </p:tgtEl>
                                        <p:attrNameLst>
                                          <p:attrName>r</p:attrName>
                                        </p:attrNameLst>
                                      </p:cBhvr>
                                    </p:animRot>
                                    <p:animRot by="120000">
                                      <p:cBhvr>
                                        <p:cTn id="66" dur="200" fill="hold">
                                          <p:stCondLst>
                                            <p:cond delay="800"/>
                                          </p:stCondLst>
                                        </p:cTn>
                                        <p:tgtEl>
                                          <p:spTgt spid="50"/>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36"/>
                                        </p:tgtEl>
                                        <p:attrNameLst>
                                          <p:attrName>r</p:attrName>
                                        </p:attrNameLst>
                                      </p:cBhvr>
                                    </p:animRot>
                                    <p:animRot by="-240000">
                                      <p:cBhvr>
                                        <p:cTn id="71" dur="200" fill="hold">
                                          <p:stCondLst>
                                            <p:cond delay="200"/>
                                          </p:stCondLst>
                                        </p:cTn>
                                        <p:tgtEl>
                                          <p:spTgt spid="36"/>
                                        </p:tgtEl>
                                        <p:attrNameLst>
                                          <p:attrName>r</p:attrName>
                                        </p:attrNameLst>
                                      </p:cBhvr>
                                    </p:animRot>
                                    <p:animRot by="240000">
                                      <p:cBhvr>
                                        <p:cTn id="72" dur="200" fill="hold">
                                          <p:stCondLst>
                                            <p:cond delay="400"/>
                                          </p:stCondLst>
                                        </p:cTn>
                                        <p:tgtEl>
                                          <p:spTgt spid="36"/>
                                        </p:tgtEl>
                                        <p:attrNameLst>
                                          <p:attrName>r</p:attrName>
                                        </p:attrNameLst>
                                      </p:cBhvr>
                                    </p:animRot>
                                    <p:animRot by="-240000">
                                      <p:cBhvr>
                                        <p:cTn id="73" dur="200" fill="hold">
                                          <p:stCondLst>
                                            <p:cond delay="600"/>
                                          </p:stCondLst>
                                        </p:cTn>
                                        <p:tgtEl>
                                          <p:spTgt spid="36"/>
                                        </p:tgtEl>
                                        <p:attrNameLst>
                                          <p:attrName>r</p:attrName>
                                        </p:attrNameLst>
                                      </p:cBhvr>
                                    </p:animRot>
                                    <p:animRot by="120000">
                                      <p:cBhvr>
                                        <p:cTn id="74" dur="200" fill="hold">
                                          <p:stCondLst>
                                            <p:cond delay="800"/>
                                          </p:stCondLst>
                                        </p:cTn>
                                        <p:tgtEl>
                                          <p:spTgt spid="36"/>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nodeType="clickEffect">
                                  <p:stCondLst>
                                    <p:cond delay="0"/>
                                  </p:stCondLst>
                                  <p:childTnLst>
                                    <p:animRot by="120000">
                                      <p:cBhvr>
                                        <p:cTn id="78" dur="100" fill="hold">
                                          <p:stCondLst>
                                            <p:cond delay="0"/>
                                          </p:stCondLst>
                                        </p:cTn>
                                        <p:tgtEl>
                                          <p:spTgt spid="53"/>
                                        </p:tgtEl>
                                        <p:attrNameLst>
                                          <p:attrName>r</p:attrName>
                                        </p:attrNameLst>
                                      </p:cBhvr>
                                    </p:animRot>
                                    <p:animRot by="-240000">
                                      <p:cBhvr>
                                        <p:cTn id="79" dur="200" fill="hold">
                                          <p:stCondLst>
                                            <p:cond delay="200"/>
                                          </p:stCondLst>
                                        </p:cTn>
                                        <p:tgtEl>
                                          <p:spTgt spid="53"/>
                                        </p:tgtEl>
                                        <p:attrNameLst>
                                          <p:attrName>r</p:attrName>
                                        </p:attrNameLst>
                                      </p:cBhvr>
                                    </p:animRot>
                                    <p:animRot by="240000">
                                      <p:cBhvr>
                                        <p:cTn id="80" dur="200" fill="hold">
                                          <p:stCondLst>
                                            <p:cond delay="400"/>
                                          </p:stCondLst>
                                        </p:cTn>
                                        <p:tgtEl>
                                          <p:spTgt spid="53"/>
                                        </p:tgtEl>
                                        <p:attrNameLst>
                                          <p:attrName>r</p:attrName>
                                        </p:attrNameLst>
                                      </p:cBhvr>
                                    </p:animRot>
                                    <p:animRot by="-240000">
                                      <p:cBhvr>
                                        <p:cTn id="81" dur="200" fill="hold">
                                          <p:stCondLst>
                                            <p:cond delay="600"/>
                                          </p:stCondLst>
                                        </p:cTn>
                                        <p:tgtEl>
                                          <p:spTgt spid="53"/>
                                        </p:tgtEl>
                                        <p:attrNameLst>
                                          <p:attrName>r</p:attrName>
                                        </p:attrNameLst>
                                      </p:cBhvr>
                                    </p:animRot>
                                    <p:animRot by="120000">
                                      <p:cBhvr>
                                        <p:cTn id="82" dur="200" fill="hold">
                                          <p:stCondLst>
                                            <p:cond delay="800"/>
                                          </p:stCondLst>
                                        </p:cTn>
                                        <p:tgtEl>
                                          <p:spTgt spid="5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54"/>
                                        </p:tgtEl>
                                        <p:attrNameLst>
                                          <p:attrName>r</p:attrName>
                                        </p:attrNameLst>
                                      </p:cBhvr>
                                    </p:animRot>
                                    <p:animRot by="-240000">
                                      <p:cBhvr>
                                        <p:cTn id="87" dur="200" fill="hold">
                                          <p:stCondLst>
                                            <p:cond delay="200"/>
                                          </p:stCondLst>
                                        </p:cTn>
                                        <p:tgtEl>
                                          <p:spTgt spid="54"/>
                                        </p:tgtEl>
                                        <p:attrNameLst>
                                          <p:attrName>r</p:attrName>
                                        </p:attrNameLst>
                                      </p:cBhvr>
                                    </p:animRot>
                                    <p:animRot by="240000">
                                      <p:cBhvr>
                                        <p:cTn id="88" dur="200" fill="hold">
                                          <p:stCondLst>
                                            <p:cond delay="400"/>
                                          </p:stCondLst>
                                        </p:cTn>
                                        <p:tgtEl>
                                          <p:spTgt spid="54"/>
                                        </p:tgtEl>
                                        <p:attrNameLst>
                                          <p:attrName>r</p:attrName>
                                        </p:attrNameLst>
                                      </p:cBhvr>
                                    </p:animRot>
                                    <p:animRot by="-240000">
                                      <p:cBhvr>
                                        <p:cTn id="89" dur="200" fill="hold">
                                          <p:stCondLst>
                                            <p:cond delay="600"/>
                                          </p:stCondLst>
                                        </p:cTn>
                                        <p:tgtEl>
                                          <p:spTgt spid="54"/>
                                        </p:tgtEl>
                                        <p:attrNameLst>
                                          <p:attrName>r</p:attrName>
                                        </p:attrNameLst>
                                      </p:cBhvr>
                                    </p:animRot>
                                    <p:animRot by="120000">
                                      <p:cBhvr>
                                        <p:cTn id="90" dur="200" fill="hold">
                                          <p:stCondLst>
                                            <p:cond delay="800"/>
                                          </p:stCondLst>
                                        </p:cTn>
                                        <p:tgtEl>
                                          <p:spTgt spid="54"/>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42"/>
                                        </p:tgtEl>
                                        <p:attrNameLst>
                                          <p:attrName>r</p:attrName>
                                        </p:attrNameLst>
                                      </p:cBhvr>
                                    </p:animRot>
                                    <p:animRot by="-240000">
                                      <p:cBhvr>
                                        <p:cTn id="95" dur="200" fill="hold">
                                          <p:stCondLst>
                                            <p:cond delay="200"/>
                                          </p:stCondLst>
                                        </p:cTn>
                                        <p:tgtEl>
                                          <p:spTgt spid="42"/>
                                        </p:tgtEl>
                                        <p:attrNameLst>
                                          <p:attrName>r</p:attrName>
                                        </p:attrNameLst>
                                      </p:cBhvr>
                                    </p:animRot>
                                    <p:animRot by="240000">
                                      <p:cBhvr>
                                        <p:cTn id="96" dur="200" fill="hold">
                                          <p:stCondLst>
                                            <p:cond delay="400"/>
                                          </p:stCondLst>
                                        </p:cTn>
                                        <p:tgtEl>
                                          <p:spTgt spid="42"/>
                                        </p:tgtEl>
                                        <p:attrNameLst>
                                          <p:attrName>r</p:attrName>
                                        </p:attrNameLst>
                                      </p:cBhvr>
                                    </p:animRot>
                                    <p:animRot by="-240000">
                                      <p:cBhvr>
                                        <p:cTn id="97" dur="200" fill="hold">
                                          <p:stCondLst>
                                            <p:cond delay="600"/>
                                          </p:stCondLst>
                                        </p:cTn>
                                        <p:tgtEl>
                                          <p:spTgt spid="42"/>
                                        </p:tgtEl>
                                        <p:attrNameLst>
                                          <p:attrName>r</p:attrName>
                                        </p:attrNameLst>
                                      </p:cBhvr>
                                    </p:animRot>
                                    <p:animRot by="120000">
                                      <p:cBhvr>
                                        <p:cTn id="98" dur="200" fill="hold">
                                          <p:stCondLst>
                                            <p:cond delay="800"/>
                                          </p:stCondLst>
                                        </p:cTn>
                                        <p:tgtEl>
                                          <p:spTgt spid="42"/>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32" presetClass="emph" presetSubtype="0" fill="hold" nodeType="clickEffect">
                                  <p:stCondLst>
                                    <p:cond delay="0"/>
                                  </p:stCondLst>
                                  <p:childTnLst>
                                    <p:animRot by="120000">
                                      <p:cBhvr>
                                        <p:cTn id="102" dur="100" fill="hold">
                                          <p:stCondLst>
                                            <p:cond delay="0"/>
                                          </p:stCondLst>
                                        </p:cTn>
                                        <p:tgtEl>
                                          <p:spTgt spid="55"/>
                                        </p:tgtEl>
                                        <p:attrNameLst>
                                          <p:attrName>r</p:attrName>
                                        </p:attrNameLst>
                                      </p:cBhvr>
                                    </p:animRot>
                                    <p:animRot by="-240000">
                                      <p:cBhvr>
                                        <p:cTn id="103" dur="200" fill="hold">
                                          <p:stCondLst>
                                            <p:cond delay="200"/>
                                          </p:stCondLst>
                                        </p:cTn>
                                        <p:tgtEl>
                                          <p:spTgt spid="55"/>
                                        </p:tgtEl>
                                        <p:attrNameLst>
                                          <p:attrName>r</p:attrName>
                                        </p:attrNameLst>
                                      </p:cBhvr>
                                    </p:animRot>
                                    <p:animRot by="240000">
                                      <p:cBhvr>
                                        <p:cTn id="104" dur="200" fill="hold">
                                          <p:stCondLst>
                                            <p:cond delay="400"/>
                                          </p:stCondLst>
                                        </p:cTn>
                                        <p:tgtEl>
                                          <p:spTgt spid="55"/>
                                        </p:tgtEl>
                                        <p:attrNameLst>
                                          <p:attrName>r</p:attrName>
                                        </p:attrNameLst>
                                      </p:cBhvr>
                                    </p:animRot>
                                    <p:animRot by="-240000">
                                      <p:cBhvr>
                                        <p:cTn id="105" dur="200" fill="hold">
                                          <p:stCondLst>
                                            <p:cond delay="600"/>
                                          </p:stCondLst>
                                        </p:cTn>
                                        <p:tgtEl>
                                          <p:spTgt spid="55"/>
                                        </p:tgtEl>
                                        <p:attrNameLst>
                                          <p:attrName>r</p:attrName>
                                        </p:attrNameLst>
                                      </p:cBhvr>
                                    </p:animRot>
                                    <p:animRot by="120000">
                                      <p:cBhvr>
                                        <p:cTn id="106" dur="200" fill="hold">
                                          <p:stCondLst>
                                            <p:cond delay="800"/>
                                          </p:stCondLst>
                                        </p:cTn>
                                        <p:tgtEl>
                                          <p:spTgt spid="55"/>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32" presetClass="emph" presetSubtype="0" fill="hold" nodeType="clickEffect">
                                  <p:stCondLst>
                                    <p:cond delay="0"/>
                                  </p:stCondLst>
                                  <p:childTnLst>
                                    <p:animRot by="120000">
                                      <p:cBhvr>
                                        <p:cTn id="110" dur="100" fill="hold">
                                          <p:stCondLst>
                                            <p:cond delay="0"/>
                                          </p:stCondLst>
                                        </p:cTn>
                                        <p:tgtEl>
                                          <p:spTgt spid="56"/>
                                        </p:tgtEl>
                                        <p:attrNameLst>
                                          <p:attrName>r</p:attrName>
                                        </p:attrNameLst>
                                      </p:cBhvr>
                                    </p:animRot>
                                    <p:animRot by="-240000">
                                      <p:cBhvr>
                                        <p:cTn id="111" dur="200" fill="hold">
                                          <p:stCondLst>
                                            <p:cond delay="200"/>
                                          </p:stCondLst>
                                        </p:cTn>
                                        <p:tgtEl>
                                          <p:spTgt spid="56"/>
                                        </p:tgtEl>
                                        <p:attrNameLst>
                                          <p:attrName>r</p:attrName>
                                        </p:attrNameLst>
                                      </p:cBhvr>
                                    </p:animRot>
                                    <p:animRot by="240000">
                                      <p:cBhvr>
                                        <p:cTn id="112" dur="200" fill="hold">
                                          <p:stCondLst>
                                            <p:cond delay="400"/>
                                          </p:stCondLst>
                                        </p:cTn>
                                        <p:tgtEl>
                                          <p:spTgt spid="56"/>
                                        </p:tgtEl>
                                        <p:attrNameLst>
                                          <p:attrName>r</p:attrName>
                                        </p:attrNameLst>
                                      </p:cBhvr>
                                    </p:animRot>
                                    <p:animRot by="-240000">
                                      <p:cBhvr>
                                        <p:cTn id="113" dur="200" fill="hold">
                                          <p:stCondLst>
                                            <p:cond delay="600"/>
                                          </p:stCondLst>
                                        </p:cTn>
                                        <p:tgtEl>
                                          <p:spTgt spid="56"/>
                                        </p:tgtEl>
                                        <p:attrNameLst>
                                          <p:attrName>r</p:attrName>
                                        </p:attrNameLst>
                                      </p:cBhvr>
                                    </p:animRot>
                                    <p:animRot by="120000">
                                      <p:cBhvr>
                                        <p:cTn id="114" dur="200" fill="hold">
                                          <p:stCondLst>
                                            <p:cond delay="800"/>
                                          </p:stCondLst>
                                        </p:cTn>
                                        <p:tgtEl>
                                          <p:spTgt spid="56"/>
                                        </p:tgtEl>
                                        <p:attrNameLst>
                                          <p:attrName>r</p:attrName>
                                        </p:attrNameLst>
                                      </p:cBhvr>
                                    </p:animRot>
                                  </p:childTnLst>
                                </p:cTn>
                              </p:par>
                            </p:childTnLst>
                          </p:cTn>
                        </p:par>
                      </p:childTnLst>
                    </p:cTn>
                  </p:par>
                  <p:par>
                    <p:cTn id="115" fill="hold">
                      <p:stCondLst>
                        <p:cond delay="indefinite"/>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41"/>
                                        </p:tgtEl>
                                        <p:attrNameLst>
                                          <p:attrName>r</p:attrName>
                                        </p:attrNameLst>
                                      </p:cBhvr>
                                    </p:animRot>
                                    <p:animRot by="-240000">
                                      <p:cBhvr>
                                        <p:cTn id="119" dur="200" fill="hold">
                                          <p:stCondLst>
                                            <p:cond delay="200"/>
                                          </p:stCondLst>
                                        </p:cTn>
                                        <p:tgtEl>
                                          <p:spTgt spid="41"/>
                                        </p:tgtEl>
                                        <p:attrNameLst>
                                          <p:attrName>r</p:attrName>
                                        </p:attrNameLst>
                                      </p:cBhvr>
                                    </p:animRot>
                                    <p:animRot by="240000">
                                      <p:cBhvr>
                                        <p:cTn id="120" dur="200" fill="hold">
                                          <p:stCondLst>
                                            <p:cond delay="400"/>
                                          </p:stCondLst>
                                        </p:cTn>
                                        <p:tgtEl>
                                          <p:spTgt spid="41"/>
                                        </p:tgtEl>
                                        <p:attrNameLst>
                                          <p:attrName>r</p:attrName>
                                        </p:attrNameLst>
                                      </p:cBhvr>
                                    </p:animRot>
                                    <p:animRot by="-240000">
                                      <p:cBhvr>
                                        <p:cTn id="121" dur="200" fill="hold">
                                          <p:stCondLst>
                                            <p:cond delay="600"/>
                                          </p:stCondLst>
                                        </p:cTn>
                                        <p:tgtEl>
                                          <p:spTgt spid="41"/>
                                        </p:tgtEl>
                                        <p:attrNameLst>
                                          <p:attrName>r</p:attrName>
                                        </p:attrNameLst>
                                      </p:cBhvr>
                                    </p:animRot>
                                    <p:animRot by="120000">
                                      <p:cBhvr>
                                        <p:cTn id="122"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574147">
            <a:off x="502077" y="-182194"/>
            <a:ext cx="777725" cy="2117569"/>
          </a:xfrm>
          <a:prstGeom prst="rect">
            <a:avLst/>
          </a:prstGeom>
          <a:solidFill>
            <a:schemeClr val="accent2"/>
          </a:solidFill>
          <a:ln>
            <a:solidFill>
              <a:schemeClr val="accent1"/>
            </a:solidFill>
          </a:ln>
        </p:spPr>
      </p:pic>
      <p:sp>
        <p:nvSpPr>
          <p:cNvPr id="32" name="Rectangle 31"/>
          <p:cNvSpPr/>
          <p:nvPr/>
        </p:nvSpPr>
        <p:spPr>
          <a:xfrm>
            <a:off x="304800" y="2303103"/>
            <a:ext cx="17678400" cy="32418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6" descr="Phim Hoạt Hình Vẽ Adobe - Véc tơ y tế thuốc png tải về - Miễn phí trong  suốt Quảng Trường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444" b="90000" l="10000" r="94000"/>
                    </a14:imgEffect>
                  </a14:imgLayer>
                </a14:imgProps>
              </a:ext>
              <a:ext uri="{28A0092B-C50C-407E-A947-70E740481C1C}">
                <a14:useLocalDpi xmlns:a14="http://schemas.microsoft.com/office/drawing/2010/main" val="0"/>
              </a:ext>
            </a:extLst>
          </a:blip>
          <a:srcRect l="6222" t="63111" r="28000" b="7805"/>
          <a:stretch/>
        </p:blipFill>
        <p:spPr bwMode="auto">
          <a:xfrm>
            <a:off x="351847" y="2740905"/>
            <a:ext cx="2673336" cy="226474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rotWithShape="1">
          <a:blip r:embed="rId7">
            <a:extLst>
              <a:ext uri="{BEBA8EAE-BF5A-486C-A8C5-ECC9F3942E4B}">
                <a14:imgProps xmlns:a14="http://schemas.microsoft.com/office/drawing/2010/main">
                  <a14:imgLayer r:embed="rId8">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2514773" y="2255284"/>
            <a:ext cx="2773309" cy="3337513"/>
          </a:xfrm>
          <a:prstGeom prst="rect">
            <a:avLst/>
          </a:prstGeom>
        </p:spPr>
      </p:pic>
      <p:pic>
        <p:nvPicPr>
          <p:cNvPr id="45" name="Picture 6" descr="Phim Hoạt Hình Vẽ Adobe - Véc tơ y tế thuốc png tải về - Miễn phí trong  suốt Quảng Trường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444" b="90000" l="10000" r="94000"/>
                    </a14:imgEffect>
                  </a14:imgLayer>
                </a14:imgProps>
              </a:ext>
              <a:ext uri="{28A0092B-C50C-407E-A947-70E740481C1C}">
                <a14:useLocalDpi xmlns:a14="http://schemas.microsoft.com/office/drawing/2010/main" val="0"/>
              </a:ext>
            </a:extLst>
          </a:blip>
          <a:srcRect l="6222" t="63111" r="28000" b="7805"/>
          <a:stretch/>
        </p:blipFill>
        <p:spPr bwMode="auto">
          <a:xfrm>
            <a:off x="5999768" y="2791668"/>
            <a:ext cx="2821376" cy="226474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rotWithShape="1">
          <a:blip r:embed="rId7">
            <a:extLst>
              <a:ext uri="{BEBA8EAE-BF5A-486C-A8C5-ECC9F3942E4B}">
                <a14:imgProps xmlns:a14="http://schemas.microsoft.com/office/drawing/2010/main">
                  <a14:imgLayer r:embed="rId8">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3703010" y="2403037"/>
            <a:ext cx="2773309" cy="3337513"/>
          </a:xfrm>
          <a:prstGeom prst="rect">
            <a:avLst/>
          </a:prstGeom>
        </p:spPr>
      </p:pic>
      <p:pic>
        <p:nvPicPr>
          <p:cNvPr id="60" name="Picture 59"/>
          <p:cNvPicPr>
            <a:picLocks noChangeAspect="1"/>
          </p:cNvPicPr>
          <p:nvPr/>
        </p:nvPicPr>
        <p:blipFill rotWithShape="1">
          <a:blip r:embed="rId7">
            <a:extLst>
              <a:ext uri="{BEBA8EAE-BF5A-486C-A8C5-ECC9F3942E4B}">
                <a14:imgProps xmlns:a14="http://schemas.microsoft.com/office/drawing/2010/main">
                  <a14:imgLayer r:embed="rId8">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9432028" y="2537657"/>
            <a:ext cx="2814609" cy="3337513"/>
          </a:xfrm>
          <a:prstGeom prst="rect">
            <a:avLst/>
          </a:prstGeom>
        </p:spPr>
      </p:pic>
      <p:pic>
        <p:nvPicPr>
          <p:cNvPr id="61" name="Picture 60"/>
          <p:cNvPicPr>
            <a:picLocks noChangeAspect="1"/>
          </p:cNvPicPr>
          <p:nvPr/>
        </p:nvPicPr>
        <p:blipFill rotWithShape="1">
          <a:blip r:embed="rId7">
            <a:extLst>
              <a:ext uri="{BEBA8EAE-BF5A-486C-A8C5-ECC9F3942E4B}">
                <a14:imgProps xmlns:a14="http://schemas.microsoft.com/office/drawing/2010/main">
                  <a14:imgLayer r:embed="rId8">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8332674" y="2414628"/>
            <a:ext cx="2773309" cy="3337513"/>
          </a:xfrm>
          <a:prstGeom prst="rect">
            <a:avLst/>
          </a:prstGeom>
        </p:spPr>
      </p:pic>
      <p:sp>
        <p:nvSpPr>
          <p:cNvPr id="37" name="Rectangle 36"/>
          <p:cNvSpPr/>
          <p:nvPr/>
        </p:nvSpPr>
        <p:spPr>
          <a:xfrm>
            <a:off x="223944" y="7054491"/>
            <a:ext cx="5351301" cy="287069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 descr="Phim Hoạt Hình Vẽ Adobe - Véc tơ y tế thuốc png tải về - Miễn phí trong  suốt Quảng Trường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444" b="90000" l="10000" r="94000"/>
                    </a14:imgEffect>
                  </a14:imgLayer>
                </a14:imgProps>
              </a:ext>
              <a:ext uri="{28A0092B-C50C-407E-A947-70E740481C1C}">
                <a14:useLocalDpi xmlns:a14="http://schemas.microsoft.com/office/drawing/2010/main" val="0"/>
              </a:ext>
            </a:extLst>
          </a:blip>
          <a:srcRect l="6222" t="63111" r="28000" b="7805"/>
          <a:stretch/>
        </p:blipFill>
        <p:spPr bwMode="auto">
          <a:xfrm>
            <a:off x="391634" y="7402027"/>
            <a:ext cx="2340189" cy="211979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p:cNvPicPr>
            <a:picLocks noChangeAspect="1"/>
          </p:cNvPicPr>
          <p:nvPr/>
        </p:nvPicPr>
        <p:blipFill rotWithShape="1">
          <a:blip r:embed="rId7">
            <a:extLst>
              <a:ext uri="{BEBA8EAE-BF5A-486C-A8C5-ECC9F3942E4B}">
                <a14:imgProps xmlns:a14="http://schemas.microsoft.com/office/drawing/2010/main">
                  <a14:imgLayer r:embed="rId8">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3394488" y="7100924"/>
            <a:ext cx="2618192" cy="3369024"/>
          </a:xfrm>
          <a:prstGeom prst="rect">
            <a:avLst/>
          </a:prstGeom>
        </p:spPr>
      </p:pic>
      <p:pic>
        <p:nvPicPr>
          <p:cNvPr id="67" name="Picture 66"/>
          <p:cNvPicPr>
            <a:picLocks noChangeAspect="1"/>
          </p:cNvPicPr>
          <p:nvPr/>
        </p:nvPicPr>
        <p:blipFill rotWithShape="1">
          <a:blip r:embed="rId7">
            <a:extLst>
              <a:ext uri="{BEBA8EAE-BF5A-486C-A8C5-ECC9F3942E4B}">
                <a14:imgProps xmlns:a14="http://schemas.microsoft.com/office/drawing/2010/main">
                  <a14:imgLayer r:embed="rId8">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2112420" y="6799657"/>
            <a:ext cx="2656327" cy="3418096"/>
          </a:xfrm>
          <a:prstGeom prst="rect">
            <a:avLst/>
          </a:prstGeom>
        </p:spPr>
      </p:pic>
      <p:grpSp>
        <p:nvGrpSpPr>
          <p:cNvPr id="79" name="Group 78"/>
          <p:cNvGrpSpPr/>
          <p:nvPr/>
        </p:nvGrpSpPr>
        <p:grpSpPr>
          <a:xfrm>
            <a:off x="2255896" y="5876757"/>
            <a:ext cx="1337539" cy="1298734"/>
            <a:chOff x="2416670" y="6107610"/>
            <a:chExt cx="956388" cy="802111"/>
          </a:xfrm>
        </p:grpSpPr>
        <p:sp>
          <p:nvSpPr>
            <p:cNvPr id="73" name="Oval 72"/>
            <p:cNvSpPr/>
            <p:nvPr/>
          </p:nvSpPr>
          <p:spPr>
            <a:xfrm>
              <a:off x="2416670" y="6107610"/>
              <a:ext cx="956388" cy="74696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733703" y="6263390"/>
              <a:ext cx="355150" cy="646331"/>
            </a:xfrm>
            <a:prstGeom prst="rect">
              <a:avLst/>
            </a:prstGeom>
            <a:noFill/>
          </p:spPr>
          <p:txBody>
            <a:bodyPr wrap="square" rtlCol="0">
              <a:spAutoFit/>
            </a:bodyPr>
            <a:lstStyle/>
            <a:p>
              <a:r>
                <a:rPr lang="en-US" sz="3600" b="1" dirty="0"/>
                <a:t>1</a:t>
              </a:r>
            </a:p>
          </p:txBody>
        </p:sp>
      </p:grpSp>
      <p:grpSp>
        <p:nvGrpSpPr>
          <p:cNvPr id="88" name="Group 87"/>
          <p:cNvGrpSpPr/>
          <p:nvPr/>
        </p:nvGrpSpPr>
        <p:grpSpPr>
          <a:xfrm>
            <a:off x="5794493" y="5889897"/>
            <a:ext cx="6022778" cy="4536337"/>
            <a:chOff x="6307776" y="6120541"/>
            <a:chExt cx="5181600" cy="2978223"/>
          </a:xfrm>
        </p:grpSpPr>
        <p:sp>
          <p:nvSpPr>
            <p:cNvPr id="64" name="Oval 63"/>
            <p:cNvSpPr/>
            <p:nvPr/>
          </p:nvSpPr>
          <p:spPr>
            <a:xfrm>
              <a:off x="6307776" y="6913299"/>
              <a:ext cx="5181600" cy="188780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 descr="Phim Hoạt Hình Vẽ Adobe - Véc tơ y tế thuốc png tải về - Miễn phí trong  suốt Quảng Trường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444" b="90000" l="10000" r="94000"/>
                      </a14:imgEffect>
                    </a14:imgLayer>
                  </a14:imgProps>
                </a:ext>
                <a:ext uri="{28A0092B-C50C-407E-A947-70E740481C1C}">
                  <a14:useLocalDpi xmlns:a14="http://schemas.microsoft.com/office/drawing/2010/main" val="0"/>
                </a:ext>
              </a:extLst>
            </a:blip>
            <a:srcRect l="6222" t="63111" r="28000" b="7805"/>
            <a:stretch/>
          </p:blipFill>
          <p:spPr bwMode="auto">
            <a:xfrm>
              <a:off x="8909133" y="7120460"/>
              <a:ext cx="1578452" cy="133720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p:cNvPicPr>
              <a:picLocks noChangeAspect="1"/>
            </p:cNvPicPr>
            <p:nvPr/>
          </p:nvPicPr>
          <p:blipFill rotWithShape="1">
            <a:blip r:embed="rId7">
              <a:extLst>
                <a:ext uri="{BEBA8EAE-BF5A-486C-A8C5-ECC9F3942E4B}">
                  <a14:imgProps xmlns:a14="http://schemas.microsoft.com/office/drawing/2010/main">
                    <a14:imgLayer r:embed="rId8">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7347847" y="6975248"/>
              <a:ext cx="1764537" cy="2123516"/>
            </a:xfrm>
            <a:prstGeom prst="rect">
              <a:avLst/>
            </a:prstGeom>
          </p:spPr>
        </p:pic>
        <p:pic>
          <p:nvPicPr>
            <p:cNvPr id="71" name="Picture 70"/>
            <p:cNvPicPr>
              <a:picLocks noChangeAspect="1"/>
            </p:cNvPicPr>
            <p:nvPr/>
          </p:nvPicPr>
          <p:blipFill rotWithShape="1">
            <a:blip r:embed="rId7">
              <a:extLst>
                <a:ext uri="{BEBA8EAE-BF5A-486C-A8C5-ECC9F3942E4B}">
                  <a14:imgProps xmlns:a14="http://schemas.microsoft.com/office/drawing/2010/main">
                    <a14:imgLayer r:embed="rId8">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6713195" y="6901116"/>
              <a:ext cx="1764537" cy="2123516"/>
            </a:xfrm>
            <a:prstGeom prst="rect">
              <a:avLst/>
            </a:prstGeom>
          </p:spPr>
        </p:pic>
        <p:grpSp>
          <p:nvGrpSpPr>
            <p:cNvPr id="81" name="Group 80"/>
            <p:cNvGrpSpPr/>
            <p:nvPr/>
          </p:nvGrpSpPr>
          <p:grpSpPr>
            <a:xfrm>
              <a:off x="8394661" y="6120541"/>
              <a:ext cx="1028944" cy="818473"/>
              <a:chOff x="2175328" y="6350318"/>
              <a:chExt cx="1028944" cy="818473"/>
            </a:xfrm>
            <a:solidFill>
              <a:schemeClr val="accent6">
                <a:lumMod val="75000"/>
              </a:schemeClr>
            </a:solidFill>
          </p:grpSpPr>
          <p:sp>
            <p:nvSpPr>
              <p:cNvPr id="82" name="Oval 81"/>
              <p:cNvSpPr/>
              <p:nvPr/>
            </p:nvSpPr>
            <p:spPr>
              <a:xfrm>
                <a:off x="2175328" y="6350318"/>
                <a:ext cx="1028944" cy="8184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2512224" y="6502414"/>
                <a:ext cx="355150" cy="646331"/>
              </a:xfrm>
              <a:prstGeom prst="rect">
                <a:avLst/>
              </a:prstGeom>
              <a:grpFill/>
            </p:spPr>
            <p:txBody>
              <a:bodyPr wrap="square" rtlCol="0">
                <a:spAutoFit/>
              </a:bodyPr>
              <a:lstStyle/>
              <a:p>
                <a:r>
                  <a:rPr lang="en-US" sz="3600" b="1" dirty="0"/>
                  <a:t>2</a:t>
                </a:r>
              </a:p>
            </p:txBody>
          </p:sp>
        </p:grpSp>
      </p:grpSp>
      <p:grpSp>
        <p:nvGrpSpPr>
          <p:cNvPr id="89" name="Group 88"/>
          <p:cNvGrpSpPr/>
          <p:nvPr/>
        </p:nvGrpSpPr>
        <p:grpSpPr>
          <a:xfrm>
            <a:off x="12253632" y="5849707"/>
            <a:ext cx="5529690" cy="4333532"/>
            <a:chOff x="12476231" y="6135993"/>
            <a:chExt cx="4678482" cy="2830105"/>
          </a:xfrm>
        </p:grpSpPr>
        <p:sp>
          <p:nvSpPr>
            <p:cNvPr id="74" name="Rectangle 73"/>
            <p:cNvSpPr/>
            <p:nvPr/>
          </p:nvSpPr>
          <p:spPr>
            <a:xfrm>
              <a:off x="12476231" y="6936565"/>
              <a:ext cx="4678482" cy="1828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6" descr="Phim Hoạt Hình Vẽ Adobe - Véc tơ y tế thuốc png tải về - Miễn phí trong  suốt Quảng Trường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444" b="90000" l="10000" r="94000"/>
                      </a14:imgEffect>
                    </a14:imgLayer>
                  </a14:imgProps>
                </a:ext>
                <a:ext uri="{28A0092B-C50C-407E-A947-70E740481C1C}">
                  <a14:useLocalDpi xmlns:a14="http://schemas.microsoft.com/office/drawing/2010/main" val="0"/>
                </a:ext>
              </a:extLst>
            </a:blip>
            <a:srcRect l="6222" t="63111" r="28000" b="7805"/>
            <a:stretch/>
          </p:blipFill>
          <p:spPr bwMode="auto">
            <a:xfrm>
              <a:off x="14055968" y="7118950"/>
              <a:ext cx="1578452" cy="133720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rotWithShape="1">
            <a:blip r:embed="rId7">
              <a:extLst>
                <a:ext uri="{BEBA8EAE-BF5A-486C-A8C5-ECC9F3942E4B}">
                  <a14:imgProps xmlns:a14="http://schemas.microsoft.com/office/drawing/2010/main">
                    <a14:imgLayer r:embed="rId8">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12572962" y="6842582"/>
              <a:ext cx="1764537" cy="2123516"/>
            </a:xfrm>
            <a:prstGeom prst="rect">
              <a:avLst/>
            </a:prstGeom>
          </p:spPr>
        </p:pic>
        <p:pic>
          <p:nvPicPr>
            <p:cNvPr id="77" name="Picture 76"/>
            <p:cNvPicPr>
              <a:picLocks noChangeAspect="1"/>
            </p:cNvPicPr>
            <p:nvPr/>
          </p:nvPicPr>
          <p:blipFill rotWithShape="1">
            <a:blip r:embed="rId7">
              <a:extLst>
                <a:ext uri="{BEBA8EAE-BF5A-486C-A8C5-ECC9F3942E4B}">
                  <a14:imgProps xmlns:a14="http://schemas.microsoft.com/office/drawing/2010/main">
                    <a14:imgLayer r:embed="rId8">
                      <a14:imgEffect>
                        <a14:backgroundRemoval t="76167" b="100000" l="0" r="26000"/>
                      </a14:imgEffect>
                    </a14:imgLayer>
                  </a14:imgProps>
                </a:ext>
                <a:ext uri="{28A0092B-C50C-407E-A947-70E740481C1C}">
                  <a14:useLocalDpi xmlns:a14="http://schemas.microsoft.com/office/drawing/2010/main" val="0"/>
                </a:ext>
              </a:extLst>
            </a:blip>
            <a:srcRect l="2733" t="77451" r="78530"/>
            <a:stretch/>
          </p:blipFill>
          <p:spPr>
            <a:xfrm>
              <a:off x="15376321" y="6816269"/>
              <a:ext cx="1764537" cy="2123516"/>
            </a:xfrm>
            <a:prstGeom prst="rect">
              <a:avLst/>
            </a:prstGeom>
          </p:spPr>
        </p:pic>
        <p:grpSp>
          <p:nvGrpSpPr>
            <p:cNvPr id="84" name="Group 83"/>
            <p:cNvGrpSpPr/>
            <p:nvPr/>
          </p:nvGrpSpPr>
          <p:grpSpPr>
            <a:xfrm>
              <a:off x="14390280" y="6135993"/>
              <a:ext cx="1028944" cy="835811"/>
              <a:chOff x="2175328" y="6350318"/>
              <a:chExt cx="1028944" cy="835811"/>
            </a:xfrm>
          </p:grpSpPr>
          <p:sp>
            <p:nvSpPr>
              <p:cNvPr id="85" name="Oval 84"/>
              <p:cNvSpPr/>
              <p:nvPr/>
            </p:nvSpPr>
            <p:spPr>
              <a:xfrm>
                <a:off x="2175328" y="6350318"/>
                <a:ext cx="1028944" cy="818473"/>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2499912" y="6539798"/>
                <a:ext cx="355150" cy="646331"/>
              </a:xfrm>
              <a:prstGeom prst="rect">
                <a:avLst/>
              </a:prstGeom>
              <a:noFill/>
            </p:spPr>
            <p:txBody>
              <a:bodyPr wrap="square" rtlCol="0">
                <a:spAutoFit/>
              </a:bodyPr>
              <a:lstStyle/>
              <a:p>
                <a:r>
                  <a:rPr lang="en-US" sz="3600" b="1" dirty="0"/>
                  <a:t>3</a:t>
                </a:r>
              </a:p>
            </p:txBody>
          </p:sp>
        </p:gr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70549">
        <p14:prism isInverted="1"/>
      </p:transition>
    </mc:Choice>
    <mc:Fallback xmlns="">
      <p:transition spd="slow" advTm="705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circle(in)">
                                      <p:cBhvr>
                                        <p:cTn id="7" dur="2000"/>
                                        <p:tgtEl>
                                          <p:spTgt spid="7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circle(in)">
                                      <p:cBhvr>
                                        <p:cTn id="10" dur="2000"/>
                                        <p:tgtEl>
                                          <p:spTgt spid="37"/>
                                        </p:tgtEl>
                                      </p:cBhvr>
                                    </p:animEffect>
                                  </p:childTnLst>
                                </p:cTn>
                              </p:par>
                              <p:par>
                                <p:cTn id="11" presetID="6" presetClass="entr" presetSubtype="16"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circle(in)">
                                      <p:cBhvr>
                                        <p:cTn id="13" dur="2000"/>
                                        <p:tgtEl>
                                          <p:spTgt spid="65"/>
                                        </p:tgtEl>
                                      </p:cBhvr>
                                    </p:animEffect>
                                  </p:childTnLst>
                                </p:cTn>
                              </p:par>
                              <p:par>
                                <p:cTn id="14" presetID="6" presetClass="entr" presetSubtype="16"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circle(in)">
                                      <p:cBhvr>
                                        <p:cTn id="16" dur="2000"/>
                                        <p:tgtEl>
                                          <p:spTgt spid="67"/>
                                        </p:tgtEl>
                                      </p:cBhvr>
                                    </p:animEffect>
                                  </p:childTnLst>
                                </p:cTn>
                              </p:par>
                              <p:par>
                                <p:cTn id="17" presetID="6" presetClass="entr" presetSubtype="16"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circle(in)">
                                      <p:cBhvr>
                                        <p:cTn id="19" dur="20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circle(in)">
                                      <p:cBhvr>
                                        <p:cTn id="24" dur="2000"/>
                                        <p:tgtEl>
                                          <p:spTgt spid="8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circle(in)">
                                      <p:cBhvr>
                                        <p:cTn id="29" dur="2000"/>
                                        <p:tgtEl>
                                          <p:spTgt spid="8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3.33333E-6 -8.64198E-7 L 0.63211 -0.42608 " pathEditMode="relative" rAng="0" ptsTypes="AA">
                                      <p:cBhvr>
                                        <p:cTn id="33" dur="2000" fill="hold"/>
                                        <p:tgtEl>
                                          <p:spTgt spid="65"/>
                                        </p:tgtEl>
                                        <p:attrNameLst>
                                          <p:attrName>ppt_x</p:attrName>
                                          <p:attrName>ppt_y</p:attrName>
                                        </p:attrNameLst>
                                      </p:cBhvr>
                                      <p:rCtr x="31606" y="-21312"/>
                                    </p:animMotion>
                                  </p:childTnLst>
                                </p:cTn>
                              </p:par>
                              <p:par>
                                <p:cTn id="34" presetID="42" presetClass="path" presetSubtype="0" accel="50000" decel="50000" fill="hold" nodeType="withEffect">
                                  <p:stCondLst>
                                    <p:cond delay="0"/>
                                  </p:stCondLst>
                                  <p:childTnLst>
                                    <p:animMotion origin="layout" path="M 2.36111E-6 3.82716E-6 L 0.64444 -0.43812 " pathEditMode="relative" rAng="0" ptsTypes="AA">
                                      <p:cBhvr>
                                        <p:cTn id="35" dur="2000" fill="hold"/>
                                        <p:tgtEl>
                                          <p:spTgt spid="67"/>
                                        </p:tgtEl>
                                        <p:attrNameLst>
                                          <p:attrName>ppt_x</p:attrName>
                                          <p:attrName>ppt_y</p:attrName>
                                        </p:attrNameLst>
                                      </p:cBhvr>
                                      <p:rCtr x="32222" y="-21914"/>
                                    </p:animMotion>
                                  </p:childTnLst>
                                </p:cTn>
                              </p:par>
                              <p:par>
                                <p:cTn id="36" presetID="42" presetClass="path" presetSubtype="0" accel="50000" decel="50000" fill="hold" nodeType="withEffect">
                                  <p:stCondLst>
                                    <p:cond delay="0"/>
                                  </p:stCondLst>
                                  <p:childTnLst>
                                    <p:animMotion origin="layout" path="M -4.86111E-6 -2.34568E-6 L 0.65947 -0.45771 " pathEditMode="relative" rAng="0" ptsTypes="AA">
                                      <p:cBhvr>
                                        <p:cTn id="37" dur="2000" fill="hold"/>
                                        <p:tgtEl>
                                          <p:spTgt spid="66"/>
                                        </p:tgtEl>
                                        <p:attrNameLst>
                                          <p:attrName>ppt_x</p:attrName>
                                          <p:attrName>ppt_y</p:attrName>
                                        </p:attrNameLst>
                                      </p:cBhvr>
                                      <p:rCtr x="32969" y="-22886"/>
                                    </p:animMotion>
                                  </p:childTnLst>
                                </p:cTn>
                              </p:par>
                              <p:par>
                                <p:cTn id="38" presetID="10" presetClass="exit" presetSubtype="0" fill="hold" nodeType="withEffect">
                                  <p:stCondLst>
                                    <p:cond delay="0"/>
                                  </p:stCondLst>
                                  <p:childTnLst>
                                    <p:animEffect transition="out" filter="fade">
                                      <p:cBhvr>
                                        <p:cTn id="39" dur="500"/>
                                        <p:tgtEl>
                                          <p:spTgt spid="88"/>
                                        </p:tgtEl>
                                      </p:cBhvr>
                                    </p:animEffect>
                                    <p:set>
                                      <p:cBhvr>
                                        <p:cTn id="40" dur="1" fill="hold">
                                          <p:stCondLst>
                                            <p:cond delay="499"/>
                                          </p:stCondLst>
                                        </p:cTn>
                                        <p:tgtEl>
                                          <p:spTgt spid="88"/>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89"/>
                                        </p:tgtEl>
                                      </p:cBhvr>
                                    </p:animEffect>
                                    <p:set>
                                      <p:cBhvr>
                                        <p:cTn id="43" dur="1" fill="hold">
                                          <p:stCondLst>
                                            <p:cond delay="499"/>
                                          </p:stCondLst>
                                        </p:cTn>
                                        <p:tgtEl>
                                          <p:spTgt spid="8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79"/>
                                        </p:tgtEl>
                                      </p:cBhvr>
                                    </p:animEffect>
                                    <p:set>
                                      <p:cBhvr>
                                        <p:cTn id="48" dur="1" fill="hold">
                                          <p:stCondLst>
                                            <p:cond delay="499"/>
                                          </p:stCondLst>
                                        </p:cTn>
                                        <p:tgtEl>
                                          <p:spTgt spid="7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7"/>
                                        </p:tgtEl>
                                      </p:cBhvr>
                                    </p:animEffect>
                                    <p:set>
                                      <p:cBhvr>
                                        <p:cTn id="51" dur="1" fill="hold">
                                          <p:stCondLst>
                                            <p:cond delay="499"/>
                                          </p:stCondLst>
                                        </p:cTn>
                                        <p:tgtEl>
                                          <p:spTgt spid="37"/>
                                        </p:tgtEl>
                                        <p:attrNameLst>
                                          <p:attrName>style.visibility</p:attrName>
                                        </p:attrNameLst>
                                      </p:cBhvr>
                                      <p:to>
                                        <p:strVal val="hidden"/>
                                      </p:to>
                                    </p:set>
                                  </p:childTnLst>
                                </p:cTn>
                              </p:par>
                              <p:par>
                                <p:cTn id="52" presetID="32" presetClass="emph" presetSubtype="0" fill="hold" nodeType="withEffect">
                                  <p:stCondLst>
                                    <p:cond delay="0"/>
                                  </p:stCondLst>
                                  <p:childTnLst>
                                    <p:animRot by="120000">
                                      <p:cBhvr>
                                        <p:cTn id="53" dur="100" fill="hold">
                                          <p:stCondLst>
                                            <p:cond delay="0"/>
                                          </p:stCondLst>
                                        </p:cTn>
                                        <p:tgtEl>
                                          <p:spTgt spid="43"/>
                                        </p:tgtEl>
                                        <p:attrNameLst>
                                          <p:attrName>r</p:attrName>
                                        </p:attrNameLst>
                                      </p:cBhvr>
                                    </p:animRot>
                                    <p:animRot by="-240000">
                                      <p:cBhvr>
                                        <p:cTn id="54" dur="200" fill="hold">
                                          <p:stCondLst>
                                            <p:cond delay="200"/>
                                          </p:stCondLst>
                                        </p:cTn>
                                        <p:tgtEl>
                                          <p:spTgt spid="43"/>
                                        </p:tgtEl>
                                        <p:attrNameLst>
                                          <p:attrName>r</p:attrName>
                                        </p:attrNameLst>
                                      </p:cBhvr>
                                    </p:animRot>
                                    <p:animRot by="240000">
                                      <p:cBhvr>
                                        <p:cTn id="55" dur="200" fill="hold">
                                          <p:stCondLst>
                                            <p:cond delay="400"/>
                                          </p:stCondLst>
                                        </p:cTn>
                                        <p:tgtEl>
                                          <p:spTgt spid="43"/>
                                        </p:tgtEl>
                                        <p:attrNameLst>
                                          <p:attrName>r</p:attrName>
                                        </p:attrNameLst>
                                      </p:cBhvr>
                                    </p:animRot>
                                    <p:animRot by="-240000">
                                      <p:cBhvr>
                                        <p:cTn id="56" dur="200" fill="hold">
                                          <p:stCondLst>
                                            <p:cond delay="600"/>
                                          </p:stCondLst>
                                        </p:cTn>
                                        <p:tgtEl>
                                          <p:spTgt spid="43"/>
                                        </p:tgtEl>
                                        <p:attrNameLst>
                                          <p:attrName>r</p:attrName>
                                        </p:attrNameLst>
                                      </p:cBhvr>
                                    </p:animRot>
                                    <p:animRot by="120000">
                                      <p:cBhvr>
                                        <p:cTn id="57" dur="200" fill="hold">
                                          <p:stCondLst>
                                            <p:cond delay="800"/>
                                          </p:stCondLst>
                                        </p:cTn>
                                        <p:tgtEl>
                                          <p:spTgt spid="43"/>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44"/>
                                        </p:tgtEl>
                                        <p:attrNameLst>
                                          <p:attrName>r</p:attrName>
                                        </p:attrNameLst>
                                      </p:cBhvr>
                                    </p:animRot>
                                    <p:animRot by="-240000">
                                      <p:cBhvr>
                                        <p:cTn id="62" dur="200" fill="hold">
                                          <p:stCondLst>
                                            <p:cond delay="200"/>
                                          </p:stCondLst>
                                        </p:cTn>
                                        <p:tgtEl>
                                          <p:spTgt spid="44"/>
                                        </p:tgtEl>
                                        <p:attrNameLst>
                                          <p:attrName>r</p:attrName>
                                        </p:attrNameLst>
                                      </p:cBhvr>
                                    </p:animRot>
                                    <p:animRot by="240000">
                                      <p:cBhvr>
                                        <p:cTn id="63" dur="200" fill="hold">
                                          <p:stCondLst>
                                            <p:cond delay="400"/>
                                          </p:stCondLst>
                                        </p:cTn>
                                        <p:tgtEl>
                                          <p:spTgt spid="44"/>
                                        </p:tgtEl>
                                        <p:attrNameLst>
                                          <p:attrName>r</p:attrName>
                                        </p:attrNameLst>
                                      </p:cBhvr>
                                    </p:animRot>
                                    <p:animRot by="-240000">
                                      <p:cBhvr>
                                        <p:cTn id="64" dur="200" fill="hold">
                                          <p:stCondLst>
                                            <p:cond delay="600"/>
                                          </p:stCondLst>
                                        </p:cTn>
                                        <p:tgtEl>
                                          <p:spTgt spid="44"/>
                                        </p:tgtEl>
                                        <p:attrNameLst>
                                          <p:attrName>r</p:attrName>
                                        </p:attrNameLst>
                                      </p:cBhvr>
                                    </p:animRot>
                                    <p:animRot by="120000">
                                      <p:cBhvr>
                                        <p:cTn id="65" dur="200" fill="hold">
                                          <p:stCondLst>
                                            <p:cond delay="800"/>
                                          </p:stCondLst>
                                        </p:cTn>
                                        <p:tgtEl>
                                          <p:spTgt spid="44"/>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32" presetClass="emph" presetSubtype="0" fill="hold" nodeType="clickEffect">
                                  <p:stCondLst>
                                    <p:cond delay="0"/>
                                  </p:stCondLst>
                                  <p:childTnLst>
                                    <p:animRot by="120000">
                                      <p:cBhvr>
                                        <p:cTn id="69" dur="100" fill="hold">
                                          <p:stCondLst>
                                            <p:cond delay="0"/>
                                          </p:stCondLst>
                                        </p:cTn>
                                        <p:tgtEl>
                                          <p:spTgt spid="58"/>
                                        </p:tgtEl>
                                        <p:attrNameLst>
                                          <p:attrName>r</p:attrName>
                                        </p:attrNameLst>
                                      </p:cBhvr>
                                    </p:animRot>
                                    <p:animRot by="-240000">
                                      <p:cBhvr>
                                        <p:cTn id="70" dur="200" fill="hold">
                                          <p:stCondLst>
                                            <p:cond delay="200"/>
                                          </p:stCondLst>
                                        </p:cTn>
                                        <p:tgtEl>
                                          <p:spTgt spid="58"/>
                                        </p:tgtEl>
                                        <p:attrNameLst>
                                          <p:attrName>r</p:attrName>
                                        </p:attrNameLst>
                                      </p:cBhvr>
                                    </p:animRot>
                                    <p:animRot by="240000">
                                      <p:cBhvr>
                                        <p:cTn id="71" dur="200" fill="hold">
                                          <p:stCondLst>
                                            <p:cond delay="400"/>
                                          </p:stCondLst>
                                        </p:cTn>
                                        <p:tgtEl>
                                          <p:spTgt spid="58"/>
                                        </p:tgtEl>
                                        <p:attrNameLst>
                                          <p:attrName>r</p:attrName>
                                        </p:attrNameLst>
                                      </p:cBhvr>
                                    </p:animRot>
                                    <p:animRot by="-240000">
                                      <p:cBhvr>
                                        <p:cTn id="72" dur="200" fill="hold">
                                          <p:stCondLst>
                                            <p:cond delay="600"/>
                                          </p:stCondLst>
                                        </p:cTn>
                                        <p:tgtEl>
                                          <p:spTgt spid="58"/>
                                        </p:tgtEl>
                                        <p:attrNameLst>
                                          <p:attrName>r</p:attrName>
                                        </p:attrNameLst>
                                      </p:cBhvr>
                                    </p:animRot>
                                    <p:animRot by="120000">
                                      <p:cBhvr>
                                        <p:cTn id="73" dur="200" fill="hold">
                                          <p:stCondLst>
                                            <p:cond delay="800"/>
                                          </p:stCondLst>
                                        </p:cTn>
                                        <p:tgtEl>
                                          <p:spTgt spid="58"/>
                                        </p:tgtEl>
                                        <p:attrNameLst>
                                          <p:attrName>r</p:attrName>
                                        </p:attrNameLst>
                                      </p:cBhvr>
                                    </p:animRot>
                                  </p:childTnLst>
                                </p:cTn>
                              </p:par>
                            </p:childTnLst>
                          </p:cTn>
                        </p:par>
                      </p:childTnLst>
                    </p:cTn>
                  </p:par>
                  <p:par>
                    <p:cTn id="74" fill="hold">
                      <p:stCondLst>
                        <p:cond delay="indefinite"/>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5"/>
                                        </p:tgtEl>
                                        <p:attrNameLst>
                                          <p:attrName>r</p:attrName>
                                        </p:attrNameLst>
                                      </p:cBhvr>
                                    </p:animRot>
                                    <p:animRot by="-240000">
                                      <p:cBhvr>
                                        <p:cTn id="78" dur="200" fill="hold">
                                          <p:stCondLst>
                                            <p:cond delay="200"/>
                                          </p:stCondLst>
                                        </p:cTn>
                                        <p:tgtEl>
                                          <p:spTgt spid="45"/>
                                        </p:tgtEl>
                                        <p:attrNameLst>
                                          <p:attrName>r</p:attrName>
                                        </p:attrNameLst>
                                      </p:cBhvr>
                                    </p:animRot>
                                    <p:animRot by="240000">
                                      <p:cBhvr>
                                        <p:cTn id="79" dur="200" fill="hold">
                                          <p:stCondLst>
                                            <p:cond delay="400"/>
                                          </p:stCondLst>
                                        </p:cTn>
                                        <p:tgtEl>
                                          <p:spTgt spid="45"/>
                                        </p:tgtEl>
                                        <p:attrNameLst>
                                          <p:attrName>r</p:attrName>
                                        </p:attrNameLst>
                                      </p:cBhvr>
                                    </p:animRot>
                                    <p:animRot by="-240000">
                                      <p:cBhvr>
                                        <p:cTn id="80" dur="200" fill="hold">
                                          <p:stCondLst>
                                            <p:cond delay="600"/>
                                          </p:stCondLst>
                                        </p:cTn>
                                        <p:tgtEl>
                                          <p:spTgt spid="45"/>
                                        </p:tgtEl>
                                        <p:attrNameLst>
                                          <p:attrName>r</p:attrName>
                                        </p:attrNameLst>
                                      </p:cBhvr>
                                    </p:animRot>
                                    <p:animRot by="120000">
                                      <p:cBhvr>
                                        <p:cTn id="81" dur="200" fill="hold">
                                          <p:stCondLst>
                                            <p:cond delay="800"/>
                                          </p:stCondLst>
                                        </p:cTn>
                                        <p:tgtEl>
                                          <p:spTgt spid="45"/>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32" presetClass="emph" presetSubtype="0" fill="hold" nodeType="clickEffect">
                                  <p:stCondLst>
                                    <p:cond delay="0"/>
                                  </p:stCondLst>
                                  <p:childTnLst>
                                    <p:animRot by="120000">
                                      <p:cBhvr>
                                        <p:cTn id="85" dur="100" fill="hold">
                                          <p:stCondLst>
                                            <p:cond delay="0"/>
                                          </p:stCondLst>
                                        </p:cTn>
                                        <p:tgtEl>
                                          <p:spTgt spid="61"/>
                                        </p:tgtEl>
                                        <p:attrNameLst>
                                          <p:attrName>r</p:attrName>
                                        </p:attrNameLst>
                                      </p:cBhvr>
                                    </p:animRot>
                                    <p:animRot by="-240000">
                                      <p:cBhvr>
                                        <p:cTn id="86" dur="200" fill="hold">
                                          <p:stCondLst>
                                            <p:cond delay="200"/>
                                          </p:stCondLst>
                                        </p:cTn>
                                        <p:tgtEl>
                                          <p:spTgt spid="61"/>
                                        </p:tgtEl>
                                        <p:attrNameLst>
                                          <p:attrName>r</p:attrName>
                                        </p:attrNameLst>
                                      </p:cBhvr>
                                    </p:animRot>
                                    <p:animRot by="240000">
                                      <p:cBhvr>
                                        <p:cTn id="87" dur="200" fill="hold">
                                          <p:stCondLst>
                                            <p:cond delay="400"/>
                                          </p:stCondLst>
                                        </p:cTn>
                                        <p:tgtEl>
                                          <p:spTgt spid="61"/>
                                        </p:tgtEl>
                                        <p:attrNameLst>
                                          <p:attrName>r</p:attrName>
                                        </p:attrNameLst>
                                      </p:cBhvr>
                                    </p:animRot>
                                    <p:animRot by="-240000">
                                      <p:cBhvr>
                                        <p:cTn id="88" dur="200" fill="hold">
                                          <p:stCondLst>
                                            <p:cond delay="600"/>
                                          </p:stCondLst>
                                        </p:cTn>
                                        <p:tgtEl>
                                          <p:spTgt spid="61"/>
                                        </p:tgtEl>
                                        <p:attrNameLst>
                                          <p:attrName>r</p:attrName>
                                        </p:attrNameLst>
                                      </p:cBhvr>
                                    </p:animRot>
                                    <p:animRot by="120000">
                                      <p:cBhvr>
                                        <p:cTn id="89" dur="200" fill="hold">
                                          <p:stCondLst>
                                            <p:cond delay="800"/>
                                          </p:stCondLst>
                                        </p:cTn>
                                        <p:tgtEl>
                                          <p:spTgt spid="61"/>
                                        </p:tgtEl>
                                        <p:attrNameLst>
                                          <p:attrName>r</p:attrName>
                                        </p:attrNameLst>
                                      </p:cBhvr>
                                    </p:animRot>
                                  </p:childTnLst>
                                </p:cTn>
                              </p:par>
                            </p:childTnLst>
                          </p:cTn>
                        </p:par>
                      </p:childTnLst>
                    </p:cTn>
                  </p:par>
                  <p:par>
                    <p:cTn id="90" fill="hold">
                      <p:stCondLst>
                        <p:cond delay="indefinite"/>
                      </p:stCondLst>
                      <p:childTnLst>
                        <p:par>
                          <p:cTn id="91" fill="hold">
                            <p:stCondLst>
                              <p:cond delay="0"/>
                            </p:stCondLst>
                            <p:childTnLst>
                              <p:par>
                                <p:cTn id="92" presetID="32" presetClass="emph" presetSubtype="0" fill="hold" nodeType="clickEffect">
                                  <p:stCondLst>
                                    <p:cond delay="0"/>
                                  </p:stCondLst>
                                  <p:childTnLst>
                                    <p:animRot by="120000">
                                      <p:cBhvr>
                                        <p:cTn id="93" dur="100" fill="hold">
                                          <p:stCondLst>
                                            <p:cond delay="0"/>
                                          </p:stCondLst>
                                        </p:cTn>
                                        <p:tgtEl>
                                          <p:spTgt spid="60"/>
                                        </p:tgtEl>
                                        <p:attrNameLst>
                                          <p:attrName>r</p:attrName>
                                        </p:attrNameLst>
                                      </p:cBhvr>
                                    </p:animRot>
                                    <p:animRot by="-240000">
                                      <p:cBhvr>
                                        <p:cTn id="94" dur="200" fill="hold">
                                          <p:stCondLst>
                                            <p:cond delay="200"/>
                                          </p:stCondLst>
                                        </p:cTn>
                                        <p:tgtEl>
                                          <p:spTgt spid="60"/>
                                        </p:tgtEl>
                                        <p:attrNameLst>
                                          <p:attrName>r</p:attrName>
                                        </p:attrNameLst>
                                      </p:cBhvr>
                                    </p:animRot>
                                    <p:animRot by="240000">
                                      <p:cBhvr>
                                        <p:cTn id="95" dur="200" fill="hold">
                                          <p:stCondLst>
                                            <p:cond delay="400"/>
                                          </p:stCondLst>
                                        </p:cTn>
                                        <p:tgtEl>
                                          <p:spTgt spid="60"/>
                                        </p:tgtEl>
                                        <p:attrNameLst>
                                          <p:attrName>r</p:attrName>
                                        </p:attrNameLst>
                                      </p:cBhvr>
                                    </p:animRot>
                                    <p:animRot by="-240000">
                                      <p:cBhvr>
                                        <p:cTn id="96" dur="200" fill="hold">
                                          <p:stCondLst>
                                            <p:cond delay="600"/>
                                          </p:stCondLst>
                                        </p:cTn>
                                        <p:tgtEl>
                                          <p:spTgt spid="60"/>
                                        </p:tgtEl>
                                        <p:attrNameLst>
                                          <p:attrName>r</p:attrName>
                                        </p:attrNameLst>
                                      </p:cBhvr>
                                    </p:animRot>
                                    <p:animRot by="120000">
                                      <p:cBhvr>
                                        <p:cTn id="97" dur="200" fill="hold">
                                          <p:stCondLst>
                                            <p:cond delay="800"/>
                                          </p:stCondLst>
                                        </p:cTn>
                                        <p:tgtEl>
                                          <p:spTgt spid="60"/>
                                        </p:tgtEl>
                                        <p:attrNameLst>
                                          <p:attrName>r</p:attrName>
                                        </p:attrNameLst>
                                      </p:cBhvr>
                                    </p:animRot>
                                  </p:childTnLst>
                                </p:cTn>
                              </p:par>
                            </p:childTnLst>
                          </p:cTn>
                        </p:par>
                      </p:childTnLst>
                    </p:cTn>
                  </p:par>
                  <p:par>
                    <p:cTn id="98" fill="hold">
                      <p:stCondLst>
                        <p:cond delay="indefinite"/>
                      </p:stCondLst>
                      <p:childTnLst>
                        <p:par>
                          <p:cTn id="99" fill="hold">
                            <p:stCondLst>
                              <p:cond delay="0"/>
                            </p:stCondLst>
                            <p:childTnLst>
                              <p:par>
                                <p:cTn id="100" presetID="32" presetClass="emph" presetSubtype="0" fill="hold" nodeType="clickEffect">
                                  <p:stCondLst>
                                    <p:cond delay="0"/>
                                  </p:stCondLst>
                                  <p:childTnLst>
                                    <p:animRot by="120000">
                                      <p:cBhvr>
                                        <p:cTn id="101" dur="100" fill="hold">
                                          <p:stCondLst>
                                            <p:cond delay="0"/>
                                          </p:stCondLst>
                                        </p:cTn>
                                        <p:tgtEl>
                                          <p:spTgt spid="65"/>
                                        </p:tgtEl>
                                        <p:attrNameLst>
                                          <p:attrName>r</p:attrName>
                                        </p:attrNameLst>
                                      </p:cBhvr>
                                    </p:animRot>
                                    <p:animRot by="-240000">
                                      <p:cBhvr>
                                        <p:cTn id="102" dur="200" fill="hold">
                                          <p:stCondLst>
                                            <p:cond delay="200"/>
                                          </p:stCondLst>
                                        </p:cTn>
                                        <p:tgtEl>
                                          <p:spTgt spid="65"/>
                                        </p:tgtEl>
                                        <p:attrNameLst>
                                          <p:attrName>r</p:attrName>
                                        </p:attrNameLst>
                                      </p:cBhvr>
                                    </p:animRot>
                                    <p:animRot by="240000">
                                      <p:cBhvr>
                                        <p:cTn id="103" dur="200" fill="hold">
                                          <p:stCondLst>
                                            <p:cond delay="400"/>
                                          </p:stCondLst>
                                        </p:cTn>
                                        <p:tgtEl>
                                          <p:spTgt spid="65"/>
                                        </p:tgtEl>
                                        <p:attrNameLst>
                                          <p:attrName>r</p:attrName>
                                        </p:attrNameLst>
                                      </p:cBhvr>
                                    </p:animRot>
                                    <p:animRot by="-240000">
                                      <p:cBhvr>
                                        <p:cTn id="104" dur="200" fill="hold">
                                          <p:stCondLst>
                                            <p:cond delay="600"/>
                                          </p:stCondLst>
                                        </p:cTn>
                                        <p:tgtEl>
                                          <p:spTgt spid="65"/>
                                        </p:tgtEl>
                                        <p:attrNameLst>
                                          <p:attrName>r</p:attrName>
                                        </p:attrNameLst>
                                      </p:cBhvr>
                                    </p:animRot>
                                    <p:animRot by="120000">
                                      <p:cBhvr>
                                        <p:cTn id="105" dur="200" fill="hold">
                                          <p:stCondLst>
                                            <p:cond delay="800"/>
                                          </p:stCondLst>
                                        </p:cTn>
                                        <p:tgtEl>
                                          <p:spTgt spid="65"/>
                                        </p:tgtEl>
                                        <p:attrNameLst>
                                          <p:attrName>r</p:attrName>
                                        </p:attrNameLst>
                                      </p:cBhvr>
                                    </p:animRot>
                                  </p:childTnLst>
                                </p:cTn>
                              </p:par>
                            </p:childTnLst>
                          </p:cTn>
                        </p:par>
                      </p:childTnLst>
                    </p:cTn>
                  </p:par>
                  <p:par>
                    <p:cTn id="106" fill="hold">
                      <p:stCondLst>
                        <p:cond delay="indefinite"/>
                      </p:stCondLst>
                      <p:childTnLst>
                        <p:par>
                          <p:cTn id="107" fill="hold">
                            <p:stCondLst>
                              <p:cond delay="0"/>
                            </p:stCondLst>
                            <p:childTnLst>
                              <p:par>
                                <p:cTn id="108" presetID="32" presetClass="emph" presetSubtype="0" fill="hold" nodeType="clickEffect">
                                  <p:stCondLst>
                                    <p:cond delay="0"/>
                                  </p:stCondLst>
                                  <p:childTnLst>
                                    <p:animRot by="120000">
                                      <p:cBhvr>
                                        <p:cTn id="109" dur="100" fill="hold">
                                          <p:stCondLst>
                                            <p:cond delay="0"/>
                                          </p:stCondLst>
                                        </p:cTn>
                                        <p:tgtEl>
                                          <p:spTgt spid="67"/>
                                        </p:tgtEl>
                                        <p:attrNameLst>
                                          <p:attrName>r</p:attrName>
                                        </p:attrNameLst>
                                      </p:cBhvr>
                                    </p:animRot>
                                    <p:animRot by="-240000">
                                      <p:cBhvr>
                                        <p:cTn id="110" dur="200" fill="hold">
                                          <p:stCondLst>
                                            <p:cond delay="200"/>
                                          </p:stCondLst>
                                        </p:cTn>
                                        <p:tgtEl>
                                          <p:spTgt spid="67"/>
                                        </p:tgtEl>
                                        <p:attrNameLst>
                                          <p:attrName>r</p:attrName>
                                        </p:attrNameLst>
                                      </p:cBhvr>
                                    </p:animRot>
                                    <p:animRot by="240000">
                                      <p:cBhvr>
                                        <p:cTn id="111" dur="200" fill="hold">
                                          <p:stCondLst>
                                            <p:cond delay="400"/>
                                          </p:stCondLst>
                                        </p:cTn>
                                        <p:tgtEl>
                                          <p:spTgt spid="67"/>
                                        </p:tgtEl>
                                        <p:attrNameLst>
                                          <p:attrName>r</p:attrName>
                                        </p:attrNameLst>
                                      </p:cBhvr>
                                    </p:animRot>
                                    <p:animRot by="-240000">
                                      <p:cBhvr>
                                        <p:cTn id="112" dur="200" fill="hold">
                                          <p:stCondLst>
                                            <p:cond delay="600"/>
                                          </p:stCondLst>
                                        </p:cTn>
                                        <p:tgtEl>
                                          <p:spTgt spid="67"/>
                                        </p:tgtEl>
                                        <p:attrNameLst>
                                          <p:attrName>r</p:attrName>
                                        </p:attrNameLst>
                                      </p:cBhvr>
                                    </p:animRot>
                                    <p:animRot by="120000">
                                      <p:cBhvr>
                                        <p:cTn id="113" dur="200" fill="hold">
                                          <p:stCondLst>
                                            <p:cond delay="800"/>
                                          </p:stCondLst>
                                        </p:cTn>
                                        <p:tgtEl>
                                          <p:spTgt spid="67"/>
                                        </p:tgtEl>
                                        <p:attrNameLst>
                                          <p:attrName>r</p:attrName>
                                        </p:attrNameLst>
                                      </p:cBhvr>
                                    </p:animRot>
                                  </p:childTnLst>
                                </p:cTn>
                              </p:par>
                            </p:childTnLst>
                          </p:cTn>
                        </p:par>
                      </p:childTnLst>
                    </p:cTn>
                  </p:par>
                  <p:par>
                    <p:cTn id="114" fill="hold">
                      <p:stCondLst>
                        <p:cond delay="indefinite"/>
                      </p:stCondLst>
                      <p:childTnLst>
                        <p:par>
                          <p:cTn id="115" fill="hold">
                            <p:stCondLst>
                              <p:cond delay="0"/>
                            </p:stCondLst>
                            <p:childTnLst>
                              <p:par>
                                <p:cTn id="116" presetID="32" presetClass="emph" presetSubtype="0" fill="hold" nodeType="clickEffect">
                                  <p:stCondLst>
                                    <p:cond delay="0"/>
                                  </p:stCondLst>
                                  <p:childTnLst>
                                    <p:animRot by="120000">
                                      <p:cBhvr>
                                        <p:cTn id="117" dur="100" fill="hold">
                                          <p:stCondLst>
                                            <p:cond delay="0"/>
                                          </p:stCondLst>
                                        </p:cTn>
                                        <p:tgtEl>
                                          <p:spTgt spid="66"/>
                                        </p:tgtEl>
                                        <p:attrNameLst>
                                          <p:attrName>r</p:attrName>
                                        </p:attrNameLst>
                                      </p:cBhvr>
                                    </p:animRot>
                                    <p:animRot by="-240000">
                                      <p:cBhvr>
                                        <p:cTn id="118" dur="200" fill="hold">
                                          <p:stCondLst>
                                            <p:cond delay="200"/>
                                          </p:stCondLst>
                                        </p:cTn>
                                        <p:tgtEl>
                                          <p:spTgt spid="66"/>
                                        </p:tgtEl>
                                        <p:attrNameLst>
                                          <p:attrName>r</p:attrName>
                                        </p:attrNameLst>
                                      </p:cBhvr>
                                    </p:animRot>
                                    <p:animRot by="240000">
                                      <p:cBhvr>
                                        <p:cTn id="119" dur="200" fill="hold">
                                          <p:stCondLst>
                                            <p:cond delay="400"/>
                                          </p:stCondLst>
                                        </p:cTn>
                                        <p:tgtEl>
                                          <p:spTgt spid="66"/>
                                        </p:tgtEl>
                                        <p:attrNameLst>
                                          <p:attrName>r</p:attrName>
                                        </p:attrNameLst>
                                      </p:cBhvr>
                                    </p:animRot>
                                    <p:animRot by="-240000">
                                      <p:cBhvr>
                                        <p:cTn id="120" dur="200" fill="hold">
                                          <p:stCondLst>
                                            <p:cond delay="600"/>
                                          </p:stCondLst>
                                        </p:cTn>
                                        <p:tgtEl>
                                          <p:spTgt spid="66"/>
                                        </p:tgtEl>
                                        <p:attrNameLst>
                                          <p:attrName>r</p:attrName>
                                        </p:attrNameLst>
                                      </p:cBhvr>
                                    </p:animRot>
                                    <p:animRot by="120000">
                                      <p:cBhvr>
                                        <p:cTn id="121" dur="200" fill="hold">
                                          <p:stCondLst>
                                            <p:cond delay="800"/>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574147">
            <a:off x="502077" y="-182194"/>
            <a:ext cx="777725" cy="2117569"/>
          </a:xfrm>
          <a:prstGeom prst="rect">
            <a:avLst/>
          </a:prstGeom>
          <a:solidFill>
            <a:schemeClr val="accent2"/>
          </a:solidFill>
          <a:ln>
            <a:solidFill>
              <a:schemeClr val="accent1"/>
            </a:solidFill>
          </a:ln>
        </p:spPr>
      </p:pic>
      <p:sp>
        <p:nvSpPr>
          <p:cNvPr id="32" name="Rectangle 31"/>
          <p:cNvSpPr/>
          <p:nvPr/>
        </p:nvSpPr>
        <p:spPr>
          <a:xfrm>
            <a:off x="304800" y="2303103"/>
            <a:ext cx="17678400" cy="32418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9108" y="3314699"/>
            <a:ext cx="2059577" cy="205957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95715" y="3329749"/>
            <a:ext cx="2044527" cy="204452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861347" y="3297088"/>
            <a:ext cx="2191390" cy="219139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51212" y="3260864"/>
            <a:ext cx="2195184" cy="219518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3" descr="https://png.pngtree.com/png-clipart/20190617/original/pngtree-cartoon-hospital-medical-items-doctors-png-image_3898410.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10457365" y="3256534"/>
            <a:ext cx="2450161" cy="221864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3" descr="https://png.pngtree.com/png-clipart/20190617/original/pngtree-cartoon-hospital-medical-items-doctors-png-image_3898410.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4785531" y="3256534"/>
            <a:ext cx="2464845" cy="223194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28380" y="6371454"/>
            <a:ext cx="5346931" cy="3267846"/>
            <a:chOff x="528381" y="6371454"/>
            <a:chExt cx="4877406" cy="2850292"/>
          </a:xfrm>
        </p:grpSpPr>
        <p:grpSp>
          <p:nvGrpSpPr>
            <p:cNvPr id="87" name="Group 86"/>
            <p:cNvGrpSpPr/>
            <p:nvPr/>
          </p:nvGrpSpPr>
          <p:grpSpPr>
            <a:xfrm>
              <a:off x="727305" y="6371454"/>
              <a:ext cx="4678482" cy="2818319"/>
              <a:chOff x="609600" y="5982781"/>
              <a:chExt cx="4678482" cy="2818319"/>
            </a:xfrm>
            <a:solidFill>
              <a:schemeClr val="accent5">
                <a:lumMod val="75000"/>
              </a:schemeClr>
            </a:solidFill>
          </p:grpSpPr>
          <p:sp>
            <p:nvSpPr>
              <p:cNvPr id="37" name="Rectangle 36"/>
              <p:cNvSpPr/>
              <p:nvPr/>
            </p:nvSpPr>
            <p:spPr>
              <a:xfrm>
                <a:off x="609600" y="6972300"/>
                <a:ext cx="4678482"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2300607" y="5982781"/>
                <a:ext cx="1170102" cy="1042993"/>
                <a:chOff x="2348297" y="6237399"/>
                <a:chExt cx="956388" cy="787329"/>
              </a:xfrm>
              <a:grpFill/>
            </p:grpSpPr>
            <p:sp>
              <p:nvSpPr>
                <p:cNvPr id="73" name="Oval 72"/>
                <p:cNvSpPr/>
                <p:nvPr/>
              </p:nvSpPr>
              <p:spPr>
                <a:xfrm>
                  <a:off x="2348297" y="6237399"/>
                  <a:ext cx="956388" cy="7469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634677" y="6378397"/>
                  <a:ext cx="355150" cy="646331"/>
                </a:xfrm>
                <a:prstGeom prst="rect">
                  <a:avLst/>
                </a:prstGeom>
                <a:grpFill/>
              </p:spPr>
              <p:txBody>
                <a:bodyPr wrap="square" rtlCol="0">
                  <a:spAutoFit/>
                </a:bodyPr>
                <a:lstStyle/>
                <a:p>
                  <a:r>
                    <a:rPr lang="en-US" sz="3600" b="1" dirty="0"/>
                    <a:t>1</a:t>
                  </a:r>
                </a:p>
              </p:txBody>
            </p:sp>
          </p:grpSp>
        </p:grpSp>
        <p:pic>
          <p:nvPicPr>
            <p:cNvPr id="50"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8381" y="7395878"/>
              <a:ext cx="1770366" cy="17703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3" descr="https://png.pngtree.com/png-clipart/20190617/original/pngtree-cartoon-hospital-medical-items-doctors-png-image_3898410.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2065495" y="7523247"/>
              <a:ext cx="1875736" cy="169849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3572" y="7378560"/>
              <a:ext cx="1770366" cy="17703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334318" y="6263940"/>
            <a:ext cx="5743455" cy="3375360"/>
            <a:chOff x="6334318" y="6263940"/>
            <a:chExt cx="5430303" cy="2902304"/>
          </a:xfrm>
        </p:grpSpPr>
        <p:grpSp>
          <p:nvGrpSpPr>
            <p:cNvPr id="88" name="Group 87"/>
            <p:cNvGrpSpPr/>
            <p:nvPr/>
          </p:nvGrpSpPr>
          <p:grpSpPr>
            <a:xfrm>
              <a:off x="6334318" y="6263940"/>
              <a:ext cx="5430303" cy="2902304"/>
              <a:chOff x="6307776" y="6120541"/>
              <a:chExt cx="5181600" cy="2680559"/>
            </a:xfrm>
          </p:grpSpPr>
          <p:sp>
            <p:nvSpPr>
              <p:cNvPr id="64" name="Oval 63"/>
              <p:cNvSpPr/>
              <p:nvPr/>
            </p:nvSpPr>
            <p:spPr>
              <a:xfrm>
                <a:off x="6307776" y="6913299"/>
                <a:ext cx="5181600" cy="188780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p:cNvGrpSpPr/>
              <p:nvPr/>
            </p:nvGrpSpPr>
            <p:grpSpPr>
              <a:xfrm>
                <a:off x="8394661" y="6120541"/>
                <a:ext cx="1028944" cy="818473"/>
                <a:chOff x="2175328" y="6350318"/>
                <a:chExt cx="1028944" cy="818473"/>
              </a:xfrm>
              <a:solidFill>
                <a:schemeClr val="accent6">
                  <a:lumMod val="75000"/>
                </a:schemeClr>
              </a:solidFill>
            </p:grpSpPr>
            <p:sp>
              <p:nvSpPr>
                <p:cNvPr id="82" name="Oval 81"/>
                <p:cNvSpPr/>
                <p:nvPr/>
              </p:nvSpPr>
              <p:spPr>
                <a:xfrm>
                  <a:off x="2175328" y="6350318"/>
                  <a:ext cx="1028944" cy="8184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2422945" y="6488831"/>
                  <a:ext cx="355150" cy="646331"/>
                </a:xfrm>
                <a:prstGeom prst="rect">
                  <a:avLst/>
                </a:prstGeom>
                <a:grpFill/>
              </p:spPr>
              <p:txBody>
                <a:bodyPr wrap="square" rtlCol="0">
                  <a:spAutoFit/>
                </a:bodyPr>
                <a:lstStyle/>
                <a:p>
                  <a:r>
                    <a:rPr lang="en-US" sz="3600" b="1" dirty="0"/>
                    <a:t>2</a:t>
                  </a:r>
                </a:p>
              </p:txBody>
            </p:sp>
          </p:grpSp>
        </p:grpSp>
        <p:pic>
          <p:nvPicPr>
            <p:cNvPr id="41" name="Picture 23" descr="https://png.pngtree.com/png-clipart/20190617/original/pngtree-cartoon-hospital-medical-items-doctors-png-image_3898410.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6382514" y="7189953"/>
              <a:ext cx="2031153" cy="183923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67277" y="7227604"/>
              <a:ext cx="1770366" cy="177036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3" descr="https://png.pngtree.com/png-clipart/20190617/original/pngtree-cartoon-hospital-medical-items-doctors-png-image_3898410.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7587435" y="7309904"/>
              <a:ext cx="2031153" cy="18392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9" name="Group 88"/>
          <p:cNvGrpSpPr/>
          <p:nvPr/>
        </p:nvGrpSpPr>
        <p:grpSpPr>
          <a:xfrm>
            <a:off x="12275221" y="6195214"/>
            <a:ext cx="5490550" cy="3360598"/>
            <a:chOff x="12509070" y="6135993"/>
            <a:chExt cx="4678482" cy="2606106"/>
          </a:xfrm>
        </p:grpSpPr>
        <p:sp>
          <p:nvSpPr>
            <p:cNvPr id="74" name="Rectangle 73"/>
            <p:cNvSpPr/>
            <p:nvPr/>
          </p:nvSpPr>
          <p:spPr>
            <a:xfrm>
              <a:off x="12509070" y="6913299"/>
              <a:ext cx="4678482" cy="1828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a:off x="14390280" y="6135993"/>
              <a:ext cx="1028944" cy="818473"/>
              <a:chOff x="2175328" y="6350318"/>
              <a:chExt cx="1028944" cy="818473"/>
            </a:xfrm>
          </p:grpSpPr>
          <p:sp>
            <p:nvSpPr>
              <p:cNvPr id="85" name="Oval 84"/>
              <p:cNvSpPr/>
              <p:nvPr/>
            </p:nvSpPr>
            <p:spPr>
              <a:xfrm>
                <a:off x="2175328" y="6350318"/>
                <a:ext cx="1028944" cy="818473"/>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2422945" y="6488831"/>
                <a:ext cx="355150" cy="646331"/>
              </a:xfrm>
              <a:prstGeom prst="rect">
                <a:avLst/>
              </a:prstGeom>
              <a:noFill/>
            </p:spPr>
            <p:txBody>
              <a:bodyPr wrap="square" rtlCol="0">
                <a:spAutoFit/>
              </a:bodyPr>
              <a:lstStyle/>
              <a:p>
                <a:r>
                  <a:rPr lang="en-US" sz="3600" b="1" dirty="0"/>
                  <a:t>3</a:t>
                </a:r>
              </a:p>
            </p:txBody>
          </p:sp>
        </p:grpSp>
      </p:grpSp>
      <p:pic>
        <p:nvPicPr>
          <p:cNvPr id="57"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902815" y="7380491"/>
            <a:ext cx="2174767" cy="217476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Hình ảnh Chai Thuốc Màu Tím Thuốc Minh Họa Nắp Chai Màu Xanh Phim Hoạt Hình  Minh Họa Chai Thuốc, Chai Thuốc Màu Tím, Thuốc Trắng đỏ, Dấu Hiệu Chữ Thập  đỏ"/>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235115" y="7326606"/>
            <a:ext cx="2164396" cy="216439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3" descr="https://png.pngtree.com/png-clipart/20190617/original/pngtree-cartoon-hospital-medical-items-doctors-png-image_3898410.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33" b="90000" l="10000" r="90000"/>
                    </a14:imgEffect>
                  </a14:imgLayer>
                </a14:imgProps>
              </a:ext>
              <a:ext uri="{28A0092B-C50C-407E-A947-70E740481C1C}">
                <a14:useLocalDpi xmlns:a14="http://schemas.microsoft.com/office/drawing/2010/main" val="0"/>
              </a:ext>
            </a:extLst>
          </a:blip>
          <a:srcRect/>
          <a:stretch>
            <a:fillRect/>
          </a:stretch>
        </p:blipFill>
        <p:spPr bwMode="auto">
          <a:xfrm>
            <a:off x="15400910" y="7329117"/>
            <a:ext cx="2364861" cy="21414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61950143"/>
      </p:ext>
    </p:extLst>
  </p:cSld>
  <p:clrMapOvr>
    <a:masterClrMapping/>
  </p:clrMapOvr>
  <mc:AlternateContent xmlns:mc="http://schemas.openxmlformats.org/markup-compatibility/2006" xmlns:p14="http://schemas.microsoft.com/office/powerpoint/2010/main">
    <mc:Choice Requires="p14">
      <p:transition spd="slow" p14:dur="1600" advTm="68025">
        <p14:prism isInverted="1"/>
      </p:transition>
    </mc:Choice>
    <mc:Fallback xmlns="">
      <p:transition spd="slow" advTm="6802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circle(in)">
                                      <p:cBhvr>
                                        <p:cTn id="17" dur="2000"/>
                                        <p:tgtEl>
                                          <p:spTgt spid="89"/>
                                        </p:tgtEl>
                                      </p:cBhvr>
                                    </p:animEffect>
                                  </p:childTnLst>
                                </p:cTn>
                              </p:par>
                              <p:par>
                                <p:cTn id="18" presetID="6" presetClass="entr" presetSubtype="16" fill="hold"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circle(in)">
                                      <p:cBhvr>
                                        <p:cTn id="20" dur="2000"/>
                                        <p:tgtEl>
                                          <p:spTgt spid="57"/>
                                        </p:tgtEl>
                                      </p:cBhvr>
                                    </p:animEffect>
                                  </p:childTnLst>
                                </p:cTn>
                              </p:par>
                              <p:par>
                                <p:cTn id="21" presetID="6" presetClass="entr" presetSubtype="16"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circle(in)">
                                      <p:cBhvr>
                                        <p:cTn id="23" dur="2000"/>
                                        <p:tgtEl>
                                          <p:spTgt spid="68"/>
                                        </p:tgtEl>
                                      </p:cBhvr>
                                    </p:animEffect>
                                  </p:childTnLst>
                                </p:cTn>
                              </p:par>
                              <p:par>
                                <p:cTn id="24" presetID="6" presetClass="entr" presetSubtype="16" fill="hold" nodeType="with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circle(in)">
                                      <p:cBhvr>
                                        <p:cTn id="26" dur="2000"/>
                                        <p:tgtEl>
                                          <p:spTgt spid="8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86111E-6 1.85185E-6 L 0.01094 -0.40463 " pathEditMode="relative" rAng="0" ptsTypes="AA">
                                      <p:cBhvr>
                                        <p:cTn id="30" dur="2000" fill="hold"/>
                                        <p:tgtEl>
                                          <p:spTgt spid="57"/>
                                        </p:tgtEl>
                                        <p:attrNameLst>
                                          <p:attrName>ppt_x</p:attrName>
                                          <p:attrName>ppt_y</p:attrName>
                                        </p:attrNameLst>
                                      </p:cBhvr>
                                      <p:rCtr x="547" y="-20231"/>
                                    </p:animMotion>
                                  </p:childTnLst>
                                </p:cTn>
                              </p:par>
                              <p:par>
                                <p:cTn id="31" presetID="42" presetClass="path" presetSubtype="0" accel="50000" decel="50000" fill="hold" nodeType="withEffect">
                                  <p:stCondLst>
                                    <p:cond delay="0"/>
                                  </p:stCondLst>
                                  <p:childTnLst>
                                    <p:animMotion origin="layout" path="M -1.80556E-6 1.7284E-6 L 0.01215 -0.39892 " pathEditMode="relative" rAng="0" ptsTypes="AA">
                                      <p:cBhvr>
                                        <p:cTn id="32" dur="2000" fill="hold"/>
                                        <p:tgtEl>
                                          <p:spTgt spid="68"/>
                                        </p:tgtEl>
                                        <p:attrNameLst>
                                          <p:attrName>ppt_x</p:attrName>
                                          <p:attrName>ppt_y</p:attrName>
                                        </p:attrNameLst>
                                      </p:cBhvr>
                                      <p:rCtr x="608" y="-19954"/>
                                    </p:animMotion>
                                  </p:childTnLst>
                                </p:cTn>
                              </p:par>
                              <p:par>
                                <p:cTn id="33" presetID="42" presetClass="path" presetSubtype="0" accel="50000" decel="50000" fill="hold" nodeType="withEffect">
                                  <p:stCondLst>
                                    <p:cond delay="0"/>
                                  </p:stCondLst>
                                  <p:childTnLst>
                                    <p:animMotion origin="layout" path="M -8.33333E-7 -2.34568E-6 L 0.01658 -0.39058 " pathEditMode="relative" rAng="0" ptsTypes="AA">
                                      <p:cBhvr>
                                        <p:cTn id="34" dur="2000" fill="hold"/>
                                        <p:tgtEl>
                                          <p:spTgt spid="80"/>
                                        </p:tgtEl>
                                        <p:attrNameLst>
                                          <p:attrName>ppt_x</p:attrName>
                                          <p:attrName>ppt_y</p:attrName>
                                        </p:attrNameLst>
                                      </p:cBhvr>
                                      <p:rCtr x="825" y="-19537"/>
                                    </p:animMotion>
                                  </p:childTnLst>
                                </p:cTn>
                              </p:par>
                              <p:par>
                                <p:cTn id="35" presetID="10" presetClass="exit" presetSubtype="0" fill="hold" nodeType="withEffect">
                                  <p:stCondLst>
                                    <p:cond delay="0"/>
                                  </p:stCondLst>
                                  <p:childTnLst>
                                    <p:animEffect transition="out" filter="fade">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7172"/>
                                        </p:tgtEl>
                                        <p:attrNameLst>
                                          <p:attrName>r</p:attrName>
                                        </p:attrNameLst>
                                      </p:cBhvr>
                                    </p:animRot>
                                    <p:animRot by="-240000">
                                      <p:cBhvr>
                                        <p:cTn id="45" dur="200" fill="hold">
                                          <p:stCondLst>
                                            <p:cond delay="200"/>
                                          </p:stCondLst>
                                        </p:cTn>
                                        <p:tgtEl>
                                          <p:spTgt spid="7172"/>
                                        </p:tgtEl>
                                        <p:attrNameLst>
                                          <p:attrName>r</p:attrName>
                                        </p:attrNameLst>
                                      </p:cBhvr>
                                    </p:animRot>
                                    <p:animRot by="240000">
                                      <p:cBhvr>
                                        <p:cTn id="46" dur="200" fill="hold">
                                          <p:stCondLst>
                                            <p:cond delay="400"/>
                                          </p:stCondLst>
                                        </p:cTn>
                                        <p:tgtEl>
                                          <p:spTgt spid="7172"/>
                                        </p:tgtEl>
                                        <p:attrNameLst>
                                          <p:attrName>r</p:attrName>
                                        </p:attrNameLst>
                                      </p:cBhvr>
                                    </p:animRot>
                                    <p:animRot by="-240000">
                                      <p:cBhvr>
                                        <p:cTn id="47" dur="200" fill="hold">
                                          <p:stCondLst>
                                            <p:cond delay="600"/>
                                          </p:stCondLst>
                                        </p:cTn>
                                        <p:tgtEl>
                                          <p:spTgt spid="7172"/>
                                        </p:tgtEl>
                                        <p:attrNameLst>
                                          <p:attrName>r</p:attrName>
                                        </p:attrNameLst>
                                      </p:cBhvr>
                                    </p:animRot>
                                    <p:animRot by="120000">
                                      <p:cBhvr>
                                        <p:cTn id="48" dur="200" fill="hold">
                                          <p:stCondLst>
                                            <p:cond delay="800"/>
                                          </p:stCondLst>
                                        </p:cTn>
                                        <p:tgtEl>
                                          <p:spTgt spid="7172"/>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42"/>
                                        </p:tgtEl>
                                        <p:attrNameLst>
                                          <p:attrName>r</p:attrName>
                                        </p:attrNameLst>
                                      </p:cBhvr>
                                    </p:animRot>
                                    <p:animRot by="-240000">
                                      <p:cBhvr>
                                        <p:cTn id="53" dur="200" fill="hold">
                                          <p:stCondLst>
                                            <p:cond delay="200"/>
                                          </p:stCondLst>
                                        </p:cTn>
                                        <p:tgtEl>
                                          <p:spTgt spid="42"/>
                                        </p:tgtEl>
                                        <p:attrNameLst>
                                          <p:attrName>r</p:attrName>
                                        </p:attrNameLst>
                                      </p:cBhvr>
                                    </p:animRot>
                                    <p:animRot by="240000">
                                      <p:cBhvr>
                                        <p:cTn id="54" dur="200" fill="hold">
                                          <p:stCondLst>
                                            <p:cond delay="400"/>
                                          </p:stCondLst>
                                        </p:cTn>
                                        <p:tgtEl>
                                          <p:spTgt spid="42"/>
                                        </p:tgtEl>
                                        <p:attrNameLst>
                                          <p:attrName>r</p:attrName>
                                        </p:attrNameLst>
                                      </p:cBhvr>
                                    </p:animRot>
                                    <p:animRot by="-240000">
                                      <p:cBhvr>
                                        <p:cTn id="55" dur="200" fill="hold">
                                          <p:stCondLst>
                                            <p:cond delay="600"/>
                                          </p:stCondLst>
                                        </p:cTn>
                                        <p:tgtEl>
                                          <p:spTgt spid="42"/>
                                        </p:tgtEl>
                                        <p:attrNameLst>
                                          <p:attrName>r</p:attrName>
                                        </p:attrNameLst>
                                      </p:cBhvr>
                                    </p:animRot>
                                    <p:animRot by="120000">
                                      <p:cBhvr>
                                        <p:cTn id="56" dur="200" fill="hold">
                                          <p:stCondLst>
                                            <p:cond delay="800"/>
                                          </p:stCondLst>
                                        </p:cTn>
                                        <p:tgtEl>
                                          <p:spTgt spid="42"/>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0"/>
                                  </p:stCondLst>
                                  <p:childTnLst>
                                    <p:animRot by="120000">
                                      <p:cBhvr>
                                        <p:cTn id="60" dur="100" fill="hold">
                                          <p:stCondLst>
                                            <p:cond delay="0"/>
                                          </p:stCondLst>
                                        </p:cTn>
                                        <p:tgtEl>
                                          <p:spTgt spid="53"/>
                                        </p:tgtEl>
                                        <p:attrNameLst>
                                          <p:attrName>r</p:attrName>
                                        </p:attrNameLst>
                                      </p:cBhvr>
                                    </p:animRot>
                                    <p:animRot by="-240000">
                                      <p:cBhvr>
                                        <p:cTn id="61" dur="200" fill="hold">
                                          <p:stCondLst>
                                            <p:cond delay="200"/>
                                          </p:stCondLst>
                                        </p:cTn>
                                        <p:tgtEl>
                                          <p:spTgt spid="53"/>
                                        </p:tgtEl>
                                        <p:attrNameLst>
                                          <p:attrName>r</p:attrName>
                                        </p:attrNameLst>
                                      </p:cBhvr>
                                    </p:animRot>
                                    <p:animRot by="240000">
                                      <p:cBhvr>
                                        <p:cTn id="62" dur="200" fill="hold">
                                          <p:stCondLst>
                                            <p:cond delay="400"/>
                                          </p:stCondLst>
                                        </p:cTn>
                                        <p:tgtEl>
                                          <p:spTgt spid="53"/>
                                        </p:tgtEl>
                                        <p:attrNameLst>
                                          <p:attrName>r</p:attrName>
                                        </p:attrNameLst>
                                      </p:cBhvr>
                                    </p:animRot>
                                    <p:animRot by="-240000">
                                      <p:cBhvr>
                                        <p:cTn id="63" dur="200" fill="hold">
                                          <p:stCondLst>
                                            <p:cond delay="600"/>
                                          </p:stCondLst>
                                        </p:cTn>
                                        <p:tgtEl>
                                          <p:spTgt spid="53"/>
                                        </p:tgtEl>
                                        <p:attrNameLst>
                                          <p:attrName>r</p:attrName>
                                        </p:attrNameLst>
                                      </p:cBhvr>
                                    </p:animRot>
                                    <p:animRot by="120000">
                                      <p:cBhvr>
                                        <p:cTn id="64" dur="200" fill="hold">
                                          <p:stCondLst>
                                            <p:cond delay="800"/>
                                          </p:stCondLst>
                                        </p:cTn>
                                        <p:tgtEl>
                                          <p:spTgt spid="53"/>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8"/>
                                        </p:tgtEl>
                                        <p:attrNameLst>
                                          <p:attrName>r</p:attrName>
                                        </p:attrNameLst>
                                      </p:cBhvr>
                                    </p:animRot>
                                    <p:animRot by="-240000">
                                      <p:cBhvr>
                                        <p:cTn id="69" dur="200" fill="hold">
                                          <p:stCondLst>
                                            <p:cond delay="200"/>
                                          </p:stCondLst>
                                        </p:cTn>
                                        <p:tgtEl>
                                          <p:spTgt spid="48"/>
                                        </p:tgtEl>
                                        <p:attrNameLst>
                                          <p:attrName>r</p:attrName>
                                        </p:attrNameLst>
                                      </p:cBhvr>
                                    </p:animRot>
                                    <p:animRot by="240000">
                                      <p:cBhvr>
                                        <p:cTn id="70" dur="200" fill="hold">
                                          <p:stCondLst>
                                            <p:cond delay="400"/>
                                          </p:stCondLst>
                                        </p:cTn>
                                        <p:tgtEl>
                                          <p:spTgt spid="48"/>
                                        </p:tgtEl>
                                        <p:attrNameLst>
                                          <p:attrName>r</p:attrName>
                                        </p:attrNameLst>
                                      </p:cBhvr>
                                    </p:animRot>
                                    <p:animRot by="-240000">
                                      <p:cBhvr>
                                        <p:cTn id="71" dur="200" fill="hold">
                                          <p:stCondLst>
                                            <p:cond delay="600"/>
                                          </p:stCondLst>
                                        </p:cTn>
                                        <p:tgtEl>
                                          <p:spTgt spid="48"/>
                                        </p:tgtEl>
                                        <p:attrNameLst>
                                          <p:attrName>r</p:attrName>
                                        </p:attrNameLst>
                                      </p:cBhvr>
                                    </p:animRot>
                                    <p:animRot by="120000">
                                      <p:cBhvr>
                                        <p:cTn id="72" dur="200" fill="hold">
                                          <p:stCondLst>
                                            <p:cond delay="800"/>
                                          </p:stCondLst>
                                        </p:cTn>
                                        <p:tgtEl>
                                          <p:spTgt spid="48"/>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nodeType="clickEffect">
                                  <p:stCondLst>
                                    <p:cond delay="0"/>
                                  </p:stCondLst>
                                  <p:childTnLst>
                                    <p:animRot by="120000">
                                      <p:cBhvr>
                                        <p:cTn id="76" dur="100" fill="hold">
                                          <p:stCondLst>
                                            <p:cond delay="0"/>
                                          </p:stCondLst>
                                        </p:cTn>
                                        <p:tgtEl>
                                          <p:spTgt spid="46"/>
                                        </p:tgtEl>
                                        <p:attrNameLst>
                                          <p:attrName>r</p:attrName>
                                        </p:attrNameLst>
                                      </p:cBhvr>
                                    </p:animRot>
                                    <p:animRot by="-240000">
                                      <p:cBhvr>
                                        <p:cTn id="77" dur="200" fill="hold">
                                          <p:stCondLst>
                                            <p:cond delay="200"/>
                                          </p:stCondLst>
                                        </p:cTn>
                                        <p:tgtEl>
                                          <p:spTgt spid="46"/>
                                        </p:tgtEl>
                                        <p:attrNameLst>
                                          <p:attrName>r</p:attrName>
                                        </p:attrNameLst>
                                      </p:cBhvr>
                                    </p:animRot>
                                    <p:animRot by="240000">
                                      <p:cBhvr>
                                        <p:cTn id="78" dur="200" fill="hold">
                                          <p:stCondLst>
                                            <p:cond delay="400"/>
                                          </p:stCondLst>
                                        </p:cTn>
                                        <p:tgtEl>
                                          <p:spTgt spid="46"/>
                                        </p:tgtEl>
                                        <p:attrNameLst>
                                          <p:attrName>r</p:attrName>
                                        </p:attrNameLst>
                                      </p:cBhvr>
                                    </p:animRot>
                                    <p:animRot by="-240000">
                                      <p:cBhvr>
                                        <p:cTn id="79" dur="200" fill="hold">
                                          <p:stCondLst>
                                            <p:cond delay="600"/>
                                          </p:stCondLst>
                                        </p:cTn>
                                        <p:tgtEl>
                                          <p:spTgt spid="46"/>
                                        </p:tgtEl>
                                        <p:attrNameLst>
                                          <p:attrName>r</p:attrName>
                                        </p:attrNameLst>
                                      </p:cBhvr>
                                    </p:animRot>
                                    <p:animRot by="120000">
                                      <p:cBhvr>
                                        <p:cTn id="80" dur="200" fill="hold">
                                          <p:stCondLst>
                                            <p:cond delay="800"/>
                                          </p:stCondLst>
                                        </p:cTn>
                                        <p:tgtEl>
                                          <p:spTgt spid="46"/>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49"/>
                                        </p:tgtEl>
                                        <p:attrNameLst>
                                          <p:attrName>r</p:attrName>
                                        </p:attrNameLst>
                                      </p:cBhvr>
                                    </p:animRot>
                                    <p:animRot by="-240000">
                                      <p:cBhvr>
                                        <p:cTn id="85" dur="200" fill="hold">
                                          <p:stCondLst>
                                            <p:cond delay="200"/>
                                          </p:stCondLst>
                                        </p:cTn>
                                        <p:tgtEl>
                                          <p:spTgt spid="49"/>
                                        </p:tgtEl>
                                        <p:attrNameLst>
                                          <p:attrName>r</p:attrName>
                                        </p:attrNameLst>
                                      </p:cBhvr>
                                    </p:animRot>
                                    <p:animRot by="240000">
                                      <p:cBhvr>
                                        <p:cTn id="86" dur="200" fill="hold">
                                          <p:stCondLst>
                                            <p:cond delay="400"/>
                                          </p:stCondLst>
                                        </p:cTn>
                                        <p:tgtEl>
                                          <p:spTgt spid="49"/>
                                        </p:tgtEl>
                                        <p:attrNameLst>
                                          <p:attrName>r</p:attrName>
                                        </p:attrNameLst>
                                      </p:cBhvr>
                                    </p:animRot>
                                    <p:animRot by="-240000">
                                      <p:cBhvr>
                                        <p:cTn id="87" dur="200" fill="hold">
                                          <p:stCondLst>
                                            <p:cond delay="600"/>
                                          </p:stCondLst>
                                        </p:cTn>
                                        <p:tgtEl>
                                          <p:spTgt spid="49"/>
                                        </p:tgtEl>
                                        <p:attrNameLst>
                                          <p:attrName>r</p:attrName>
                                        </p:attrNameLst>
                                      </p:cBhvr>
                                    </p:animRot>
                                    <p:animRot by="120000">
                                      <p:cBhvr>
                                        <p:cTn id="88" dur="200" fill="hold">
                                          <p:stCondLst>
                                            <p:cond delay="800"/>
                                          </p:stCondLst>
                                        </p:cTn>
                                        <p:tgtEl>
                                          <p:spTgt spid="49"/>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68"/>
                                        </p:tgtEl>
                                        <p:attrNameLst>
                                          <p:attrName>r</p:attrName>
                                        </p:attrNameLst>
                                      </p:cBhvr>
                                    </p:animRot>
                                    <p:animRot by="-240000">
                                      <p:cBhvr>
                                        <p:cTn id="93" dur="200" fill="hold">
                                          <p:stCondLst>
                                            <p:cond delay="200"/>
                                          </p:stCondLst>
                                        </p:cTn>
                                        <p:tgtEl>
                                          <p:spTgt spid="68"/>
                                        </p:tgtEl>
                                        <p:attrNameLst>
                                          <p:attrName>r</p:attrName>
                                        </p:attrNameLst>
                                      </p:cBhvr>
                                    </p:animRot>
                                    <p:animRot by="240000">
                                      <p:cBhvr>
                                        <p:cTn id="94" dur="200" fill="hold">
                                          <p:stCondLst>
                                            <p:cond delay="400"/>
                                          </p:stCondLst>
                                        </p:cTn>
                                        <p:tgtEl>
                                          <p:spTgt spid="68"/>
                                        </p:tgtEl>
                                        <p:attrNameLst>
                                          <p:attrName>r</p:attrName>
                                        </p:attrNameLst>
                                      </p:cBhvr>
                                    </p:animRot>
                                    <p:animRot by="-240000">
                                      <p:cBhvr>
                                        <p:cTn id="95" dur="200" fill="hold">
                                          <p:stCondLst>
                                            <p:cond delay="600"/>
                                          </p:stCondLst>
                                        </p:cTn>
                                        <p:tgtEl>
                                          <p:spTgt spid="68"/>
                                        </p:tgtEl>
                                        <p:attrNameLst>
                                          <p:attrName>r</p:attrName>
                                        </p:attrNameLst>
                                      </p:cBhvr>
                                    </p:animRot>
                                    <p:animRot by="120000">
                                      <p:cBhvr>
                                        <p:cTn id="96" dur="200" fill="hold">
                                          <p:stCondLst>
                                            <p:cond delay="800"/>
                                          </p:stCondLst>
                                        </p:cTn>
                                        <p:tgtEl>
                                          <p:spTgt spid="68"/>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32" presetClass="emph" presetSubtype="0" fill="hold" nodeType="clickEffect">
                                  <p:stCondLst>
                                    <p:cond delay="0"/>
                                  </p:stCondLst>
                                  <p:childTnLst>
                                    <p:animRot by="120000">
                                      <p:cBhvr>
                                        <p:cTn id="100" dur="100" fill="hold">
                                          <p:stCondLst>
                                            <p:cond delay="0"/>
                                          </p:stCondLst>
                                        </p:cTn>
                                        <p:tgtEl>
                                          <p:spTgt spid="57"/>
                                        </p:tgtEl>
                                        <p:attrNameLst>
                                          <p:attrName>r</p:attrName>
                                        </p:attrNameLst>
                                      </p:cBhvr>
                                    </p:animRot>
                                    <p:animRot by="-240000">
                                      <p:cBhvr>
                                        <p:cTn id="101" dur="200" fill="hold">
                                          <p:stCondLst>
                                            <p:cond delay="200"/>
                                          </p:stCondLst>
                                        </p:cTn>
                                        <p:tgtEl>
                                          <p:spTgt spid="57"/>
                                        </p:tgtEl>
                                        <p:attrNameLst>
                                          <p:attrName>r</p:attrName>
                                        </p:attrNameLst>
                                      </p:cBhvr>
                                    </p:animRot>
                                    <p:animRot by="240000">
                                      <p:cBhvr>
                                        <p:cTn id="102" dur="200" fill="hold">
                                          <p:stCondLst>
                                            <p:cond delay="400"/>
                                          </p:stCondLst>
                                        </p:cTn>
                                        <p:tgtEl>
                                          <p:spTgt spid="57"/>
                                        </p:tgtEl>
                                        <p:attrNameLst>
                                          <p:attrName>r</p:attrName>
                                        </p:attrNameLst>
                                      </p:cBhvr>
                                    </p:animRot>
                                    <p:animRot by="-240000">
                                      <p:cBhvr>
                                        <p:cTn id="103" dur="200" fill="hold">
                                          <p:stCondLst>
                                            <p:cond delay="600"/>
                                          </p:stCondLst>
                                        </p:cTn>
                                        <p:tgtEl>
                                          <p:spTgt spid="57"/>
                                        </p:tgtEl>
                                        <p:attrNameLst>
                                          <p:attrName>r</p:attrName>
                                        </p:attrNameLst>
                                      </p:cBhvr>
                                    </p:animRot>
                                    <p:animRot by="120000">
                                      <p:cBhvr>
                                        <p:cTn id="104" dur="200" fill="hold">
                                          <p:stCondLst>
                                            <p:cond delay="800"/>
                                          </p:stCondLst>
                                        </p:cTn>
                                        <p:tgtEl>
                                          <p:spTgt spid="57"/>
                                        </p:tgtEl>
                                        <p:attrNameLst>
                                          <p:attrName>r</p:attrName>
                                        </p:attrNameLst>
                                      </p:cBhvr>
                                    </p:animRot>
                                  </p:childTnLst>
                                </p:cTn>
                              </p:par>
                            </p:childTnLst>
                          </p:cTn>
                        </p:par>
                      </p:childTnLst>
                    </p:cTn>
                  </p:par>
                  <p:par>
                    <p:cTn id="105" fill="hold">
                      <p:stCondLst>
                        <p:cond delay="indefinite"/>
                      </p:stCondLst>
                      <p:childTnLst>
                        <p:par>
                          <p:cTn id="106" fill="hold">
                            <p:stCondLst>
                              <p:cond delay="0"/>
                            </p:stCondLst>
                            <p:childTnLst>
                              <p:par>
                                <p:cTn id="107" presetID="32" presetClass="emph" presetSubtype="0" fill="hold" nodeType="clickEffect">
                                  <p:stCondLst>
                                    <p:cond delay="0"/>
                                  </p:stCondLst>
                                  <p:childTnLst>
                                    <p:animRot by="120000">
                                      <p:cBhvr>
                                        <p:cTn id="108" dur="100" fill="hold">
                                          <p:stCondLst>
                                            <p:cond delay="0"/>
                                          </p:stCondLst>
                                        </p:cTn>
                                        <p:tgtEl>
                                          <p:spTgt spid="80"/>
                                        </p:tgtEl>
                                        <p:attrNameLst>
                                          <p:attrName>r</p:attrName>
                                        </p:attrNameLst>
                                      </p:cBhvr>
                                    </p:animRot>
                                    <p:animRot by="-240000">
                                      <p:cBhvr>
                                        <p:cTn id="109" dur="200" fill="hold">
                                          <p:stCondLst>
                                            <p:cond delay="200"/>
                                          </p:stCondLst>
                                        </p:cTn>
                                        <p:tgtEl>
                                          <p:spTgt spid="80"/>
                                        </p:tgtEl>
                                        <p:attrNameLst>
                                          <p:attrName>r</p:attrName>
                                        </p:attrNameLst>
                                      </p:cBhvr>
                                    </p:animRot>
                                    <p:animRot by="240000">
                                      <p:cBhvr>
                                        <p:cTn id="110" dur="200" fill="hold">
                                          <p:stCondLst>
                                            <p:cond delay="400"/>
                                          </p:stCondLst>
                                        </p:cTn>
                                        <p:tgtEl>
                                          <p:spTgt spid="80"/>
                                        </p:tgtEl>
                                        <p:attrNameLst>
                                          <p:attrName>r</p:attrName>
                                        </p:attrNameLst>
                                      </p:cBhvr>
                                    </p:animRot>
                                    <p:animRot by="-240000">
                                      <p:cBhvr>
                                        <p:cTn id="111" dur="200" fill="hold">
                                          <p:stCondLst>
                                            <p:cond delay="600"/>
                                          </p:stCondLst>
                                        </p:cTn>
                                        <p:tgtEl>
                                          <p:spTgt spid="80"/>
                                        </p:tgtEl>
                                        <p:attrNameLst>
                                          <p:attrName>r</p:attrName>
                                        </p:attrNameLst>
                                      </p:cBhvr>
                                    </p:animRot>
                                    <p:animRot by="120000">
                                      <p:cBhvr>
                                        <p:cTn id="112" dur="200" fill="hold">
                                          <p:stCondLst>
                                            <p:cond delay="800"/>
                                          </p:stCondLst>
                                        </p:cTn>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sp>
        <p:nvSpPr>
          <p:cNvPr id="21" name="Rectangle 20"/>
          <p:cNvSpPr/>
          <p:nvPr/>
        </p:nvSpPr>
        <p:spPr>
          <a:xfrm>
            <a:off x="0" y="3445680"/>
            <a:ext cx="18288000" cy="31670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15" name="Picture 19" descr="Cartoon Hộp Y Sinh Hộp Y Tế Sơ Cứu Kit Y Tế Hộp Hình ảnh | Định dạng hình  ảnh PSD 611518073| vn.lovepik.com"/>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721" b="83721" l="21163" r="82907"/>
                    </a14:imgEffect>
                  </a14:imgLayer>
                </a14:imgProps>
              </a:ext>
              <a:ext uri="{28A0092B-C50C-407E-A947-70E740481C1C}">
                <a14:useLocalDpi xmlns:a14="http://schemas.microsoft.com/office/drawing/2010/main" val="0"/>
              </a:ext>
            </a:extLst>
          </a:blip>
          <a:srcRect l="16744" t="15815" r="15258" b="15983"/>
          <a:stretch/>
        </p:blipFill>
        <p:spPr bwMode="auto">
          <a:xfrm>
            <a:off x="220050" y="4421651"/>
            <a:ext cx="1562745" cy="15674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438176" y="4217231"/>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7">
            <a:extLst>
              <a:ext uri="{BEBA8EAE-BF5A-486C-A8C5-ECC9F3942E4B}">
                <a14:imgProps xmlns:a14="http://schemas.microsoft.com/office/drawing/2010/main">
                  <a14:imgLayer r:embed="rId8">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4251527" y="3950531"/>
            <a:ext cx="1627356" cy="2286000"/>
          </a:xfrm>
          <a:prstGeom prst="rect">
            <a:avLst/>
          </a:prstGeom>
        </p:spPr>
      </p:pic>
      <p:pic>
        <p:nvPicPr>
          <p:cNvPr id="35"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8931564" y="421286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9" descr="Cartoon Hộp Y Sinh Hộp Y Tế Sơ Cứu Kit Y Tế Hộp Hình ảnh | Định dạng hình  ảnh PSD 611518073| vn.lovepik.com"/>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721" b="83721" l="21163" r="82907"/>
                    </a14:imgEffect>
                  </a14:imgLayer>
                </a14:imgProps>
              </a:ext>
              <a:ext uri="{28A0092B-C50C-407E-A947-70E740481C1C}">
                <a14:useLocalDpi xmlns:a14="http://schemas.microsoft.com/office/drawing/2010/main" val="0"/>
              </a:ext>
            </a:extLst>
          </a:blip>
          <a:srcRect l="16744" t="15815" r="15258" b="15983"/>
          <a:stretch/>
        </p:blipFill>
        <p:spPr bwMode="auto">
          <a:xfrm>
            <a:off x="12115800" y="4421651"/>
            <a:ext cx="1562745" cy="156744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9" descr="Cartoon Hộp Y Sinh Hộp Y Tế Sơ Cứu Kit Y Tế Hộp Hình ảnh | Định dạng hình  ảnh PSD 611518073| vn.lovepik.com"/>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721" b="83721" l="21163" r="82907"/>
                    </a14:imgEffect>
                  </a14:imgLayer>
                </a14:imgProps>
              </a:ext>
              <a:ext uri="{28A0092B-C50C-407E-A947-70E740481C1C}">
                <a14:useLocalDpi xmlns:a14="http://schemas.microsoft.com/office/drawing/2010/main" val="0"/>
              </a:ext>
            </a:extLst>
          </a:blip>
          <a:srcRect l="16744" t="15815" r="15258" b="15983"/>
          <a:stretch/>
        </p:blipFill>
        <p:spPr bwMode="auto">
          <a:xfrm>
            <a:off x="6285555" y="4465289"/>
            <a:ext cx="1562745" cy="156744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2852939" y="415290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4687237" y="415290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3358637" y="4152900"/>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7547997" y="4217231"/>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7">
            <a:extLst>
              <a:ext uri="{BEBA8EAE-BF5A-486C-A8C5-ECC9F3942E4B}">
                <a14:imgProps xmlns:a14="http://schemas.microsoft.com/office/drawing/2010/main">
                  <a14:imgLayer r:embed="rId8">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16119929" y="3886200"/>
            <a:ext cx="1627356" cy="2286000"/>
          </a:xfrm>
          <a:prstGeom prst="rect">
            <a:avLst/>
          </a:prstGeom>
        </p:spPr>
      </p:pic>
      <p:pic>
        <p:nvPicPr>
          <p:cNvPr id="43" name="Picture 42"/>
          <p:cNvPicPr>
            <a:picLocks noChangeAspect="1"/>
          </p:cNvPicPr>
          <p:nvPr/>
        </p:nvPicPr>
        <p:blipFill rotWithShape="1">
          <a:blip r:embed="rId7">
            <a:extLst>
              <a:ext uri="{BEBA8EAE-BF5A-486C-A8C5-ECC9F3942E4B}">
                <a14:imgProps xmlns:a14="http://schemas.microsoft.com/office/drawing/2010/main">
                  <a14:imgLayer r:embed="rId8">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10259397" y="3969792"/>
            <a:ext cx="1627356" cy="2286000"/>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4955257" y="3950531"/>
            <a:ext cx="1627356" cy="2286000"/>
          </a:xfrm>
          <a:prstGeom prst="rect">
            <a:avLst/>
          </a:prstGeom>
        </p:spPr>
      </p:pic>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10858049" y="3969792"/>
            <a:ext cx="1627356" cy="2286000"/>
          </a:xfrm>
          <a:prstGeom prst="rect">
            <a:avLst/>
          </a:prstGeom>
        </p:spPr>
      </p:pic>
      <p:pic>
        <p:nvPicPr>
          <p:cNvPr id="20" name="Picture 19"/>
          <p:cNvPicPr>
            <a:picLocks noChangeAspect="1"/>
          </p:cNvPicPr>
          <p:nvPr/>
        </p:nvPicPr>
        <p:blipFill rotWithShape="1">
          <a:blip r:embed="rId7">
            <a:extLst>
              <a:ext uri="{BEBA8EAE-BF5A-486C-A8C5-ECC9F3942E4B}">
                <a14:imgProps xmlns:a14="http://schemas.microsoft.com/office/drawing/2010/main">
                  <a14:imgLayer r:embed="rId8">
                    <a14:imgEffect>
                      <a14:backgroundRemoval t="34462" b="72231" l="68077" r="95077"/>
                    </a14:imgEffect>
                  </a14:imgLayer>
                </a14:imgProps>
              </a:ext>
              <a:ext uri="{28A0092B-C50C-407E-A947-70E740481C1C}">
                <a14:useLocalDpi xmlns:a14="http://schemas.microsoft.com/office/drawing/2010/main" val="0"/>
              </a:ext>
            </a:extLst>
          </a:blip>
          <a:srcRect l="71570" t="35292" r="7492" b="35297"/>
          <a:stretch/>
        </p:blipFill>
        <p:spPr>
          <a:xfrm>
            <a:off x="16718581" y="3946160"/>
            <a:ext cx="1627356" cy="2286000"/>
          </a:xfrm>
          <a:prstGeom prst="rect">
            <a:avLst/>
          </a:prstGeom>
        </p:spPr>
      </p:pic>
    </p:spTree>
    <p:custDataLst>
      <p:tags r:id="rId1"/>
    </p:custDataLst>
    <p:extLst>
      <p:ext uri="{BB962C8B-B14F-4D97-AF65-F5344CB8AC3E}">
        <p14:creationId xmlns:p14="http://schemas.microsoft.com/office/powerpoint/2010/main" val="855675058"/>
      </p:ext>
    </p:extLst>
  </p:cSld>
  <p:clrMapOvr>
    <a:masterClrMapping/>
  </p:clrMapOvr>
  <mc:AlternateContent xmlns:mc="http://schemas.openxmlformats.org/markup-compatibility/2006" xmlns:p14="http://schemas.microsoft.com/office/powerpoint/2010/main">
    <mc:Choice Requires="p14">
      <p:transition spd="slow" p14:dur="1250" advTm="62472">
        <p14:switch dir="r"/>
      </p:transition>
    </mc:Choice>
    <mc:Fallback xmlns="">
      <p:transition spd="slow" advTm="624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115"/>
                                        </p:tgtEl>
                                        <p:attrNameLst>
                                          <p:attrName>style.visibility</p:attrName>
                                        </p:attrNameLst>
                                      </p:cBhvr>
                                      <p:to>
                                        <p:strVal val="visible"/>
                                      </p:to>
                                    </p:set>
                                    <p:anim calcmode="lin" valueType="num">
                                      <p:cBhvr additive="base">
                                        <p:cTn id="11" dur="2000" fill="hold"/>
                                        <p:tgtEl>
                                          <p:spTgt spid="4115"/>
                                        </p:tgtEl>
                                        <p:attrNameLst>
                                          <p:attrName>ppt_x</p:attrName>
                                        </p:attrNameLst>
                                      </p:cBhvr>
                                      <p:tavLst>
                                        <p:tav tm="0">
                                          <p:val>
                                            <p:strVal val="0-#ppt_w/2"/>
                                          </p:val>
                                        </p:tav>
                                        <p:tav tm="100000">
                                          <p:val>
                                            <p:strVal val="#ppt_x"/>
                                          </p:val>
                                        </p:tav>
                                      </p:tavLst>
                                    </p:anim>
                                    <p:anim calcmode="lin" valueType="num">
                                      <p:cBhvr additive="base">
                                        <p:cTn id="12" dur="2000" fill="hold"/>
                                        <p:tgtEl>
                                          <p:spTgt spid="41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2000" fill="hold"/>
                                        <p:tgtEl>
                                          <p:spTgt spid="32"/>
                                        </p:tgtEl>
                                        <p:attrNameLst>
                                          <p:attrName>ppt_x</p:attrName>
                                        </p:attrNameLst>
                                      </p:cBhvr>
                                      <p:tavLst>
                                        <p:tav tm="0">
                                          <p:val>
                                            <p:strVal val="0-#ppt_w/2"/>
                                          </p:val>
                                        </p:tav>
                                        <p:tav tm="100000">
                                          <p:val>
                                            <p:strVal val="#ppt_x"/>
                                          </p:val>
                                        </p:tav>
                                      </p:tavLst>
                                    </p:anim>
                                    <p:anim calcmode="lin" valueType="num">
                                      <p:cBhvr additive="base">
                                        <p:cTn id="16" dur="20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2000" fill="hold"/>
                                        <p:tgtEl>
                                          <p:spTgt spid="33"/>
                                        </p:tgtEl>
                                        <p:attrNameLst>
                                          <p:attrName>ppt_x</p:attrName>
                                        </p:attrNameLst>
                                      </p:cBhvr>
                                      <p:tavLst>
                                        <p:tav tm="0">
                                          <p:val>
                                            <p:strVal val="0-#ppt_w/2"/>
                                          </p:val>
                                        </p:tav>
                                        <p:tav tm="100000">
                                          <p:val>
                                            <p:strVal val="#ppt_x"/>
                                          </p:val>
                                        </p:tav>
                                      </p:tavLst>
                                    </p:anim>
                                    <p:anim calcmode="lin" valueType="num">
                                      <p:cBhvr additive="base">
                                        <p:cTn id="20" dur="20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2000" fill="hold"/>
                                        <p:tgtEl>
                                          <p:spTgt spid="35"/>
                                        </p:tgtEl>
                                        <p:attrNameLst>
                                          <p:attrName>ppt_x</p:attrName>
                                        </p:attrNameLst>
                                      </p:cBhvr>
                                      <p:tavLst>
                                        <p:tav tm="0">
                                          <p:val>
                                            <p:strVal val="0-#ppt_w/2"/>
                                          </p:val>
                                        </p:tav>
                                        <p:tav tm="100000">
                                          <p:val>
                                            <p:strVal val="#ppt_x"/>
                                          </p:val>
                                        </p:tav>
                                      </p:tavLst>
                                    </p:anim>
                                    <p:anim calcmode="lin" valueType="num">
                                      <p:cBhvr additive="base">
                                        <p:cTn id="24" dur="2000" fill="hold"/>
                                        <p:tgtEl>
                                          <p:spTgt spid="3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2000" fill="hold"/>
                                        <p:tgtEl>
                                          <p:spTgt spid="36"/>
                                        </p:tgtEl>
                                        <p:attrNameLst>
                                          <p:attrName>ppt_x</p:attrName>
                                        </p:attrNameLst>
                                      </p:cBhvr>
                                      <p:tavLst>
                                        <p:tav tm="0">
                                          <p:val>
                                            <p:strVal val="0-#ppt_w/2"/>
                                          </p:val>
                                        </p:tav>
                                        <p:tav tm="100000">
                                          <p:val>
                                            <p:strVal val="#ppt_x"/>
                                          </p:val>
                                        </p:tav>
                                      </p:tavLst>
                                    </p:anim>
                                    <p:anim calcmode="lin" valueType="num">
                                      <p:cBhvr additive="base">
                                        <p:cTn id="28" dur="2000" fill="hold"/>
                                        <p:tgtEl>
                                          <p:spTgt spid="3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2000" fill="hold"/>
                                        <p:tgtEl>
                                          <p:spTgt spid="37"/>
                                        </p:tgtEl>
                                        <p:attrNameLst>
                                          <p:attrName>ppt_x</p:attrName>
                                        </p:attrNameLst>
                                      </p:cBhvr>
                                      <p:tavLst>
                                        <p:tav tm="0">
                                          <p:val>
                                            <p:strVal val="0-#ppt_w/2"/>
                                          </p:val>
                                        </p:tav>
                                        <p:tav tm="100000">
                                          <p:val>
                                            <p:strVal val="#ppt_x"/>
                                          </p:val>
                                        </p:tav>
                                      </p:tavLst>
                                    </p:anim>
                                    <p:anim calcmode="lin" valueType="num">
                                      <p:cBhvr additive="base">
                                        <p:cTn id="32" dur="200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2000" fill="hold"/>
                                        <p:tgtEl>
                                          <p:spTgt spid="38"/>
                                        </p:tgtEl>
                                        <p:attrNameLst>
                                          <p:attrName>ppt_x</p:attrName>
                                        </p:attrNameLst>
                                      </p:cBhvr>
                                      <p:tavLst>
                                        <p:tav tm="0">
                                          <p:val>
                                            <p:strVal val="0-#ppt_w/2"/>
                                          </p:val>
                                        </p:tav>
                                        <p:tav tm="100000">
                                          <p:val>
                                            <p:strVal val="#ppt_x"/>
                                          </p:val>
                                        </p:tav>
                                      </p:tavLst>
                                    </p:anim>
                                    <p:anim calcmode="lin" valueType="num">
                                      <p:cBhvr additive="base">
                                        <p:cTn id="36" dur="2000" fill="hold"/>
                                        <p:tgtEl>
                                          <p:spTgt spid="38"/>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2000" fill="hold"/>
                                        <p:tgtEl>
                                          <p:spTgt spid="39"/>
                                        </p:tgtEl>
                                        <p:attrNameLst>
                                          <p:attrName>ppt_x</p:attrName>
                                        </p:attrNameLst>
                                      </p:cBhvr>
                                      <p:tavLst>
                                        <p:tav tm="0">
                                          <p:val>
                                            <p:strVal val="0-#ppt_w/2"/>
                                          </p:val>
                                        </p:tav>
                                        <p:tav tm="100000">
                                          <p:val>
                                            <p:strVal val="#ppt_x"/>
                                          </p:val>
                                        </p:tav>
                                      </p:tavLst>
                                    </p:anim>
                                    <p:anim calcmode="lin" valueType="num">
                                      <p:cBhvr additive="base">
                                        <p:cTn id="40" dur="2000" fill="hold"/>
                                        <p:tgtEl>
                                          <p:spTgt spid="39"/>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2000" fill="hold"/>
                                        <p:tgtEl>
                                          <p:spTgt spid="40"/>
                                        </p:tgtEl>
                                        <p:attrNameLst>
                                          <p:attrName>ppt_x</p:attrName>
                                        </p:attrNameLst>
                                      </p:cBhvr>
                                      <p:tavLst>
                                        <p:tav tm="0">
                                          <p:val>
                                            <p:strVal val="0-#ppt_w/2"/>
                                          </p:val>
                                        </p:tav>
                                        <p:tav tm="100000">
                                          <p:val>
                                            <p:strVal val="#ppt_x"/>
                                          </p:val>
                                        </p:tav>
                                      </p:tavLst>
                                    </p:anim>
                                    <p:anim calcmode="lin" valueType="num">
                                      <p:cBhvr additive="base">
                                        <p:cTn id="44" dur="20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2000" fill="hold"/>
                                        <p:tgtEl>
                                          <p:spTgt spid="41"/>
                                        </p:tgtEl>
                                        <p:attrNameLst>
                                          <p:attrName>ppt_x</p:attrName>
                                        </p:attrNameLst>
                                      </p:cBhvr>
                                      <p:tavLst>
                                        <p:tav tm="0">
                                          <p:val>
                                            <p:strVal val="0-#ppt_w/2"/>
                                          </p:val>
                                        </p:tav>
                                        <p:tav tm="100000">
                                          <p:val>
                                            <p:strVal val="#ppt_x"/>
                                          </p:val>
                                        </p:tav>
                                      </p:tavLst>
                                    </p:anim>
                                    <p:anim calcmode="lin" valueType="num">
                                      <p:cBhvr additive="base">
                                        <p:cTn id="48" dur="2000" fill="hold"/>
                                        <p:tgtEl>
                                          <p:spTgt spid="41"/>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2000" fill="hold"/>
                                        <p:tgtEl>
                                          <p:spTgt spid="42"/>
                                        </p:tgtEl>
                                        <p:attrNameLst>
                                          <p:attrName>ppt_x</p:attrName>
                                        </p:attrNameLst>
                                      </p:cBhvr>
                                      <p:tavLst>
                                        <p:tav tm="0">
                                          <p:val>
                                            <p:strVal val="0-#ppt_w/2"/>
                                          </p:val>
                                        </p:tav>
                                        <p:tav tm="100000">
                                          <p:val>
                                            <p:strVal val="#ppt_x"/>
                                          </p:val>
                                        </p:tav>
                                      </p:tavLst>
                                    </p:anim>
                                    <p:anim calcmode="lin" valueType="num">
                                      <p:cBhvr additive="base">
                                        <p:cTn id="52" dur="2000" fill="hold"/>
                                        <p:tgtEl>
                                          <p:spTgt spid="42"/>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2000" fill="hold"/>
                                        <p:tgtEl>
                                          <p:spTgt spid="43"/>
                                        </p:tgtEl>
                                        <p:attrNameLst>
                                          <p:attrName>ppt_x</p:attrName>
                                        </p:attrNameLst>
                                      </p:cBhvr>
                                      <p:tavLst>
                                        <p:tav tm="0">
                                          <p:val>
                                            <p:strVal val="0-#ppt_w/2"/>
                                          </p:val>
                                        </p:tav>
                                        <p:tav tm="100000">
                                          <p:val>
                                            <p:strVal val="#ppt_x"/>
                                          </p:val>
                                        </p:tav>
                                      </p:tavLst>
                                    </p:anim>
                                    <p:anim calcmode="lin" valueType="num">
                                      <p:cBhvr additive="base">
                                        <p:cTn id="56" dur="2000" fill="hold"/>
                                        <p:tgtEl>
                                          <p:spTgt spid="43"/>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2000" fill="hold"/>
                                        <p:tgtEl>
                                          <p:spTgt spid="18"/>
                                        </p:tgtEl>
                                        <p:attrNameLst>
                                          <p:attrName>ppt_x</p:attrName>
                                        </p:attrNameLst>
                                      </p:cBhvr>
                                      <p:tavLst>
                                        <p:tav tm="0">
                                          <p:val>
                                            <p:strVal val="0-#ppt_w/2"/>
                                          </p:val>
                                        </p:tav>
                                        <p:tav tm="100000">
                                          <p:val>
                                            <p:strVal val="#ppt_x"/>
                                          </p:val>
                                        </p:tav>
                                      </p:tavLst>
                                    </p:anim>
                                    <p:anim calcmode="lin" valueType="num">
                                      <p:cBhvr additive="base">
                                        <p:cTn id="60" dur="2000" fill="hold"/>
                                        <p:tgtEl>
                                          <p:spTgt spid="18"/>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2000" fill="hold"/>
                                        <p:tgtEl>
                                          <p:spTgt spid="19"/>
                                        </p:tgtEl>
                                        <p:attrNameLst>
                                          <p:attrName>ppt_x</p:attrName>
                                        </p:attrNameLst>
                                      </p:cBhvr>
                                      <p:tavLst>
                                        <p:tav tm="0">
                                          <p:val>
                                            <p:strVal val="0-#ppt_w/2"/>
                                          </p:val>
                                        </p:tav>
                                        <p:tav tm="100000">
                                          <p:val>
                                            <p:strVal val="#ppt_x"/>
                                          </p:val>
                                        </p:tav>
                                      </p:tavLst>
                                    </p:anim>
                                    <p:anim calcmode="lin" valueType="num">
                                      <p:cBhvr additive="base">
                                        <p:cTn id="64" dur="2000" fill="hold"/>
                                        <p:tgtEl>
                                          <p:spTgt spid="19"/>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2000" fill="hold"/>
                                        <p:tgtEl>
                                          <p:spTgt spid="20"/>
                                        </p:tgtEl>
                                        <p:attrNameLst>
                                          <p:attrName>ppt_x</p:attrName>
                                        </p:attrNameLst>
                                      </p:cBhvr>
                                      <p:tavLst>
                                        <p:tav tm="0">
                                          <p:val>
                                            <p:strVal val="0-#ppt_w/2"/>
                                          </p:val>
                                        </p:tav>
                                        <p:tav tm="100000">
                                          <p:val>
                                            <p:strVal val="#ppt_x"/>
                                          </p:val>
                                        </p:tav>
                                      </p:tavLst>
                                    </p:anim>
                                    <p:anim calcmode="lin" valueType="num">
                                      <p:cBhvr additive="base">
                                        <p:cTn id="68" dur="2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2" presetClass="emph" presetSubtype="0" fill="hold" nodeType="clickEffect">
                                  <p:stCondLst>
                                    <p:cond delay="0"/>
                                  </p:stCondLst>
                                  <p:childTnLst>
                                    <p:animRot by="120000">
                                      <p:cBhvr>
                                        <p:cTn id="72" dur="100" fill="hold">
                                          <p:stCondLst>
                                            <p:cond delay="0"/>
                                          </p:stCondLst>
                                        </p:cTn>
                                        <p:tgtEl>
                                          <p:spTgt spid="4115"/>
                                        </p:tgtEl>
                                        <p:attrNameLst>
                                          <p:attrName>r</p:attrName>
                                        </p:attrNameLst>
                                      </p:cBhvr>
                                    </p:animRot>
                                    <p:animRot by="-240000">
                                      <p:cBhvr>
                                        <p:cTn id="73" dur="200" fill="hold">
                                          <p:stCondLst>
                                            <p:cond delay="200"/>
                                          </p:stCondLst>
                                        </p:cTn>
                                        <p:tgtEl>
                                          <p:spTgt spid="4115"/>
                                        </p:tgtEl>
                                        <p:attrNameLst>
                                          <p:attrName>r</p:attrName>
                                        </p:attrNameLst>
                                      </p:cBhvr>
                                    </p:animRot>
                                    <p:animRot by="240000">
                                      <p:cBhvr>
                                        <p:cTn id="74" dur="200" fill="hold">
                                          <p:stCondLst>
                                            <p:cond delay="400"/>
                                          </p:stCondLst>
                                        </p:cTn>
                                        <p:tgtEl>
                                          <p:spTgt spid="4115"/>
                                        </p:tgtEl>
                                        <p:attrNameLst>
                                          <p:attrName>r</p:attrName>
                                        </p:attrNameLst>
                                      </p:cBhvr>
                                    </p:animRot>
                                    <p:animRot by="-240000">
                                      <p:cBhvr>
                                        <p:cTn id="75" dur="200" fill="hold">
                                          <p:stCondLst>
                                            <p:cond delay="600"/>
                                          </p:stCondLst>
                                        </p:cTn>
                                        <p:tgtEl>
                                          <p:spTgt spid="4115"/>
                                        </p:tgtEl>
                                        <p:attrNameLst>
                                          <p:attrName>r</p:attrName>
                                        </p:attrNameLst>
                                      </p:cBhvr>
                                    </p:animRot>
                                    <p:animRot by="120000">
                                      <p:cBhvr>
                                        <p:cTn id="76" dur="200" fill="hold">
                                          <p:stCondLst>
                                            <p:cond delay="800"/>
                                          </p:stCondLst>
                                        </p:cTn>
                                        <p:tgtEl>
                                          <p:spTgt spid="4115"/>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32" presetClass="emph" presetSubtype="0" fill="hold" nodeType="clickEffect">
                                  <p:stCondLst>
                                    <p:cond delay="0"/>
                                  </p:stCondLst>
                                  <p:childTnLst>
                                    <p:animRot by="120000">
                                      <p:cBhvr>
                                        <p:cTn id="80" dur="100" fill="hold">
                                          <p:stCondLst>
                                            <p:cond delay="0"/>
                                          </p:stCondLst>
                                        </p:cTn>
                                        <p:tgtEl>
                                          <p:spTgt spid="32"/>
                                        </p:tgtEl>
                                        <p:attrNameLst>
                                          <p:attrName>r</p:attrName>
                                        </p:attrNameLst>
                                      </p:cBhvr>
                                    </p:animRot>
                                    <p:animRot by="-240000">
                                      <p:cBhvr>
                                        <p:cTn id="81" dur="200" fill="hold">
                                          <p:stCondLst>
                                            <p:cond delay="200"/>
                                          </p:stCondLst>
                                        </p:cTn>
                                        <p:tgtEl>
                                          <p:spTgt spid="32"/>
                                        </p:tgtEl>
                                        <p:attrNameLst>
                                          <p:attrName>r</p:attrName>
                                        </p:attrNameLst>
                                      </p:cBhvr>
                                    </p:animRot>
                                    <p:animRot by="240000">
                                      <p:cBhvr>
                                        <p:cTn id="82" dur="200" fill="hold">
                                          <p:stCondLst>
                                            <p:cond delay="400"/>
                                          </p:stCondLst>
                                        </p:cTn>
                                        <p:tgtEl>
                                          <p:spTgt spid="32"/>
                                        </p:tgtEl>
                                        <p:attrNameLst>
                                          <p:attrName>r</p:attrName>
                                        </p:attrNameLst>
                                      </p:cBhvr>
                                    </p:animRot>
                                    <p:animRot by="-240000">
                                      <p:cBhvr>
                                        <p:cTn id="83" dur="200" fill="hold">
                                          <p:stCondLst>
                                            <p:cond delay="600"/>
                                          </p:stCondLst>
                                        </p:cTn>
                                        <p:tgtEl>
                                          <p:spTgt spid="32"/>
                                        </p:tgtEl>
                                        <p:attrNameLst>
                                          <p:attrName>r</p:attrName>
                                        </p:attrNameLst>
                                      </p:cBhvr>
                                    </p:animRot>
                                    <p:animRot by="120000">
                                      <p:cBhvr>
                                        <p:cTn id="84" dur="200" fill="hold">
                                          <p:stCondLst>
                                            <p:cond delay="800"/>
                                          </p:stCondLst>
                                        </p:cTn>
                                        <p:tgtEl>
                                          <p:spTgt spid="32"/>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32" presetClass="emph" presetSubtype="0" fill="hold" nodeType="clickEffect">
                                  <p:stCondLst>
                                    <p:cond delay="0"/>
                                  </p:stCondLst>
                                  <p:childTnLst>
                                    <p:animRot by="120000">
                                      <p:cBhvr>
                                        <p:cTn id="88" dur="100" fill="hold">
                                          <p:stCondLst>
                                            <p:cond delay="0"/>
                                          </p:stCondLst>
                                        </p:cTn>
                                        <p:tgtEl>
                                          <p:spTgt spid="38"/>
                                        </p:tgtEl>
                                        <p:attrNameLst>
                                          <p:attrName>r</p:attrName>
                                        </p:attrNameLst>
                                      </p:cBhvr>
                                    </p:animRot>
                                    <p:animRot by="-240000">
                                      <p:cBhvr>
                                        <p:cTn id="89" dur="200" fill="hold">
                                          <p:stCondLst>
                                            <p:cond delay="200"/>
                                          </p:stCondLst>
                                        </p:cTn>
                                        <p:tgtEl>
                                          <p:spTgt spid="38"/>
                                        </p:tgtEl>
                                        <p:attrNameLst>
                                          <p:attrName>r</p:attrName>
                                        </p:attrNameLst>
                                      </p:cBhvr>
                                    </p:animRot>
                                    <p:animRot by="240000">
                                      <p:cBhvr>
                                        <p:cTn id="90" dur="200" fill="hold">
                                          <p:stCondLst>
                                            <p:cond delay="400"/>
                                          </p:stCondLst>
                                        </p:cTn>
                                        <p:tgtEl>
                                          <p:spTgt spid="38"/>
                                        </p:tgtEl>
                                        <p:attrNameLst>
                                          <p:attrName>r</p:attrName>
                                        </p:attrNameLst>
                                      </p:cBhvr>
                                    </p:animRot>
                                    <p:animRot by="-240000">
                                      <p:cBhvr>
                                        <p:cTn id="91" dur="200" fill="hold">
                                          <p:stCondLst>
                                            <p:cond delay="600"/>
                                          </p:stCondLst>
                                        </p:cTn>
                                        <p:tgtEl>
                                          <p:spTgt spid="38"/>
                                        </p:tgtEl>
                                        <p:attrNameLst>
                                          <p:attrName>r</p:attrName>
                                        </p:attrNameLst>
                                      </p:cBhvr>
                                    </p:animRot>
                                    <p:animRot by="120000">
                                      <p:cBhvr>
                                        <p:cTn id="92" dur="200" fill="hold">
                                          <p:stCondLst>
                                            <p:cond delay="800"/>
                                          </p:stCondLst>
                                        </p:cTn>
                                        <p:tgtEl>
                                          <p:spTgt spid="38"/>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33"/>
                                        </p:tgtEl>
                                        <p:attrNameLst>
                                          <p:attrName>r</p:attrName>
                                        </p:attrNameLst>
                                      </p:cBhvr>
                                    </p:animRot>
                                    <p:animRot by="-240000">
                                      <p:cBhvr>
                                        <p:cTn id="97" dur="200" fill="hold">
                                          <p:stCondLst>
                                            <p:cond delay="200"/>
                                          </p:stCondLst>
                                        </p:cTn>
                                        <p:tgtEl>
                                          <p:spTgt spid="33"/>
                                        </p:tgtEl>
                                        <p:attrNameLst>
                                          <p:attrName>r</p:attrName>
                                        </p:attrNameLst>
                                      </p:cBhvr>
                                    </p:animRot>
                                    <p:animRot by="240000">
                                      <p:cBhvr>
                                        <p:cTn id="98" dur="200" fill="hold">
                                          <p:stCondLst>
                                            <p:cond delay="400"/>
                                          </p:stCondLst>
                                        </p:cTn>
                                        <p:tgtEl>
                                          <p:spTgt spid="33"/>
                                        </p:tgtEl>
                                        <p:attrNameLst>
                                          <p:attrName>r</p:attrName>
                                        </p:attrNameLst>
                                      </p:cBhvr>
                                    </p:animRot>
                                    <p:animRot by="-240000">
                                      <p:cBhvr>
                                        <p:cTn id="99" dur="200" fill="hold">
                                          <p:stCondLst>
                                            <p:cond delay="600"/>
                                          </p:stCondLst>
                                        </p:cTn>
                                        <p:tgtEl>
                                          <p:spTgt spid="33"/>
                                        </p:tgtEl>
                                        <p:attrNameLst>
                                          <p:attrName>r</p:attrName>
                                        </p:attrNameLst>
                                      </p:cBhvr>
                                    </p:animRot>
                                    <p:animRot by="120000">
                                      <p:cBhvr>
                                        <p:cTn id="100" dur="200" fill="hold">
                                          <p:stCondLst>
                                            <p:cond delay="800"/>
                                          </p:stCondLst>
                                        </p:cTn>
                                        <p:tgtEl>
                                          <p:spTgt spid="33"/>
                                        </p:tgtEl>
                                        <p:attrNameLst>
                                          <p:attrName>r</p:attrName>
                                        </p:attrNameLst>
                                      </p:cBhvr>
                                    </p:animRot>
                                  </p:childTnLst>
                                </p:cTn>
                              </p:par>
                            </p:childTnLst>
                          </p:cTn>
                        </p:par>
                      </p:childTnLst>
                    </p:cTn>
                  </p:par>
                  <p:par>
                    <p:cTn id="101" fill="hold">
                      <p:stCondLst>
                        <p:cond delay="indefinite"/>
                      </p:stCondLst>
                      <p:childTnLst>
                        <p:par>
                          <p:cTn id="102" fill="hold">
                            <p:stCondLst>
                              <p:cond delay="0"/>
                            </p:stCondLst>
                            <p:childTnLst>
                              <p:par>
                                <p:cTn id="103" presetID="32" presetClass="emph" presetSubtype="0" fill="hold" nodeType="clickEffect">
                                  <p:stCondLst>
                                    <p:cond delay="0"/>
                                  </p:stCondLst>
                                  <p:childTnLst>
                                    <p:animRot by="120000">
                                      <p:cBhvr>
                                        <p:cTn id="104" dur="100" fill="hold">
                                          <p:stCondLst>
                                            <p:cond delay="0"/>
                                          </p:stCondLst>
                                        </p:cTn>
                                        <p:tgtEl>
                                          <p:spTgt spid="18"/>
                                        </p:tgtEl>
                                        <p:attrNameLst>
                                          <p:attrName>r</p:attrName>
                                        </p:attrNameLst>
                                      </p:cBhvr>
                                    </p:animRot>
                                    <p:animRot by="-240000">
                                      <p:cBhvr>
                                        <p:cTn id="105" dur="200" fill="hold">
                                          <p:stCondLst>
                                            <p:cond delay="200"/>
                                          </p:stCondLst>
                                        </p:cTn>
                                        <p:tgtEl>
                                          <p:spTgt spid="18"/>
                                        </p:tgtEl>
                                        <p:attrNameLst>
                                          <p:attrName>r</p:attrName>
                                        </p:attrNameLst>
                                      </p:cBhvr>
                                    </p:animRot>
                                    <p:animRot by="240000">
                                      <p:cBhvr>
                                        <p:cTn id="106" dur="200" fill="hold">
                                          <p:stCondLst>
                                            <p:cond delay="400"/>
                                          </p:stCondLst>
                                        </p:cTn>
                                        <p:tgtEl>
                                          <p:spTgt spid="18"/>
                                        </p:tgtEl>
                                        <p:attrNameLst>
                                          <p:attrName>r</p:attrName>
                                        </p:attrNameLst>
                                      </p:cBhvr>
                                    </p:animRot>
                                    <p:animRot by="-240000">
                                      <p:cBhvr>
                                        <p:cTn id="107" dur="200" fill="hold">
                                          <p:stCondLst>
                                            <p:cond delay="600"/>
                                          </p:stCondLst>
                                        </p:cTn>
                                        <p:tgtEl>
                                          <p:spTgt spid="18"/>
                                        </p:tgtEl>
                                        <p:attrNameLst>
                                          <p:attrName>r</p:attrName>
                                        </p:attrNameLst>
                                      </p:cBhvr>
                                    </p:animRot>
                                    <p:animRot by="120000">
                                      <p:cBhvr>
                                        <p:cTn id="108" dur="200" fill="hold">
                                          <p:stCondLst>
                                            <p:cond delay="800"/>
                                          </p:stCondLst>
                                        </p:cTn>
                                        <p:tgtEl>
                                          <p:spTgt spid="18"/>
                                        </p:tgtEl>
                                        <p:attrNameLst>
                                          <p:attrName>r</p:attrName>
                                        </p:attrNameLst>
                                      </p:cBhvr>
                                    </p:animRot>
                                  </p:childTnLst>
                                </p:cTn>
                              </p:par>
                            </p:childTnLst>
                          </p:cTn>
                        </p:par>
                      </p:childTnLst>
                    </p:cTn>
                  </p:par>
                  <p:par>
                    <p:cTn id="109" fill="hold">
                      <p:stCondLst>
                        <p:cond delay="indefinite"/>
                      </p:stCondLst>
                      <p:childTnLst>
                        <p:par>
                          <p:cTn id="110" fill="hold">
                            <p:stCondLst>
                              <p:cond delay="0"/>
                            </p:stCondLst>
                            <p:childTnLst>
                              <p:par>
                                <p:cTn id="111" presetID="32" presetClass="emph" presetSubtype="0" fill="hold" nodeType="clickEffect">
                                  <p:stCondLst>
                                    <p:cond delay="0"/>
                                  </p:stCondLst>
                                  <p:childTnLst>
                                    <p:animRot by="120000">
                                      <p:cBhvr>
                                        <p:cTn id="112" dur="100" fill="hold">
                                          <p:stCondLst>
                                            <p:cond delay="0"/>
                                          </p:stCondLst>
                                        </p:cTn>
                                        <p:tgtEl>
                                          <p:spTgt spid="37"/>
                                        </p:tgtEl>
                                        <p:attrNameLst>
                                          <p:attrName>r</p:attrName>
                                        </p:attrNameLst>
                                      </p:cBhvr>
                                    </p:animRot>
                                    <p:animRot by="-240000">
                                      <p:cBhvr>
                                        <p:cTn id="113" dur="200" fill="hold">
                                          <p:stCondLst>
                                            <p:cond delay="200"/>
                                          </p:stCondLst>
                                        </p:cTn>
                                        <p:tgtEl>
                                          <p:spTgt spid="37"/>
                                        </p:tgtEl>
                                        <p:attrNameLst>
                                          <p:attrName>r</p:attrName>
                                        </p:attrNameLst>
                                      </p:cBhvr>
                                    </p:animRot>
                                    <p:animRot by="240000">
                                      <p:cBhvr>
                                        <p:cTn id="114" dur="200" fill="hold">
                                          <p:stCondLst>
                                            <p:cond delay="400"/>
                                          </p:stCondLst>
                                        </p:cTn>
                                        <p:tgtEl>
                                          <p:spTgt spid="37"/>
                                        </p:tgtEl>
                                        <p:attrNameLst>
                                          <p:attrName>r</p:attrName>
                                        </p:attrNameLst>
                                      </p:cBhvr>
                                    </p:animRot>
                                    <p:animRot by="-240000">
                                      <p:cBhvr>
                                        <p:cTn id="115" dur="200" fill="hold">
                                          <p:stCondLst>
                                            <p:cond delay="600"/>
                                          </p:stCondLst>
                                        </p:cTn>
                                        <p:tgtEl>
                                          <p:spTgt spid="37"/>
                                        </p:tgtEl>
                                        <p:attrNameLst>
                                          <p:attrName>r</p:attrName>
                                        </p:attrNameLst>
                                      </p:cBhvr>
                                    </p:animRot>
                                    <p:animRot by="120000">
                                      <p:cBhvr>
                                        <p:cTn id="116" dur="200" fill="hold">
                                          <p:stCondLst>
                                            <p:cond delay="800"/>
                                          </p:stCondLst>
                                        </p:cTn>
                                        <p:tgtEl>
                                          <p:spTgt spid="37"/>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32" presetClass="emph" presetSubtype="0" fill="hold" nodeType="clickEffect">
                                  <p:stCondLst>
                                    <p:cond delay="0"/>
                                  </p:stCondLst>
                                  <p:childTnLst>
                                    <p:animRot by="120000">
                                      <p:cBhvr>
                                        <p:cTn id="120" dur="100" fill="hold">
                                          <p:stCondLst>
                                            <p:cond delay="0"/>
                                          </p:stCondLst>
                                        </p:cTn>
                                        <p:tgtEl>
                                          <p:spTgt spid="41"/>
                                        </p:tgtEl>
                                        <p:attrNameLst>
                                          <p:attrName>r</p:attrName>
                                        </p:attrNameLst>
                                      </p:cBhvr>
                                    </p:animRot>
                                    <p:animRot by="-240000">
                                      <p:cBhvr>
                                        <p:cTn id="121" dur="200" fill="hold">
                                          <p:stCondLst>
                                            <p:cond delay="200"/>
                                          </p:stCondLst>
                                        </p:cTn>
                                        <p:tgtEl>
                                          <p:spTgt spid="41"/>
                                        </p:tgtEl>
                                        <p:attrNameLst>
                                          <p:attrName>r</p:attrName>
                                        </p:attrNameLst>
                                      </p:cBhvr>
                                    </p:animRot>
                                    <p:animRot by="240000">
                                      <p:cBhvr>
                                        <p:cTn id="122" dur="200" fill="hold">
                                          <p:stCondLst>
                                            <p:cond delay="400"/>
                                          </p:stCondLst>
                                        </p:cTn>
                                        <p:tgtEl>
                                          <p:spTgt spid="41"/>
                                        </p:tgtEl>
                                        <p:attrNameLst>
                                          <p:attrName>r</p:attrName>
                                        </p:attrNameLst>
                                      </p:cBhvr>
                                    </p:animRot>
                                    <p:animRot by="-240000">
                                      <p:cBhvr>
                                        <p:cTn id="123" dur="200" fill="hold">
                                          <p:stCondLst>
                                            <p:cond delay="600"/>
                                          </p:stCondLst>
                                        </p:cTn>
                                        <p:tgtEl>
                                          <p:spTgt spid="41"/>
                                        </p:tgtEl>
                                        <p:attrNameLst>
                                          <p:attrName>r</p:attrName>
                                        </p:attrNameLst>
                                      </p:cBhvr>
                                    </p:animRot>
                                    <p:animRot by="120000">
                                      <p:cBhvr>
                                        <p:cTn id="124" dur="200" fill="hold">
                                          <p:stCondLst>
                                            <p:cond delay="800"/>
                                          </p:stCondLst>
                                        </p:cTn>
                                        <p:tgtEl>
                                          <p:spTgt spid="41"/>
                                        </p:tgtEl>
                                        <p:attrNameLst>
                                          <p:attrName>r</p:attrName>
                                        </p:attrNameLst>
                                      </p:cBhvr>
                                    </p:animRot>
                                  </p:childTnLst>
                                </p:cTn>
                              </p:par>
                            </p:childTnLst>
                          </p:cTn>
                        </p:par>
                      </p:childTnLst>
                    </p:cTn>
                  </p:par>
                  <p:par>
                    <p:cTn id="125" fill="hold">
                      <p:stCondLst>
                        <p:cond delay="indefinite"/>
                      </p:stCondLst>
                      <p:childTnLst>
                        <p:par>
                          <p:cTn id="126" fill="hold">
                            <p:stCondLst>
                              <p:cond delay="0"/>
                            </p:stCondLst>
                            <p:childTnLst>
                              <p:par>
                                <p:cTn id="127" presetID="32" presetClass="emph" presetSubtype="0" fill="hold" nodeType="clickEffect">
                                  <p:stCondLst>
                                    <p:cond delay="0"/>
                                  </p:stCondLst>
                                  <p:childTnLst>
                                    <p:animRot by="120000">
                                      <p:cBhvr>
                                        <p:cTn id="128" dur="100" fill="hold">
                                          <p:stCondLst>
                                            <p:cond delay="0"/>
                                          </p:stCondLst>
                                        </p:cTn>
                                        <p:tgtEl>
                                          <p:spTgt spid="35"/>
                                        </p:tgtEl>
                                        <p:attrNameLst>
                                          <p:attrName>r</p:attrName>
                                        </p:attrNameLst>
                                      </p:cBhvr>
                                    </p:animRot>
                                    <p:animRot by="-240000">
                                      <p:cBhvr>
                                        <p:cTn id="129" dur="200" fill="hold">
                                          <p:stCondLst>
                                            <p:cond delay="200"/>
                                          </p:stCondLst>
                                        </p:cTn>
                                        <p:tgtEl>
                                          <p:spTgt spid="35"/>
                                        </p:tgtEl>
                                        <p:attrNameLst>
                                          <p:attrName>r</p:attrName>
                                        </p:attrNameLst>
                                      </p:cBhvr>
                                    </p:animRot>
                                    <p:animRot by="240000">
                                      <p:cBhvr>
                                        <p:cTn id="130" dur="200" fill="hold">
                                          <p:stCondLst>
                                            <p:cond delay="400"/>
                                          </p:stCondLst>
                                        </p:cTn>
                                        <p:tgtEl>
                                          <p:spTgt spid="35"/>
                                        </p:tgtEl>
                                        <p:attrNameLst>
                                          <p:attrName>r</p:attrName>
                                        </p:attrNameLst>
                                      </p:cBhvr>
                                    </p:animRot>
                                    <p:animRot by="-240000">
                                      <p:cBhvr>
                                        <p:cTn id="131" dur="200" fill="hold">
                                          <p:stCondLst>
                                            <p:cond delay="600"/>
                                          </p:stCondLst>
                                        </p:cTn>
                                        <p:tgtEl>
                                          <p:spTgt spid="35"/>
                                        </p:tgtEl>
                                        <p:attrNameLst>
                                          <p:attrName>r</p:attrName>
                                        </p:attrNameLst>
                                      </p:cBhvr>
                                    </p:animRot>
                                    <p:animRot by="120000">
                                      <p:cBhvr>
                                        <p:cTn id="132" dur="200" fill="hold">
                                          <p:stCondLst>
                                            <p:cond delay="800"/>
                                          </p:stCondLst>
                                        </p:cTn>
                                        <p:tgtEl>
                                          <p:spTgt spid="35"/>
                                        </p:tgtEl>
                                        <p:attrNameLst>
                                          <p:attrName>r</p:attrName>
                                        </p:attrNameLst>
                                      </p:cBhvr>
                                    </p:animRot>
                                  </p:childTnLst>
                                </p:cTn>
                              </p:par>
                            </p:childTnLst>
                          </p:cTn>
                        </p:par>
                      </p:childTnLst>
                    </p:cTn>
                  </p:par>
                  <p:par>
                    <p:cTn id="133" fill="hold">
                      <p:stCondLst>
                        <p:cond delay="indefinite"/>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43"/>
                                        </p:tgtEl>
                                        <p:attrNameLst>
                                          <p:attrName>r</p:attrName>
                                        </p:attrNameLst>
                                      </p:cBhvr>
                                    </p:animRot>
                                    <p:animRot by="-240000">
                                      <p:cBhvr>
                                        <p:cTn id="137" dur="200" fill="hold">
                                          <p:stCondLst>
                                            <p:cond delay="200"/>
                                          </p:stCondLst>
                                        </p:cTn>
                                        <p:tgtEl>
                                          <p:spTgt spid="43"/>
                                        </p:tgtEl>
                                        <p:attrNameLst>
                                          <p:attrName>r</p:attrName>
                                        </p:attrNameLst>
                                      </p:cBhvr>
                                    </p:animRot>
                                    <p:animRot by="240000">
                                      <p:cBhvr>
                                        <p:cTn id="138" dur="200" fill="hold">
                                          <p:stCondLst>
                                            <p:cond delay="400"/>
                                          </p:stCondLst>
                                        </p:cTn>
                                        <p:tgtEl>
                                          <p:spTgt spid="43"/>
                                        </p:tgtEl>
                                        <p:attrNameLst>
                                          <p:attrName>r</p:attrName>
                                        </p:attrNameLst>
                                      </p:cBhvr>
                                    </p:animRot>
                                    <p:animRot by="-240000">
                                      <p:cBhvr>
                                        <p:cTn id="139" dur="200" fill="hold">
                                          <p:stCondLst>
                                            <p:cond delay="600"/>
                                          </p:stCondLst>
                                        </p:cTn>
                                        <p:tgtEl>
                                          <p:spTgt spid="43"/>
                                        </p:tgtEl>
                                        <p:attrNameLst>
                                          <p:attrName>r</p:attrName>
                                        </p:attrNameLst>
                                      </p:cBhvr>
                                    </p:animRot>
                                    <p:animRot by="120000">
                                      <p:cBhvr>
                                        <p:cTn id="140" dur="200" fill="hold">
                                          <p:stCondLst>
                                            <p:cond delay="800"/>
                                          </p:stCondLst>
                                        </p:cTn>
                                        <p:tgtEl>
                                          <p:spTgt spid="43"/>
                                        </p:tgtEl>
                                        <p:attrNameLst>
                                          <p:attrName>r</p:attrName>
                                        </p:attrNameLst>
                                      </p:cBhvr>
                                    </p:animRot>
                                  </p:childTnLst>
                                </p:cTn>
                              </p:par>
                            </p:childTnLst>
                          </p:cTn>
                        </p:par>
                      </p:childTnLst>
                    </p:cTn>
                  </p:par>
                  <p:par>
                    <p:cTn id="141" fill="hold">
                      <p:stCondLst>
                        <p:cond delay="indefinite"/>
                      </p:stCondLst>
                      <p:childTnLst>
                        <p:par>
                          <p:cTn id="142" fill="hold">
                            <p:stCondLst>
                              <p:cond delay="0"/>
                            </p:stCondLst>
                            <p:childTnLst>
                              <p:par>
                                <p:cTn id="143" presetID="32" presetClass="emph" presetSubtype="0" fill="hold" nodeType="clickEffect">
                                  <p:stCondLst>
                                    <p:cond delay="0"/>
                                  </p:stCondLst>
                                  <p:childTnLst>
                                    <p:animRot by="120000">
                                      <p:cBhvr>
                                        <p:cTn id="144" dur="100" fill="hold">
                                          <p:stCondLst>
                                            <p:cond delay="0"/>
                                          </p:stCondLst>
                                        </p:cTn>
                                        <p:tgtEl>
                                          <p:spTgt spid="19"/>
                                        </p:tgtEl>
                                        <p:attrNameLst>
                                          <p:attrName>r</p:attrName>
                                        </p:attrNameLst>
                                      </p:cBhvr>
                                    </p:animRot>
                                    <p:animRot by="-240000">
                                      <p:cBhvr>
                                        <p:cTn id="145" dur="200" fill="hold">
                                          <p:stCondLst>
                                            <p:cond delay="200"/>
                                          </p:stCondLst>
                                        </p:cTn>
                                        <p:tgtEl>
                                          <p:spTgt spid="19"/>
                                        </p:tgtEl>
                                        <p:attrNameLst>
                                          <p:attrName>r</p:attrName>
                                        </p:attrNameLst>
                                      </p:cBhvr>
                                    </p:animRot>
                                    <p:animRot by="240000">
                                      <p:cBhvr>
                                        <p:cTn id="146" dur="200" fill="hold">
                                          <p:stCondLst>
                                            <p:cond delay="400"/>
                                          </p:stCondLst>
                                        </p:cTn>
                                        <p:tgtEl>
                                          <p:spTgt spid="19"/>
                                        </p:tgtEl>
                                        <p:attrNameLst>
                                          <p:attrName>r</p:attrName>
                                        </p:attrNameLst>
                                      </p:cBhvr>
                                    </p:animRot>
                                    <p:animRot by="-240000">
                                      <p:cBhvr>
                                        <p:cTn id="147" dur="200" fill="hold">
                                          <p:stCondLst>
                                            <p:cond delay="600"/>
                                          </p:stCondLst>
                                        </p:cTn>
                                        <p:tgtEl>
                                          <p:spTgt spid="19"/>
                                        </p:tgtEl>
                                        <p:attrNameLst>
                                          <p:attrName>r</p:attrName>
                                        </p:attrNameLst>
                                      </p:cBhvr>
                                    </p:animRot>
                                    <p:animRot by="120000">
                                      <p:cBhvr>
                                        <p:cTn id="148" dur="200" fill="hold">
                                          <p:stCondLst>
                                            <p:cond delay="800"/>
                                          </p:stCondLst>
                                        </p:cTn>
                                        <p:tgtEl>
                                          <p:spTgt spid="19"/>
                                        </p:tgtEl>
                                        <p:attrNameLst>
                                          <p:attrName>r</p:attrName>
                                        </p:attrNameLst>
                                      </p:cBhvr>
                                    </p:animRot>
                                  </p:childTnLst>
                                </p:cTn>
                              </p:par>
                            </p:childTnLst>
                          </p:cTn>
                        </p:par>
                      </p:childTnLst>
                    </p:cTn>
                  </p:par>
                  <p:par>
                    <p:cTn id="149" fill="hold">
                      <p:stCondLst>
                        <p:cond delay="indefinite"/>
                      </p:stCondLst>
                      <p:childTnLst>
                        <p:par>
                          <p:cTn id="150" fill="hold">
                            <p:stCondLst>
                              <p:cond delay="0"/>
                            </p:stCondLst>
                            <p:childTnLst>
                              <p:par>
                                <p:cTn id="151" presetID="32" presetClass="emph" presetSubtype="0" fill="hold" nodeType="clickEffect">
                                  <p:stCondLst>
                                    <p:cond delay="0"/>
                                  </p:stCondLst>
                                  <p:childTnLst>
                                    <p:animRot by="120000">
                                      <p:cBhvr>
                                        <p:cTn id="152" dur="100" fill="hold">
                                          <p:stCondLst>
                                            <p:cond delay="0"/>
                                          </p:stCondLst>
                                        </p:cTn>
                                        <p:tgtEl>
                                          <p:spTgt spid="36"/>
                                        </p:tgtEl>
                                        <p:attrNameLst>
                                          <p:attrName>r</p:attrName>
                                        </p:attrNameLst>
                                      </p:cBhvr>
                                    </p:animRot>
                                    <p:animRot by="-240000">
                                      <p:cBhvr>
                                        <p:cTn id="153" dur="200" fill="hold">
                                          <p:stCondLst>
                                            <p:cond delay="200"/>
                                          </p:stCondLst>
                                        </p:cTn>
                                        <p:tgtEl>
                                          <p:spTgt spid="36"/>
                                        </p:tgtEl>
                                        <p:attrNameLst>
                                          <p:attrName>r</p:attrName>
                                        </p:attrNameLst>
                                      </p:cBhvr>
                                    </p:animRot>
                                    <p:animRot by="240000">
                                      <p:cBhvr>
                                        <p:cTn id="154" dur="200" fill="hold">
                                          <p:stCondLst>
                                            <p:cond delay="400"/>
                                          </p:stCondLst>
                                        </p:cTn>
                                        <p:tgtEl>
                                          <p:spTgt spid="36"/>
                                        </p:tgtEl>
                                        <p:attrNameLst>
                                          <p:attrName>r</p:attrName>
                                        </p:attrNameLst>
                                      </p:cBhvr>
                                    </p:animRot>
                                    <p:animRot by="-240000">
                                      <p:cBhvr>
                                        <p:cTn id="155" dur="200" fill="hold">
                                          <p:stCondLst>
                                            <p:cond delay="600"/>
                                          </p:stCondLst>
                                        </p:cTn>
                                        <p:tgtEl>
                                          <p:spTgt spid="36"/>
                                        </p:tgtEl>
                                        <p:attrNameLst>
                                          <p:attrName>r</p:attrName>
                                        </p:attrNameLst>
                                      </p:cBhvr>
                                    </p:animRot>
                                    <p:animRot by="120000">
                                      <p:cBhvr>
                                        <p:cTn id="156" dur="200" fill="hold">
                                          <p:stCondLst>
                                            <p:cond delay="800"/>
                                          </p:stCondLst>
                                        </p:cTn>
                                        <p:tgtEl>
                                          <p:spTgt spid="36"/>
                                        </p:tgtEl>
                                        <p:attrNameLst>
                                          <p:attrName>r</p:attrName>
                                        </p:attrNameLst>
                                      </p:cBhvr>
                                    </p:animRot>
                                  </p:childTnLst>
                                </p:cTn>
                              </p:par>
                            </p:childTnLst>
                          </p:cTn>
                        </p:par>
                      </p:childTnLst>
                    </p:cTn>
                  </p:par>
                  <p:par>
                    <p:cTn id="157" fill="hold">
                      <p:stCondLst>
                        <p:cond delay="indefinite"/>
                      </p:stCondLst>
                      <p:childTnLst>
                        <p:par>
                          <p:cTn id="158" fill="hold">
                            <p:stCondLst>
                              <p:cond delay="0"/>
                            </p:stCondLst>
                            <p:childTnLst>
                              <p:par>
                                <p:cTn id="159" presetID="32" presetClass="emph" presetSubtype="0" fill="hold" nodeType="clickEffect">
                                  <p:stCondLst>
                                    <p:cond delay="0"/>
                                  </p:stCondLst>
                                  <p:childTnLst>
                                    <p:animRot by="120000">
                                      <p:cBhvr>
                                        <p:cTn id="160" dur="100" fill="hold">
                                          <p:stCondLst>
                                            <p:cond delay="0"/>
                                          </p:stCondLst>
                                        </p:cTn>
                                        <p:tgtEl>
                                          <p:spTgt spid="40"/>
                                        </p:tgtEl>
                                        <p:attrNameLst>
                                          <p:attrName>r</p:attrName>
                                        </p:attrNameLst>
                                      </p:cBhvr>
                                    </p:animRot>
                                    <p:animRot by="-240000">
                                      <p:cBhvr>
                                        <p:cTn id="161" dur="200" fill="hold">
                                          <p:stCondLst>
                                            <p:cond delay="200"/>
                                          </p:stCondLst>
                                        </p:cTn>
                                        <p:tgtEl>
                                          <p:spTgt spid="40"/>
                                        </p:tgtEl>
                                        <p:attrNameLst>
                                          <p:attrName>r</p:attrName>
                                        </p:attrNameLst>
                                      </p:cBhvr>
                                    </p:animRot>
                                    <p:animRot by="240000">
                                      <p:cBhvr>
                                        <p:cTn id="162" dur="200" fill="hold">
                                          <p:stCondLst>
                                            <p:cond delay="400"/>
                                          </p:stCondLst>
                                        </p:cTn>
                                        <p:tgtEl>
                                          <p:spTgt spid="40"/>
                                        </p:tgtEl>
                                        <p:attrNameLst>
                                          <p:attrName>r</p:attrName>
                                        </p:attrNameLst>
                                      </p:cBhvr>
                                    </p:animRot>
                                    <p:animRot by="-240000">
                                      <p:cBhvr>
                                        <p:cTn id="163" dur="200" fill="hold">
                                          <p:stCondLst>
                                            <p:cond delay="600"/>
                                          </p:stCondLst>
                                        </p:cTn>
                                        <p:tgtEl>
                                          <p:spTgt spid="40"/>
                                        </p:tgtEl>
                                        <p:attrNameLst>
                                          <p:attrName>r</p:attrName>
                                        </p:attrNameLst>
                                      </p:cBhvr>
                                    </p:animRot>
                                    <p:animRot by="120000">
                                      <p:cBhvr>
                                        <p:cTn id="164" dur="200" fill="hold">
                                          <p:stCondLst>
                                            <p:cond delay="800"/>
                                          </p:stCondLst>
                                        </p:cTn>
                                        <p:tgtEl>
                                          <p:spTgt spid="40"/>
                                        </p:tgtEl>
                                        <p:attrNameLst>
                                          <p:attrName>r</p:attrName>
                                        </p:attrNameLst>
                                      </p:cBhvr>
                                    </p:animRot>
                                  </p:childTnLst>
                                </p:cTn>
                              </p:par>
                            </p:childTnLst>
                          </p:cTn>
                        </p:par>
                      </p:childTnLst>
                    </p:cTn>
                  </p:par>
                  <p:par>
                    <p:cTn id="165" fill="hold">
                      <p:stCondLst>
                        <p:cond delay="indefinite"/>
                      </p:stCondLst>
                      <p:childTnLst>
                        <p:par>
                          <p:cTn id="166" fill="hold">
                            <p:stCondLst>
                              <p:cond delay="0"/>
                            </p:stCondLst>
                            <p:childTnLst>
                              <p:par>
                                <p:cTn id="167" presetID="32" presetClass="emph" presetSubtype="0" fill="hold" nodeType="clickEffect">
                                  <p:stCondLst>
                                    <p:cond delay="0"/>
                                  </p:stCondLst>
                                  <p:childTnLst>
                                    <p:animRot by="120000">
                                      <p:cBhvr>
                                        <p:cTn id="168" dur="100" fill="hold">
                                          <p:stCondLst>
                                            <p:cond delay="0"/>
                                          </p:stCondLst>
                                        </p:cTn>
                                        <p:tgtEl>
                                          <p:spTgt spid="39"/>
                                        </p:tgtEl>
                                        <p:attrNameLst>
                                          <p:attrName>r</p:attrName>
                                        </p:attrNameLst>
                                      </p:cBhvr>
                                    </p:animRot>
                                    <p:animRot by="-240000">
                                      <p:cBhvr>
                                        <p:cTn id="169" dur="200" fill="hold">
                                          <p:stCondLst>
                                            <p:cond delay="200"/>
                                          </p:stCondLst>
                                        </p:cTn>
                                        <p:tgtEl>
                                          <p:spTgt spid="39"/>
                                        </p:tgtEl>
                                        <p:attrNameLst>
                                          <p:attrName>r</p:attrName>
                                        </p:attrNameLst>
                                      </p:cBhvr>
                                    </p:animRot>
                                    <p:animRot by="240000">
                                      <p:cBhvr>
                                        <p:cTn id="170" dur="200" fill="hold">
                                          <p:stCondLst>
                                            <p:cond delay="400"/>
                                          </p:stCondLst>
                                        </p:cTn>
                                        <p:tgtEl>
                                          <p:spTgt spid="39"/>
                                        </p:tgtEl>
                                        <p:attrNameLst>
                                          <p:attrName>r</p:attrName>
                                        </p:attrNameLst>
                                      </p:cBhvr>
                                    </p:animRot>
                                    <p:animRot by="-240000">
                                      <p:cBhvr>
                                        <p:cTn id="171" dur="200" fill="hold">
                                          <p:stCondLst>
                                            <p:cond delay="600"/>
                                          </p:stCondLst>
                                        </p:cTn>
                                        <p:tgtEl>
                                          <p:spTgt spid="39"/>
                                        </p:tgtEl>
                                        <p:attrNameLst>
                                          <p:attrName>r</p:attrName>
                                        </p:attrNameLst>
                                      </p:cBhvr>
                                    </p:animRot>
                                    <p:animRot by="120000">
                                      <p:cBhvr>
                                        <p:cTn id="172" dur="200" fill="hold">
                                          <p:stCondLst>
                                            <p:cond delay="800"/>
                                          </p:stCondLst>
                                        </p:cTn>
                                        <p:tgtEl>
                                          <p:spTgt spid="39"/>
                                        </p:tgtEl>
                                        <p:attrNameLst>
                                          <p:attrName>r</p:attrName>
                                        </p:attrNameLst>
                                      </p:cBhvr>
                                    </p:animRot>
                                  </p:childTnLst>
                                </p:cTn>
                              </p:par>
                            </p:childTnLst>
                          </p:cTn>
                        </p:par>
                      </p:childTnLst>
                    </p:cTn>
                  </p:par>
                  <p:par>
                    <p:cTn id="173" fill="hold">
                      <p:stCondLst>
                        <p:cond delay="indefinite"/>
                      </p:stCondLst>
                      <p:childTnLst>
                        <p:par>
                          <p:cTn id="174" fill="hold">
                            <p:stCondLst>
                              <p:cond delay="0"/>
                            </p:stCondLst>
                            <p:childTnLst>
                              <p:par>
                                <p:cTn id="175" presetID="32" presetClass="emph" presetSubtype="0" fill="hold" nodeType="clickEffect">
                                  <p:stCondLst>
                                    <p:cond delay="0"/>
                                  </p:stCondLst>
                                  <p:childTnLst>
                                    <p:animRot by="120000">
                                      <p:cBhvr>
                                        <p:cTn id="176" dur="100" fill="hold">
                                          <p:stCondLst>
                                            <p:cond delay="0"/>
                                          </p:stCondLst>
                                        </p:cTn>
                                        <p:tgtEl>
                                          <p:spTgt spid="42"/>
                                        </p:tgtEl>
                                        <p:attrNameLst>
                                          <p:attrName>r</p:attrName>
                                        </p:attrNameLst>
                                      </p:cBhvr>
                                    </p:animRot>
                                    <p:animRot by="-240000">
                                      <p:cBhvr>
                                        <p:cTn id="177" dur="200" fill="hold">
                                          <p:stCondLst>
                                            <p:cond delay="200"/>
                                          </p:stCondLst>
                                        </p:cTn>
                                        <p:tgtEl>
                                          <p:spTgt spid="42"/>
                                        </p:tgtEl>
                                        <p:attrNameLst>
                                          <p:attrName>r</p:attrName>
                                        </p:attrNameLst>
                                      </p:cBhvr>
                                    </p:animRot>
                                    <p:animRot by="240000">
                                      <p:cBhvr>
                                        <p:cTn id="178" dur="200" fill="hold">
                                          <p:stCondLst>
                                            <p:cond delay="400"/>
                                          </p:stCondLst>
                                        </p:cTn>
                                        <p:tgtEl>
                                          <p:spTgt spid="42"/>
                                        </p:tgtEl>
                                        <p:attrNameLst>
                                          <p:attrName>r</p:attrName>
                                        </p:attrNameLst>
                                      </p:cBhvr>
                                    </p:animRot>
                                    <p:animRot by="-240000">
                                      <p:cBhvr>
                                        <p:cTn id="179" dur="200" fill="hold">
                                          <p:stCondLst>
                                            <p:cond delay="600"/>
                                          </p:stCondLst>
                                        </p:cTn>
                                        <p:tgtEl>
                                          <p:spTgt spid="42"/>
                                        </p:tgtEl>
                                        <p:attrNameLst>
                                          <p:attrName>r</p:attrName>
                                        </p:attrNameLst>
                                      </p:cBhvr>
                                    </p:animRot>
                                    <p:animRot by="120000">
                                      <p:cBhvr>
                                        <p:cTn id="180" dur="200" fill="hold">
                                          <p:stCondLst>
                                            <p:cond delay="800"/>
                                          </p:stCondLst>
                                        </p:cTn>
                                        <p:tgtEl>
                                          <p:spTgt spid="42"/>
                                        </p:tgtEl>
                                        <p:attrNameLst>
                                          <p:attrName>r</p:attrName>
                                        </p:attrNameLst>
                                      </p:cBhvr>
                                    </p:animRot>
                                  </p:childTnLst>
                                </p:cTn>
                              </p:par>
                            </p:childTnLst>
                          </p:cTn>
                        </p:par>
                      </p:childTnLst>
                    </p:cTn>
                  </p:par>
                  <p:par>
                    <p:cTn id="181" fill="hold">
                      <p:stCondLst>
                        <p:cond delay="indefinite"/>
                      </p:stCondLst>
                      <p:childTnLst>
                        <p:par>
                          <p:cTn id="182" fill="hold">
                            <p:stCondLst>
                              <p:cond delay="0"/>
                            </p:stCondLst>
                            <p:childTnLst>
                              <p:par>
                                <p:cTn id="183" presetID="32" presetClass="emph" presetSubtype="0" fill="hold" nodeType="clickEffect">
                                  <p:stCondLst>
                                    <p:cond delay="0"/>
                                  </p:stCondLst>
                                  <p:childTnLst>
                                    <p:animRot by="120000">
                                      <p:cBhvr>
                                        <p:cTn id="184" dur="100" fill="hold">
                                          <p:stCondLst>
                                            <p:cond delay="0"/>
                                          </p:stCondLst>
                                        </p:cTn>
                                        <p:tgtEl>
                                          <p:spTgt spid="20"/>
                                        </p:tgtEl>
                                        <p:attrNameLst>
                                          <p:attrName>r</p:attrName>
                                        </p:attrNameLst>
                                      </p:cBhvr>
                                    </p:animRot>
                                    <p:animRot by="-240000">
                                      <p:cBhvr>
                                        <p:cTn id="185" dur="200" fill="hold">
                                          <p:stCondLst>
                                            <p:cond delay="200"/>
                                          </p:stCondLst>
                                        </p:cTn>
                                        <p:tgtEl>
                                          <p:spTgt spid="20"/>
                                        </p:tgtEl>
                                        <p:attrNameLst>
                                          <p:attrName>r</p:attrName>
                                        </p:attrNameLst>
                                      </p:cBhvr>
                                    </p:animRot>
                                    <p:animRot by="240000">
                                      <p:cBhvr>
                                        <p:cTn id="186" dur="200" fill="hold">
                                          <p:stCondLst>
                                            <p:cond delay="400"/>
                                          </p:stCondLst>
                                        </p:cTn>
                                        <p:tgtEl>
                                          <p:spTgt spid="20"/>
                                        </p:tgtEl>
                                        <p:attrNameLst>
                                          <p:attrName>r</p:attrName>
                                        </p:attrNameLst>
                                      </p:cBhvr>
                                    </p:animRot>
                                    <p:animRot by="-240000">
                                      <p:cBhvr>
                                        <p:cTn id="187" dur="200" fill="hold">
                                          <p:stCondLst>
                                            <p:cond delay="600"/>
                                          </p:stCondLst>
                                        </p:cTn>
                                        <p:tgtEl>
                                          <p:spTgt spid="20"/>
                                        </p:tgtEl>
                                        <p:attrNameLst>
                                          <p:attrName>r</p:attrName>
                                        </p:attrNameLst>
                                      </p:cBhvr>
                                    </p:animRot>
                                    <p:animRot by="120000">
                                      <p:cBhvr>
                                        <p:cTn id="188"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sp>
        <p:nvSpPr>
          <p:cNvPr id="21" name="Rectangle 20"/>
          <p:cNvSpPr/>
          <p:nvPr/>
        </p:nvSpPr>
        <p:spPr>
          <a:xfrm>
            <a:off x="0" y="3156991"/>
            <a:ext cx="18287999" cy="316704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2" descr="ĐỒNG PHỤC BÁC SỸ 0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0" y="3550118"/>
            <a:ext cx="1430010" cy="214501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3" descr="Khẩu Trang Hình ảnh PNG | Vector và các tập tin PSD | Tải về miễn phí trên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09089" y="4180495"/>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9" name="Picture 47" descr="Transparent Registered Nurse Clipart - Nurse Cap Cartoon, HD Png Download ,  Transparent Png Image - PNGite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22" b="100000" l="0" r="98721"/>
                    </a14:imgEffect>
                  </a14:imgLayer>
                </a14:imgProps>
              </a:ext>
              <a:ext uri="{28A0092B-C50C-407E-A947-70E740481C1C}">
                <a14:useLocalDpi xmlns:a14="http://schemas.microsoft.com/office/drawing/2010/main" val="0"/>
              </a:ext>
            </a:extLst>
          </a:blip>
          <a:srcRect/>
          <a:stretch>
            <a:fillRect/>
          </a:stretch>
        </p:blipFill>
        <p:spPr bwMode="auto">
          <a:xfrm>
            <a:off x="1286193" y="4426609"/>
            <a:ext cx="992484" cy="627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7" descr="Transparent Registered Nurse Clipart - Nurse Cap Cartoon, HD Png Download ,  Transparent Png Image - PNGite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22" b="100000" l="0" r="98721"/>
                    </a14:imgEffect>
                  </a14:imgLayer>
                </a14:imgProps>
              </a:ext>
              <a:ext uri="{28A0092B-C50C-407E-A947-70E740481C1C}">
                <a14:useLocalDpi xmlns:a14="http://schemas.microsoft.com/office/drawing/2010/main" val="0"/>
              </a:ext>
            </a:extLst>
          </a:blip>
          <a:srcRect/>
          <a:stretch>
            <a:fillRect/>
          </a:stretch>
        </p:blipFill>
        <p:spPr bwMode="auto">
          <a:xfrm>
            <a:off x="2306428" y="4464005"/>
            <a:ext cx="992484" cy="6278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3" descr="Khẩu Trang Hình ảnh PNG | Vector và các tập tin PSD | Tải về miễn phí trên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99479" y="4149557"/>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43" descr="Khẩu Trang Hình ảnh PNG | Vector và các tập tin PSD | Tải về miễn phí trên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11750" y="4177295"/>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2" descr="ĐỒNG PHỤC BÁC SỸ 0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11704414" y="3550118"/>
            <a:ext cx="1430010" cy="21450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ĐỒNG PHỤC BÁC SỸ 0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5928407" y="3550118"/>
            <a:ext cx="1430010" cy="21450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7" descr="Transparent Registered Nurse Clipart - Nurse Cap Cartoon, HD Png Download ,  Transparent Png Image - PNGite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22" b="100000" l="0" r="98721"/>
                    </a14:imgEffect>
                  </a14:imgLayer>
                </a14:imgProps>
              </a:ext>
              <a:ext uri="{28A0092B-C50C-407E-A947-70E740481C1C}">
                <a14:useLocalDpi xmlns:a14="http://schemas.microsoft.com/office/drawing/2010/main" val="0"/>
              </a:ext>
            </a:extLst>
          </a:blip>
          <a:srcRect/>
          <a:stretch>
            <a:fillRect/>
          </a:stretch>
        </p:blipFill>
        <p:spPr bwMode="auto">
          <a:xfrm>
            <a:off x="12896223" y="4426609"/>
            <a:ext cx="992484" cy="627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7" descr="Transparent Registered Nurse Clipart - Nurse Cap Cartoon, HD Png Download ,  Transparent Png Image - PNGite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22" b="100000" l="0" r="98721"/>
                    </a14:imgEffect>
                  </a14:imgLayer>
                </a14:imgProps>
              </a:ext>
              <a:ext uri="{28A0092B-C50C-407E-A947-70E740481C1C}">
                <a14:useLocalDpi xmlns:a14="http://schemas.microsoft.com/office/drawing/2010/main" val="0"/>
              </a:ext>
            </a:extLst>
          </a:blip>
          <a:srcRect/>
          <a:stretch>
            <a:fillRect/>
          </a:stretch>
        </p:blipFill>
        <p:spPr bwMode="auto">
          <a:xfrm>
            <a:off x="8053984" y="4433067"/>
            <a:ext cx="992484" cy="6278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7" descr="Transparent Registered Nurse Clipart - Nurse Cap Cartoon, HD Png Download ,  Transparent Png Image - PNGite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22" b="100000" l="0" r="98721"/>
                    </a14:imgEffect>
                  </a14:imgLayer>
                </a14:imgProps>
              </a:ext>
              <a:ext uri="{28A0092B-C50C-407E-A947-70E740481C1C}">
                <a14:useLocalDpi xmlns:a14="http://schemas.microsoft.com/office/drawing/2010/main" val="0"/>
              </a:ext>
            </a:extLst>
          </a:blip>
          <a:srcRect/>
          <a:stretch>
            <a:fillRect/>
          </a:stretch>
        </p:blipFill>
        <p:spPr bwMode="auto">
          <a:xfrm>
            <a:off x="7059409" y="4426609"/>
            <a:ext cx="992484" cy="62780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3" descr="Khẩu Trang Hình ảnh PNG | Vector và các tập tin PSD | Tải về miễn phí trên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57297" y="4101183"/>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Picture 43" descr="Khẩu Trang Hình ảnh PNG | Vector và các tập tin PSD | Tải về miễn phí trên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804970" y="4091737"/>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43" descr="Khẩu Trang Hình ảnh PNG | Vector và các tập tin PSD | Tải về miễn phí trên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30760" y="4124821"/>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47" descr="Transparent Registered Nurse Clipart - Nurse Cap Cartoon, HD Png Download ,  Transparent Png Image - PNGite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22" b="100000" l="0" r="98721"/>
                    </a14:imgEffect>
                  </a14:imgLayer>
                </a14:imgProps>
              </a:ext>
              <a:ext uri="{28A0092B-C50C-407E-A947-70E740481C1C}">
                <a14:useLocalDpi xmlns:a14="http://schemas.microsoft.com/office/drawing/2010/main" val="0"/>
              </a:ext>
            </a:extLst>
          </a:blip>
          <a:srcRect/>
          <a:stretch>
            <a:fillRect/>
          </a:stretch>
        </p:blipFill>
        <p:spPr bwMode="auto">
          <a:xfrm>
            <a:off x="13985645" y="4441188"/>
            <a:ext cx="1086525" cy="6278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3" descr="Khẩu Trang Hình ảnh PNG | Vector và các tập tin PSD | Tải về miễn phí trên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883009" y="4091737"/>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Picture 43" descr="Khẩu Trang Hình ảnh PNG | Vector và các tập tin PSD | Tải về miễn phí trên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35232" y="4159967"/>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4" name="Picture 43" descr="Khẩu Trang Hình ảnh PNG | Vector và các tập tin PSD | Tải về miễn phí trên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899210" y="4124821"/>
            <a:ext cx="1194823" cy="1194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77158">
        <p14:switch dir="r"/>
      </p:transition>
    </mc:Choice>
    <mc:Fallback xmlns="">
      <p:transition spd="slow" advTm="771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2000" fill="hold"/>
                                        <p:tgtEl>
                                          <p:spTgt spid="59"/>
                                        </p:tgtEl>
                                        <p:attrNameLst>
                                          <p:attrName>ppt_x</p:attrName>
                                        </p:attrNameLst>
                                      </p:cBhvr>
                                      <p:tavLst>
                                        <p:tav tm="0">
                                          <p:val>
                                            <p:strVal val="0-#ppt_w/2"/>
                                          </p:val>
                                        </p:tav>
                                        <p:tav tm="100000">
                                          <p:val>
                                            <p:strVal val="#ppt_x"/>
                                          </p:val>
                                        </p:tav>
                                      </p:tavLst>
                                    </p:anim>
                                    <p:anim calcmode="lin" valueType="num">
                                      <p:cBhvr additive="base">
                                        <p:cTn id="12" dur="2000" fill="hold"/>
                                        <p:tgtEl>
                                          <p:spTgt spid="5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2000" fill="hold"/>
                                        <p:tgtEl>
                                          <p:spTgt spid="69"/>
                                        </p:tgtEl>
                                        <p:attrNameLst>
                                          <p:attrName>ppt_x</p:attrName>
                                        </p:attrNameLst>
                                      </p:cBhvr>
                                      <p:tavLst>
                                        <p:tav tm="0">
                                          <p:val>
                                            <p:strVal val="0-#ppt_w/2"/>
                                          </p:val>
                                        </p:tav>
                                        <p:tav tm="100000">
                                          <p:val>
                                            <p:strVal val="#ppt_x"/>
                                          </p:val>
                                        </p:tav>
                                      </p:tavLst>
                                    </p:anim>
                                    <p:anim calcmode="lin" valueType="num">
                                      <p:cBhvr additive="base">
                                        <p:cTn id="16" dur="2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0" fill="hold"/>
                                        <p:tgtEl>
                                          <p:spTgt spid="16"/>
                                        </p:tgtEl>
                                        <p:attrNameLst>
                                          <p:attrName>ppt_x</p:attrName>
                                        </p:attrNameLst>
                                      </p:cBhvr>
                                      <p:tavLst>
                                        <p:tav tm="0">
                                          <p:val>
                                            <p:strVal val="0-#ppt_w/2"/>
                                          </p:val>
                                        </p:tav>
                                        <p:tav tm="100000">
                                          <p:val>
                                            <p:strVal val="#ppt_x"/>
                                          </p:val>
                                        </p:tav>
                                      </p:tavLst>
                                    </p:anim>
                                    <p:anim calcmode="lin" valueType="num">
                                      <p:cBhvr additive="base">
                                        <p:cTn id="20" dur="20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000" fill="hold"/>
                                        <p:tgtEl>
                                          <p:spTgt spid="18"/>
                                        </p:tgtEl>
                                        <p:attrNameLst>
                                          <p:attrName>ppt_x</p:attrName>
                                        </p:attrNameLst>
                                      </p:cBhvr>
                                      <p:tavLst>
                                        <p:tav tm="0">
                                          <p:val>
                                            <p:strVal val="0-#ppt_w/2"/>
                                          </p:val>
                                        </p:tav>
                                        <p:tav tm="100000">
                                          <p:val>
                                            <p:strVal val="#ppt_x"/>
                                          </p:val>
                                        </p:tav>
                                      </p:tavLst>
                                    </p:anim>
                                    <p:anim calcmode="lin" valueType="num">
                                      <p:cBhvr additive="base">
                                        <p:cTn id="24" dur="20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2000" fill="hold"/>
                                        <p:tgtEl>
                                          <p:spTgt spid="60"/>
                                        </p:tgtEl>
                                        <p:attrNameLst>
                                          <p:attrName>ppt_x</p:attrName>
                                        </p:attrNameLst>
                                      </p:cBhvr>
                                      <p:tavLst>
                                        <p:tav tm="0">
                                          <p:val>
                                            <p:strVal val="0-#ppt_w/2"/>
                                          </p:val>
                                        </p:tav>
                                        <p:tav tm="100000">
                                          <p:val>
                                            <p:strVal val="#ppt_x"/>
                                          </p:val>
                                        </p:tav>
                                      </p:tavLst>
                                    </p:anim>
                                    <p:anim calcmode="lin" valueType="num">
                                      <p:cBhvr additive="base">
                                        <p:cTn id="28" dur="2000" fill="hold"/>
                                        <p:tgtEl>
                                          <p:spTgt spid="60"/>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2000" fill="hold"/>
                                        <p:tgtEl>
                                          <p:spTgt spid="17"/>
                                        </p:tgtEl>
                                        <p:attrNameLst>
                                          <p:attrName>ppt_x</p:attrName>
                                        </p:attrNameLst>
                                      </p:cBhvr>
                                      <p:tavLst>
                                        <p:tav tm="0">
                                          <p:val>
                                            <p:strVal val="0-#ppt_w/2"/>
                                          </p:val>
                                        </p:tav>
                                        <p:tav tm="100000">
                                          <p:val>
                                            <p:strVal val="#ppt_x"/>
                                          </p:val>
                                        </p:tav>
                                      </p:tavLst>
                                    </p:anim>
                                    <p:anim calcmode="lin" valueType="num">
                                      <p:cBhvr additive="base">
                                        <p:cTn id="32" dur="20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2000" fill="hold"/>
                                        <p:tgtEl>
                                          <p:spTgt spid="23"/>
                                        </p:tgtEl>
                                        <p:attrNameLst>
                                          <p:attrName>ppt_x</p:attrName>
                                        </p:attrNameLst>
                                      </p:cBhvr>
                                      <p:tavLst>
                                        <p:tav tm="0">
                                          <p:val>
                                            <p:strVal val="0-#ppt_w/2"/>
                                          </p:val>
                                        </p:tav>
                                        <p:tav tm="100000">
                                          <p:val>
                                            <p:strVal val="#ppt_x"/>
                                          </p:val>
                                        </p:tav>
                                      </p:tavLst>
                                    </p:anim>
                                    <p:anim calcmode="lin" valueType="num">
                                      <p:cBhvr additive="base">
                                        <p:cTn id="36" dur="20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2000" fill="hold"/>
                                        <p:tgtEl>
                                          <p:spTgt spid="27"/>
                                        </p:tgtEl>
                                        <p:attrNameLst>
                                          <p:attrName>ppt_x</p:attrName>
                                        </p:attrNameLst>
                                      </p:cBhvr>
                                      <p:tavLst>
                                        <p:tav tm="0">
                                          <p:val>
                                            <p:strVal val="0-#ppt_w/2"/>
                                          </p:val>
                                        </p:tav>
                                        <p:tav tm="100000">
                                          <p:val>
                                            <p:strVal val="#ppt_x"/>
                                          </p:val>
                                        </p:tav>
                                      </p:tavLst>
                                    </p:anim>
                                    <p:anim calcmode="lin" valueType="num">
                                      <p:cBhvr additive="base">
                                        <p:cTn id="40" dur="2000" fill="hold"/>
                                        <p:tgtEl>
                                          <p:spTgt spid="27"/>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2000" fill="hold"/>
                                        <p:tgtEl>
                                          <p:spTgt spid="26"/>
                                        </p:tgtEl>
                                        <p:attrNameLst>
                                          <p:attrName>ppt_x</p:attrName>
                                        </p:attrNameLst>
                                      </p:cBhvr>
                                      <p:tavLst>
                                        <p:tav tm="0">
                                          <p:val>
                                            <p:strVal val="0-#ppt_w/2"/>
                                          </p:val>
                                        </p:tav>
                                        <p:tav tm="100000">
                                          <p:val>
                                            <p:strVal val="#ppt_x"/>
                                          </p:val>
                                        </p:tav>
                                      </p:tavLst>
                                    </p:anim>
                                    <p:anim calcmode="lin" valueType="num">
                                      <p:cBhvr additive="base">
                                        <p:cTn id="44" dur="2000" fill="hold"/>
                                        <p:tgtEl>
                                          <p:spTgt spid="26"/>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2000" fill="hold"/>
                                        <p:tgtEl>
                                          <p:spTgt spid="30"/>
                                        </p:tgtEl>
                                        <p:attrNameLst>
                                          <p:attrName>ppt_x</p:attrName>
                                        </p:attrNameLst>
                                      </p:cBhvr>
                                      <p:tavLst>
                                        <p:tav tm="0">
                                          <p:val>
                                            <p:strVal val="0-#ppt_w/2"/>
                                          </p:val>
                                        </p:tav>
                                        <p:tav tm="100000">
                                          <p:val>
                                            <p:strVal val="#ppt_x"/>
                                          </p:val>
                                        </p:tav>
                                      </p:tavLst>
                                    </p:anim>
                                    <p:anim calcmode="lin" valueType="num">
                                      <p:cBhvr additive="base">
                                        <p:cTn id="48" dur="2000" fill="hold"/>
                                        <p:tgtEl>
                                          <p:spTgt spid="30"/>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2000" fill="hold"/>
                                        <p:tgtEl>
                                          <p:spTgt spid="29"/>
                                        </p:tgtEl>
                                        <p:attrNameLst>
                                          <p:attrName>ppt_x</p:attrName>
                                        </p:attrNameLst>
                                      </p:cBhvr>
                                      <p:tavLst>
                                        <p:tav tm="0">
                                          <p:val>
                                            <p:strVal val="0-#ppt_w/2"/>
                                          </p:val>
                                        </p:tav>
                                        <p:tav tm="100000">
                                          <p:val>
                                            <p:strVal val="#ppt_x"/>
                                          </p:val>
                                        </p:tav>
                                      </p:tavLst>
                                    </p:anim>
                                    <p:anim calcmode="lin" valueType="num">
                                      <p:cBhvr additive="base">
                                        <p:cTn id="52" dur="2000" fill="hold"/>
                                        <p:tgtEl>
                                          <p:spTgt spid="29"/>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2000" fill="hold"/>
                                        <p:tgtEl>
                                          <p:spTgt spid="28"/>
                                        </p:tgtEl>
                                        <p:attrNameLst>
                                          <p:attrName>ppt_x</p:attrName>
                                        </p:attrNameLst>
                                      </p:cBhvr>
                                      <p:tavLst>
                                        <p:tav tm="0">
                                          <p:val>
                                            <p:strVal val="0-#ppt_w/2"/>
                                          </p:val>
                                        </p:tav>
                                        <p:tav tm="100000">
                                          <p:val>
                                            <p:strVal val="#ppt_x"/>
                                          </p:val>
                                        </p:tav>
                                      </p:tavLst>
                                    </p:anim>
                                    <p:anim calcmode="lin" valueType="num">
                                      <p:cBhvr additive="base">
                                        <p:cTn id="56" dur="2000" fill="hold"/>
                                        <p:tgtEl>
                                          <p:spTgt spid="28"/>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2000" fill="hold"/>
                                        <p:tgtEl>
                                          <p:spTgt spid="22"/>
                                        </p:tgtEl>
                                        <p:attrNameLst>
                                          <p:attrName>ppt_x</p:attrName>
                                        </p:attrNameLst>
                                      </p:cBhvr>
                                      <p:tavLst>
                                        <p:tav tm="0">
                                          <p:val>
                                            <p:strVal val="0-#ppt_w/2"/>
                                          </p:val>
                                        </p:tav>
                                        <p:tav tm="100000">
                                          <p:val>
                                            <p:strVal val="#ppt_x"/>
                                          </p:val>
                                        </p:tav>
                                      </p:tavLst>
                                    </p:anim>
                                    <p:anim calcmode="lin" valueType="num">
                                      <p:cBhvr additive="base">
                                        <p:cTn id="60" dur="2000" fill="hold"/>
                                        <p:tgtEl>
                                          <p:spTgt spid="22"/>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2000" fill="hold"/>
                                        <p:tgtEl>
                                          <p:spTgt spid="24"/>
                                        </p:tgtEl>
                                        <p:attrNameLst>
                                          <p:attrName>ppt_x</p:attrName>
                                        </p:attrNameLst>
                                      </p:cBhvr>
                                      <p:tavLst>
                                        <p:tav tm="0">
                                          <p:val>
                                            <p:strVal val="0-#ppt_w/2"/>
                                          </p:val>
                                        </p:tav>
                                        <p:tav tm="100000">
                                          <p:val>
                                            <p:strVal val="#ppt_x"/>
                                          </p:val>
                                        </p:tav>
                                      </p:tavLst>
                                    </p:anim>
                                    <p:anim calcmode="lin" valueType="num">
                                      <p:cBhvr additive="base">
                                        <p:cTn id="64" dur="2000" fill="hold"/>
                                        <p:tgtEl>
                                          <p:spTgt spid="24"/>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2000" fill="hold"/>
                                        <p:tgtEl>
                                          <p:spTgt spid="31"/>
                                        </p:tgtEl>
                                        <p:attrNameLst>
                                          <p:attrName>ppt_x</p:attrName>
                                        </p:attrNameLst>
                                      </p:cBhvr>
                                      <p:tavLst>
                                        <p:tav tm="0">
                                          <p:val>
                                            <p:strVal val="0-#ppt_w/2"/>
                                          </p:val>
                                        </p:tav>
                                        <p:tav tm="100000">
                                          <p:val>
                                            <p:strVal val="#ppt_x"/>
                                          </p:val>
                                        </p:tav>
                                      </p:tavLst>
                                    </p:anim>
                                    <p:anim calcmode="lin" valueType="num">
                                      <p:cBhvr additive="base">
                                        <p:cTn id="68" dur="2000" fill="hold"/>
                                        <p:tgtEl>
                                          <p:spTgt spid="31"/>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2000" fill="hold"/>
                                        <p:tgtEl>
                                          <p:spTgt spid="34"/>
                                        </p:tgtEl>
                                        <p:attrNameLst>
                                          <p:attrName>ppt_x</p:attrName>
                                        </p:attrNameLst>
                                      </p:cBhvr>
                                      <p:tavLst>
                                        <p:tav tm="0">
                                          <p:val>
                                            <p:strVal val="0-#ppt_w/2"/>
                                          </p:val>
                                        </p:tav>
                                        <p:tav tm="100000">
                                          <p:val>
                                            <p:strVal val="#ppt_x"/>
                                          </p:val>
                                        </p:tav>
                                      </p:tavLst>
                                    </p:anim>
                                    <p:anim calcmode="lin" valueType="num">
                                      <p:cBhvr additive="base">
                                        <p:cTn id="72" dur="2000" fill="hold"/>
                                        <p:tgtEl>
                                          <p:spTgt spid="34"/>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2000" fill="hold"/>
                                        <p:tgtEl>
                                          <p:spTgt spid="33"/>
                                        </p:tgtEl>
                                        <p:attrNameLst>
                                          <p:attrName>ppt_x</p:attrName>
                                        </p:attrNameLst>
                                      </p:cBhvr>
                                      <p:tavLst>
                                        <p:tav tm="0">
                                          <p:val>
                                            <p:strVal val="0-#ppt_w/2"/>
                                          </p:val>
                                        </p:tav>
                                        <p:tav tm="100000">
                                          <p:val>
                                            <p:strVal val="#ppt_x"/>
                                          </p:val>
                                        </p:tav>
                                      </p:tavLst>
                                    </p:anim>
                                    <p:anim calcmode="lin" valueType="num">
                                      <p:cBhvr additive="base">
                                        <p:cTn id="76" dur="2000" fill="hold"/>
                                        <p:tgtEl>
                                          <p:spTgt spid="33"/>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2000" fill="hold"/>
                                        <p:tgtEl>
                                          <p:spTgt spid="32"/>
                                        </p:tgtEl>
                                        <p:attrNameLst>
                                          <p:attrName>ppt_x</p:attrName>
                                        </p:attrNameLst>
                                      </p:cBhvr>
                                      <p:tavLst>
                                        <p:tav tm="0">
                                          <p:val>
                                            <p:strVal val="0-#ppt_w/2"/>
                                          </p:val>
                                        </p:tav>
                                        <p:tav tm="100000">
                                          <p:val>
                                            <p:strVal val="#ppt_x"/>
                                          </p:val>
                                        </p:tav>
                                      </p:tavLst>
                                    </p:anim>
                                    <p:anim calcmode="lin" valueType="num">
                                      <p:cBhvr additive="base">
                                        <p:cTn id="80" dur="2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59"/>
                                        </p:tgtEl>
                                        <p:attrNameLst>
                                          <p:attrName>r</p:attrName>
                                        </p:attrNameLst>
                                      </p:cBhvr>
                                    </p:animRot>
                                    <p:animRot by="-240000">
                                      <p:cBhvr>
                                        <p:cTn id="85" dur="200" fill="hold">
                                          <p:stCondLst>
                                            <p:cond delay="200"/>
                                          </p:stCondLst>
                                        </p:cTn>
                                        <p:tgtEl>
                                          <p:spTgt spid="59"/>
                                        </p:tgtEl>
                                        <p:attrNameLst>
                                          <p:attrName>r</p:attrName>
                                        </p:attrNameLst>
                                      </p:cBhvr>
                                    </p:animRot>
                                    <p:animRot by="240000">
                                      <p:cBhvr>
                                        <p:cTn id="86" dur="200" fill="hold">
                                          <p:stCondLst>
                                            <p:cond delay="400"/>
                                          </p:stCondLst>
                                        </p:cTn>
                                        <p:tgtEl>
                                          <p:spTgt spid="59"/>
                                        </p:tgtEl>
                                        <p:attrNameLst>
                                          <p:attrName>r</p:attrName>
                                        </p:attrNameLst>
                                      </p:cBhvr>
                                    </p:animRot>
                                    <p:animRot by="-240000">
                                      <p:cBhvr>
                                        <p:cTn id="87" dur="200" fill="hold">
                                          <p:stCondLst>
                                            <p:cond delay="600"/>
                                          </p:stCondLst>
                                        </p:cTn>
                                        <p:tgtEl>
                                          <p:spTgt spid="59"/>
                                        </p:tgtEl>
                                        <p:attrNameLst>
                                          <p:attrName>r</p:attrName>
                                        </p:attrNameLst>
                                      </p:cBhvr>
                                    </p:animRot>
                                    <p:animRot by="120000">
                                      <p:cBhvr>
                                        <p:cTn id="88" dur="200" fill="hold">
                                          <p:stCondLst>
                                            <p:cond delay="800"/>
                                          </p:stCondLst>
                                        </p:cTn>
                                        <p:tgtEl>
                                          <p:spTgt spid="59"/>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69"/>
                                        </p:tgtEl>
                                        <p:attrNameLst>
                                          <p:attrName>r</p:attrName>
                                        </p:attrNameLst>
                                      </p:cBhvr>
                                    </p:animRot>
                                    <p:animRot by="-240000">
                                      <p:cBhvr>
                                        <p:cTn id="93" dur="200" fill="hold">
                                          <p:stCondLst>
                                            <p:cond delay="200"/>
                                          </p:stCondLst>
                                        </p:cTn>
                                        <p:tgtEl>
                                          <p:spTgt spid="69"/>
                                        </p:tgtEl>
                                        <p:attrNameLst>
                                          <p:attrName>r</p:attrName>
                                        </p:attrNameLst>
                                      </p:cBhvr>
                                    </p:animRot>
                                    <p:animRot by="240000">
                                      <p:cBhvr>
                                        <p:cTn id="94" dur="200" fill="hold">
                                          <p:stCondLst>
                                            <p:cond delay="400"/>
                                          </p:stCondLst>
                                        </p:cTn>
                                        <p:tgtEl>
                                          <p:spTgt spid="69"/>
                                        </p:tgtEl>
                                        <p:attrNameLst>
                                          <p:attrName>r</p:attrName>
                                        </p:attrNameLst>
                                      </p:cBhvr>
                                    </p:animRot>
                                    <p:animRot by="-240000">
                                      <p:cBhvr>
                                        <p:cTn id="95" dur="200" fill="hold">
                                          <p:stCondLst>
                                            <p:cond delay="600"/>
                                          </p:stCondLst>
                                        </p:cTn>
                                        <p:tgtEl>
                                          <p:spTgt spid="69"/>
                                        </p:tgtEl>
                                        <p:attrNameLst>
                                          <p:attrName>r</p:attrName>
                                        </p:attrNameLst>
                                      </p:cBhvr>
                                    </p:animRot>
                                    <p:animRot by="120000">
                                      <p:cBhvr>
                                        <p:cTn id="96" dur="200" fill="hold">
                                          <p:stCondLst>
                                            <p:cond delay="800"/>
                                          </p:stCondLst>
                                        </p:cTn>
                                        <p:tgtEl>
                                          <p:spTgt spid="69"/>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32" presetClass="emph" presetSubtype="0" fill="hold" nodeType="clickEffect">
                                  <p:stCondLst>
                                    <p:cond delay="0"/>
                                  </p:stCondLst>
                                  <p:childTnLst>
                                    <p:animRot by="120000">
                                      <p:cBhvr>
                                        <p:cTn id="100" dur="100" fill="hold">
                                          <p:stCondLst>
                                            <p:cond delay="0"/>
                                          </p:stCondLst>
                                        </p:cTn>
                                        <p:tgtEl>
                                          <p:spTgt spid="16"/>
                                        </p:tgtEl>
                                        <p:attrNameLst>
                                          <p:attrName>r</p:attrName>
                                        </p:attrNameLst>
                                      </p:cBhvr>
                                    </p:animRot>
                                    <p:animRot by="-240000">
                                      <p:cBhvr>
                                        <p:cTn id="101" dur="200" fill="hold">
                                          <p:stCondLst>
                                            <p:cond delay="200"/>
                                          </p:stCondLst>
                                        </p:cTn>
                                        <p:tgtEl>
                                          <p:spTgt spid="16"/>
                                        </p:tgtEl>
                                        <p:attrNameLst>
                                          <p:attrName>r</p:attrName>
                                        </p:attrNameLst>
                                      </p:cBhvr>
                                    </p:animRot>
                                    <p:animRot by="240000">
                                      <p:cBhvr>
                                        <p:cTn id="102" dur="200" fill="hold">
                                          <p:stCondLst>
                                            <p:cond delay="400"/>
                                          </p:stCondLst>
                                        </p:cTn>
                                        <p:tgtEl>
                                          <p:spTgt spid="16"/>
                                        </p:tgtEl>
                                        <p:attrNameLst>
                                          <p:attrName>r</p:attrName>
                                        </p:attrNameLst>
                                      </p:cBhvr>
                                    </p:animRot>
                                    <p:animRot by="-240000">
                                      <p:cBhvr>
                                        <p:cTn id="103" dur="200" fill="hold">
                                          <p:stCondLst>
                                            <p:cond delay="600"/>
                                          </p:stCondLst>
                                        </p:cTn>
                                        <p:tgtEl>
                                          <p:spTgt spid="16"/>
                                        </p:tgtEl>
                                        <p:attrNameLst>
                                          <p:attrName>r</p:attrName>
                                        </p:attrNameLst>
                                      </p:cBhvr>
                                    </p:animRot>
                                    <p:animRot by="120000">
                                      <p:cBhvr>
                                        <p:cTn id="104" dur="200" fill="hold">
                                          <p:stCondLst>
                                            <p:cond delay="800"/>
                                          </p:stCondLst>
                                        </p:cTn>
                                        <p:tgtEl>
                                          <p:spTgt spid="16"/>
                                        </p:tgtEl>
                                        <p:attrNameLst>
                                          <p:attrName>r</p:attrName>
                                        </p:attrNameLst>
                                      </p:cBhvr>
                                    </p:animRot>
                                  </p:childTnLst>
                                </p:cTn>
                              </p:par>
                            </p:childTnLst>
                          </p:cTn>
                        </p:par>
                      </p:childTnLst>
                    </p:cTn>
                  </p:par>
                  <p:par>
                    <p:cTn id="105" fill="hold">
                      <p:stCondLst>
                        <p:cond delay="indefinite"/>
                      </p:stCondLst>
                      <p:childTnLst>
                        <p:par>
                          <p:cTn id="106" fill="hold">
                            <p:stCondLst>
                              <p:cond delay="0"/>
                            </p:stCondLst>
                            <p:childTnLst>
                              <p:par>
                                <p:cTn id="107" presetID="32" presetClass="emph" presetSubtype="0" fill="hold" nodeType="clickEffect">
                                  <p:stCondLst>
                                    <p:cond delay="0"/>
                                  </p:stCondLst>
                                  <p:childTnLst>
                                    <p:animRot by="120000">
                                      <p:cBhvr>
                                        <p:cTn id="108" dur="100" fill="hold">
                                          <p:stCondLst>
                                            <p:cond delay="0"/>
                                          </p:stCondLst>
                                        </p:cTn>
                                        <p:tgtEl>
                                          <p:spTgt spid="60"/>
                                        </p:tgtEl>
                                        <p:attrNameLst>
                                          <p:attrName>r</p:attrName>
                                        </p:attrNameLst>
                                      </p:cBhvr>
                                    </p:animRot>
                                    <p:animRot by="-240000">
                                      <p:cBhvr>
                                        <p:cTn id="109" dur="200" fill="hold">
                                          <p:stCondLst>
                                            <p:cond delay="200"/>
                                          </p:stCondLst>
                                        </p:cTn>
                                        <p:tgtEl>
                                          <p:spTgt spid="60"/>
                                        </p:tgtEl>
                                        <p:attrNameLst>
                                          <p:attrName>r</p:attrName>
                                        </p:attrNameLst>
                                      </p:cBhvr>
                                    </p:animRot>
                                    <p:animRot by="240000">
                                      <p:cBhvr>
                                        <p:cTn id="110" dur="200" fill="hold">
                                          <p:stCondLst>
                                            <p:cond delay="400"/>
                                          </p:stCondLst>
                                        </p:cTn>
                                        <p:tgtEl>
                                          <p:spTgt spid="60"/>
                                        </p:tgtEl>
                                        <p:attrNameLst>
                                          <p:attrName>r</p:attrName>
                                        </p:attrNameLst>
                                      </p:cBhvr>
                                    </p:animRot>
                                    <p:animRot by="-240000">
                                      <p:cBhvr>
                                        <p:cTn id="111" dur="200" fill="hold">
                                          <p:stCondLst>
                                            <p:cond delay="600"/>
                                          </p:stCondLst>
                                        </p:cTn>
                                        <p:tgtEl>
                                          <p:spTgt spid="60"/>
                                        </p:tgtEl>
                                        <p:attrNameLst>
                                          <p:attrName>r</p:attrName>
                                        </p:attrNameLst>
                                      </p:cBhvr>
                                    </p:animRot>
                                    <p:animRot by="120000">
                                      <p:cBhvr>
                                        <p:cTn id="112" dur="200" fill="hold">
                                          <p:stCondLst>
                                            <p:cond delay="800"/>
                                          </p:stCondLst>
                                        </p:cTn>
                                        <p:tgtEl>
                                          <p:spTgt spid="60"/>
                                        </p:tgtEl>
                                        <p:attrNameLst>
                                          <p:attrName>r</p:attrName>
                                        </p:attrNameLst>
                                      </p:cBhvr>
                                    </p:animRot>
                                  </p:childTnLst>
                                </p:cTn>
                              </p:par>
                            </p:childTnLst>
                          </p:cTn>
                        </p:par>
                      </p:childTnLst>
                    </p:cTn>
                  </p:par>
                  <p:par>
                    <p:cTn id="113" fill="hold">
                      <p:stCondLst>
                        <p:cond delay="indefinite"/>
                      </p:stCondLst>
                      <p:childTnLst>
                        <p:par>
                          <p:cTn id="114" fill="hold">
                            <p:stCondLst>
                              <p:cond delay="0"/>
                            </p:stCondLst>
                            <p:childTnLst>
                              <p:par>
                                <p:cTn id="115" presetID="32" presetClass="emph" presetSubtype="0" fill="hold" nodeType="clickEffect">
                                  <p:stCondLst>
                                    <p:cond delay="0"/>
                                  </p:stCondLst>
                                  <p:childTnLst>
                                    <p:animRot by="120000">
                                      <p:cBhvr>
                                        <p:cTn id="116" dur="100" fill="hold">
                                          <p:stCondLst>
                                            <p:cond delay="0"/>
                                          </p:stCondLst>
                                        </p:cTn>
                                        <p:tgtEl>
                                          <p:spTgt spid="18"/>
                                        </p:tgtEl>
                                        <p:attrNameLst>
                                          <p:attrName>r</p:attrName>
                                        </p:attrNameLst>
                                      </p:cBhvr>
                                    </p:animRot>
                                    <p:animRot by="-240000">
                                      <p:cBhvr>
                                        <p:cTn id="117" dur="200" fill="hold">
                                          <p:stCondLst>
                                            <p:cond delay="200"/>
                                          </p:stCondLst>
                                        </p:cTn>
                                        <p:tgtEl>
                                          <p:spTgt spid="18"/>
                                        </p:tgtEl>
                                        <p:attrNameLst>
                                          <p:attrName>r</p:attrName>
                                        </p:attrNameLst>
                                      </p:cBhvr>
                                    </p:animRot>
                                    <p:animRot by="240000">
                                      <p:cBhvr>
                                        <p:cTn id="118" dur="200" fill="hold">
                                          <p:stCondLst>
                                            <p:cond delay="400"/>
                                          </p:stCondLst>
                                        </p:cTn>
                                        <p:tgtEl>
                                          <p:spTgt spid="18"/>
                                        </p:tgtEl>
                                        <p:attrNameLst>
                                          <p:attrName>r</p:attrName>
                                        </p:attrNameLst>
                                      </p:cBhvr>
                                    </p:animRot>
                                    <p:animRot by="-240000">
                                      <p:cBhvr>
                                        <p:cTn id="119" dur="200" fill="hold">
                                          <p:stCondLst>
                                            <p:cond delay="600"/>
                                          </p:stCondLst>
                                        </p:cTn>
                                        <p:tgtEl>
                                          <p:spTgt spid="18"/>
                                        </p:tgtEl>
                                        <p:attrNameLst>
                                          <p:attrName>r</p:attrName>
                                        </p:attrNameLst>
                                      </p:cBhvr>
                                    </p:animRot>
                                    <p:animRot by="120000">
                                      <p:cBhvr>
                                        <p:cTn id="120" dur="200" fill="hold">
                                          <p:stCondLst>
                                            <p:cond delay="800"/>
                                          </p:stCondLst>
                                        </p:cTn>
                                        <p:tgtEl>
                                          <p:spTgt spid="18"/>
                                        </p:tgtEl>
                                        <p:attrNameLst>
                                          <p:attrName>r</p:attrName>
                                        </p:attrNameLst>
                                      </p:cBhvr>
                                    </p:animRot>
                                  </p:childTnLst>
                                </p:cTn>
                              </p:par>
                            </p:childTnLst>
                          </p:cTn>
                        </p:par>
                      </p:childTnLst>
                    </p:cTn>
                  </p:par>
                  <p:par>
                    <p:cTn id="121" fill="hold">
                      <p:stCondLst>
                        <p:cond delay="indefinite"/>
                      </p:stCondLst>
                      <p:childTnLst>
                        <p:par>
                          <p:cTn id="122" fill="hold">
                            <p:stCondLst>
                              <p:cond delay="0"/>
                            </p:stCondLst>
                            <p:childTnLst>
                              <p:par>
                                <p:cTn id="123" presetID="32" presetClass="emph" presetSubtype="0" fill="hold" nodeType="clickEffect">
                                  <p:stCondLst>
                                    <p:cond delay="0"/>
                                  </p:stCondLst>
                                  <p:childTnLst>
                                    <p:animRot by="120000">
                                      <p:cBhvr>
                                        <p:cTn id="124" dur="100" fill="hold">
                                          <p:stCondLst>
                                            <p:cond delay="0"/>
                                          </p:stCondLst>
                                        </p:cTn>
                                        <p:tgtEl>
                                          <p:spTgt spid="17"/>
                                        </p:tgtEl>
                                        <p:attrNameLst>
                                          <p:attrName>r</p:attrName>
                                        </p:attrNameLst>
                                      </p:cBhvr>
                                    </p:animRot>
                                    <p:animRot by="-240000">
                                      <p:cBhvr>
                                        <p:cTn id="125" dur="200" fill="hold">
                                          <p:stCondLst>
                                            <p:cond delay="200"/>
                                          </p:stCondLst>
                                        </p:cTn>
                                        <p:tgtEl>
                                          <p:spTgt spid="17"/>
                                        </p:tgtEl>
                                        <p:attrNameLst>
                                          <p:attrName>r</p:attrName>
                                        </p:attrNameLst>
                                      </p:cBhvr>
                                    </p:animRot>
                                    <p:animRot by="240000">
                                      <p:cBhvr>
                                        <p:cTn id="126" dur="200" fill="hold">
                                          <p:stCondLst>
                                            <p:cond delay="400"/>
                                          </p:stCondLst>
                                        </p:cTn>
                                        <p:tgtEl>
                                          <p:spTgt spid="17"/>
                                        </p:tgtEl>
                                        <p:attrNameLst>
                                          <p:attrName>r</p:attrName>
                                        </p:attrNameLst>
                                      </p:cBhvr>
                                    </p:animRot>
                                    <p:animRot by="-240000">
                                      <p:cBhvr>
                                        <p:cTn id="127" dur="200" fill="hold">
                                          <p:stCondLst>
                                            <p:cond delay="600"/>
                                          </p:stCondLst>
                                        </p:cTn>
                                        <p:tgtEl>
                                          <p:spTgt spid="17"/>
                                        </p:tgtEl>
                                        <p:attrNameLst>
                                          <p:attrName>r</p:attrName>
                                        </p:attrNameLst>
                                      </p:cBhvr>
                                    </p:animRot>
                                    <p:animRot by="120000">
                                      <p:cBhvr>
                                        <p:cTn id="128" dur="200" fill="hold">
                                          <p:stCondLst>
                                            <p:cond delay="800"/>
                                          </p:stCondLst>
                                        </p:cTn>
                                        <p:tgtEl>
                                          <p:spTgt spid="17"/>
                                        </p:tgtEl>
                                        <p:attrNameLst>
                                          <p:attrName>r</p:attrName>
                                        </p:attrNameLst>
                                      </p:cBhvr>
                                    </p:animRot>
                                  </p:childTnLst>
                                </p:cTn>
                              </p:par>
                            </p:childTnLst>
                          </p:cTn>
                        </p:par>
                      </p:childTnLst>
                    </p:cTn>
                  </p:par>
                  <p:par>
                    <p:cTn id="129" fill="hold">
                      <p:stCondLst>
                        <p:cond delay="indefinite"/>
                      </p:stCondLst>
                      <p:childTnLst>
                        <p:par>
                          <p:cTn id="130" fill="hold">
                            <p:stCondLst>
                              <p:cond delay="0"/>
                            </p:stCondLst>
                            <p:childTnLst>
                              <p:par>
                                <p:cTn id="131" presetID="32" presetClass="emph" presetSubtype="0" fill="hold" nodeType="clickEffect">
                                  <p:stCondLst>
                                    <p:cond delay="0"/>
                                  </p:stCondLst>
                                  <p:childTnLst>
                                    <p:animRot by="120000">
                                      <p:cBhvr>
                                        <p:cTn id="132" dur="100" fill="hold">
                                          <p:stCondLst>
                                            <p:cond delay="0"/>
                                          </p:stCondLst>
                                        </p:cTn>
                                        <p:tgtEl>
                                          <p:spTgt spid="23"/>
                                        </p:tgtEl>
                                        <p:attrNameLst>
                                          <p:attrName>r</p:attrName>
                                        </p:attrNameLst>
                                      </p:cBhvr>
                                    </p:animRot>
                                    <p:animRot by="-240000">
                                      <p:cBhvr>
                                        <p:cTn id="133" dur="200" fill="hold">
                                          <p:stCondLst>
                                            <p:cond delay="200"/>
                                          </p:stCondLst>
                                        </p:cTn>
                                        <p:tgtEl>
                                          <p:spTgt spid="23"/>
                                        </p:tgtEl>
                                        <p:attrNameLst>
                                          <p:attrName>r</p:attrName>
                                        </p:attrNameLst>
                                      </p:cBhvr>
                                    </p:animRot>
                                    <p:animRot by="240000">
                                      <p:cBhvr>
                                        <p:cTn id="134" dur="200" fill="hold">
                                          <p:stCondLst>
                                            <p:cond delay="400"/>
                                          </p:stCondLst>
                                        </p:cTn>
                                        <p:tgtEl>
                                          <p:spTgt spid="23"/>
                                        </p:tgtEl>
                                        <p:attrNameLst>
                                          <p:attrName>r</p:attrName>
                                        </p:attrNameLst>
                                      </p:cBhvr>
                                    </p:animRot>
                                    <p:animRot by="-240000">
                                      <p:cBhvr>
                                        <p:cTn id="135" dur="200" fill="hold">
                                          <p:stCondLst>
                                            <p:cond delay="600"/>
                                          </p:stCondLst>
                                        </p:cTn>
                                        <p:tgtEl>
                                          <p:spTgt spid="23"/>
                                        </p:tgtEl>
                                        <p:attrNameLst>
                                          <p:attrName>r</p:attrName>
                                        </p:attrNameLst>
                                      </p:cBhvr>
                                    </p:animRot>
                                    <p:animRot by="120000">
                                      <p:cBhvr>
                                        <p:cTn id="136" dur="200" fill="hold">
                                          <p:stCondLst>
                                            <p:cond delay="800"/>
                                          </p:stCondLst>
                                        </p:cTn>
                                        <p:tgtEl>
                                          <p:spTgt spid="23"/>
                                        </p:tgtEl>
                                        <p:attrNameLst>
                                          <p:attrName>r</p:attrName>
                                        </p:attrNameLst>
                                      </p:cBhvr>
                                    </p:animRot>
                                  </p:childTnLst>
                                </p:cTn>
                              </p:par>
                            </p:childTnLst>
                          </p:cTn>
                        </p:par>
                      </p:childTnLst>
                    </p:cTn>
                  </p:par>
                  <p:par>
                    <p:cTn id="137" fill="hold">
                      <p:stCondLst>
                        <p:cond delay="indefinite"/>
                      </p:stCondLst>
                      <p:childTnLst>
                        <p:par>
                          <p:cTn id="138" fill="hold">
                            <p:stCondLst>
                              <p:cond delay="0"/>
                            </p:stCondLst>
                            <p:childTnLst>
                              <p:par>
                                <p:cTn id="139" presetID="32" presetClass="emph" presetSubtype="0" fill="hold" nodeType="clickEffect">
                                  <p:stCondLst>
                                    <p:cond delay="0"/>
                                  </p:stCondLst>
                                  <p:childTnLst>
                                    <p:animRot by="120000">
                                      <p:cBhvr>
                                        <p:cTn id="140" dur="100" fill="hold">
                                          <p:stCondLst>
                                            <p:cond delay="0"/>
                                          </p:stCondLst>
                                        </p:cTn>
                                        <p:tgtEl>
                                          <p:spTgt spid="27"/>
                                        </p:tgtEl>
                                        <p:attrNameLst>
                                          <p:attrName>r</p:attrName>
                                        </p:attrNameLst>
                                      </p:cBhvr>
                                    </p:animRot>
                                    <p:animRot by="-240000">
                                      <p:cBhvr>
                                        <p:cTn id="141" dur="200" fill="hold">
                                          <p:stCondLst>
                                            <p:cond delay="200"/>
                                          </p:stCondLst>
                                        </p:cTn>
                                        <p:tgtEl>
                                          <p:spTgt spid="27"/>
                                        </p:tgtEl>
                                        <p:attrNameLst>
                                          <p:attrName>r</p:attrName>
                                        </p:attrNameLst>
                                      </p:cBhvr>
                                    </p:animRot>
                                    <p:animRot by="240000">
                                      <p:cBhvr>
                                        <p:cTn id="142" dur="200" fill="hold">
                                          <p:stCondLst>
                                            <p:cond delay="400"/>
                                          </p:stCondLst>
                                        </p:cTn>
                                        <p:tgtEl>
                                          <p:spTgt spid="27"/>
                                        </p:tgtEl>
                                        <p:attrNameLst>
                                          <p:attrName>r</p:attrName>
                                        </p:attrNameLst>
                                      </p:cBhvr>
                                    </p:animRot>
                                    <p:animRot by="-240000">
                                      <p:cBhvr>
                                        <p:cTn id="143" dur="200" fill="hold">
                                          <p:stCondLst>
                                            <p:cond delay="600"/>
                                          </p:stCondLst>
                                        </p:cTn>
                                        <p:tgtEl>
                                          <p:spTgt spid="27"/>
                                        </p:tgtEl>
                                        <p:attrNameLst>
                                          <p:attrName>r</p:attrName>
                                        </p:attrNameLst>
                                      </p:cBhvr>
                                    </p:animRot>
                                    <p:animRot by="120000">
                                      <p:cBhvr>
                                        <p:cTn id="144" dur="200" fill="hold">
                                          <p:stCondLst>
                                            <p:cond delay="800"/>
                                          </p:stCondLst>
                                        </p:cTn>
                                        <p:tgtEl>
                                          <p:spTgt spid="27"/>
                                        </p:tgtEl>
                                        <p:attrNameLst>
                                          <p:attrName>r</p:attrName>
                                        </p:attrNameLst>
                                      </p:cBhvr>
                                    </p:animRot>
                                  </p:childTnLst>
                                </p:cTn>
                              </p:par>
                            </p:childTnLst>
                          </p:cTn>
                        </p:par>
                      </p:childTnLst>
                    </p:cTn>
                  </p:par>
                  <p:par>
                    <p:cTn id="145" fill="hold">
                      <p:stCondLst>
                        <p:cond delay="indefinite"/>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26"/>
                                        </p:tgtEl>
                                        <p:attrNameLst>
                                          <p:attrName>r</p:attrName>
                                        </p:attrNameLst>
                                      </p:cBhvr>
                                    </p:animRot>
                                    <p:animRot by="-240000">
                                      <p:cBhvr>
                                        <p:cTn id="149" dur="200" fill="hold">
                                          <p:stCondLst>
                                            <p:cond delay="200"/>
                                          </p:stCondLst>
                                        </p:cTn>
                                        <p:tgtEl>
                                          <p:spTgt spid="26"/>
                                        </p:tgtEl>
                                        <p:attrNameLst>
                                          <p:attrName>r</p:attrName>
                                        </p:attrNameLst>
                                      </p:cBhvr>
                                    </p:animRot>
                                    <p:animRot by="240000">
                                      <p:cBhvr>
                                        <p:cTn id="150" dur="200" fill="hold">
                                          <p:stCondLst>
                                            <p:cond delay="400"/>
                                          </p:stCondLst>
                                        </p:cTn>
                                        <p:tgtEl>
                                          <p:spTgt spid="26"/>
                                        </p:tgtEl>
                                        <p:attrNameLst>
                                          <p:attrName>r</p:attrName>
                                        </p:attrNameLst>
                                      </p:cBhvr>
                                    </p:animRot>
                                    <p:animRot by="-240000">
                                      <p:cBhvr>
                                        <p:cTn id="151" dur="200" fill="hold">
                                          <p:stCondLst>
                                            <p:cond delay="600"/>
                                          </p:stCondLst>
                                        </p:cTn>
                                        <p:tgtEl>
                                          <p:spTgt spid="26"/>
                                        </p:tgtEl>
                                        <p:attrNameLst>
                                          <p:attrName>r</p:attrName>
                                        </p:attrNameLst>
                                      </p:cBhvr>
                                    </p:animRot>
                                    <p:animRot by="120000">
                                      <p:cBhvr>
                                        <p:cTn id="152" dur="200" fill="hold">
                                          <p:stCondLst>
                                            <p:cond delay="800"/>
                                          </p:stCondLst>
                                        </p:cTn>
                                        <p:tgtEl>
                                          <p:spTgt spid="26"/>
                                        </p:tgtEl>
                                        <p:attrNameLst>
                                          <p:attrName>r</p:attrName>
                                        </p:attrNameLst>
                                      </p:cBhvr>
                                    </p:animRot>
                                  </p:childTnLst>
                                </p:cTn>
                              </p:par>
                            </p:childTnLst>
                          </p:cTn>
                        </p:par>
                      </p:childTnLst>
                    </p:cTn>
                  </p:par>
                  <p:par>
                    <p:cTn id="153" fill="hold">
                      <p:stCondLst>
                        <p:cond delay="indefinite"/>
                      </p:stCondLst>
                      <p:childTnLst>
                        <p:par>
                          <p:cTn id="154" fill="hold">
                            <p:stCondLst>
                              <p:cond delay="0"/>
                            </p:stCondLst>
                            <p:childTnLst>
                              <p:par>
                                <p:cTn id="155" presetID="32" presetClass="emph" presetSubtype="0" fill="hold" nodeType="clickEffect">
                                  <p:stCondLst>
                                    <p:cond delay="0"/>
                                  </p:stCondLst>
                                  <p:childTnLst>
                                    <p:animRot by="120000">
                                      <p:cBhvr>
                                        <p:cTn id="156" dur="100" fill="hold">
                                          <p:stCondLst>
                                            <p:cond delay="0"/>
                                          </p:stCondLst>
                                        </p:cTn>
                                        <p:tgtEl>
                                          <p:spTgt spid="30"/>
                                        </p:tgtEl>
                                        <p:attrNameLst>
                                          <p:attrName>r</p:attrName>
                                        </p:attrNameLst>
                                      </p:cBhvr>
                                    </p:animRot>
                                    <p:animRot by="-240000">
                                      <p:cBhvr>
                                        <p:cTn id="157" dur="200" fill="hold">
                                          <p:stCondLst>
                                            <p:cond delay="200"/>
                                          </p:stCondLst>
                                        </p:cTn>
                                        <p:tgtEl>
                                          <p:spTgt spid="30"/>
                                        </p:tgtEl>
                                        <p:attrNameLst>
                                          <p:attrName>r</p:attrName>
                                        </p:attrNameLst>
                                      </p:cBhvr>
                                    </p:animRot>
                                    <p:animRot by="240000">
                                      <p:cBhvr>
                                        <p:cTn id="158" dur="200" fill="hold">
                                          <p:stCondLst>
                                            <p:cond delay="400"/>
                                          </p:stCondLst>
                                        </p:cTn>
                                        <p:tgtEl>
                                          <p:spTgt spid="30"/>
                                        </p:tgtEl>
                                        <p:attrNameLst>
                                          <p:attrName>r</p:attrName>
                                        </p:attrNameLst>
                                      </p:cBhvr>
                                    </p:animRot>
                                    <p:animRot by="-240000">
                                      <p:cBhvr>
                                        <p:cTn id="159" dur="200" fill="hold">
                                          <p:stCondLst>
                                            <p:cond delay="600"/>
                                          </p:stCondLst>
                                        </p:cTn>
                                        <p:tgtEl>
                                          <p:spTgt spid="30"/>
                                        </p:tgtEl>
                                        <p:attrNameLst>
                                          <p:attrName>r</p:attrName>
                                        </p:attrNameLst>
                                      </p:cBhvr>
                                    </p:animRot>
                                    <p:animRot by="120000">
                                      <p:cBhvr>
                                        <p:cTn id="160" dur="200" fill="hold">
                                          <p:stCondLst>
                                            <p:cond delay="800"/>
                                          </p:stCondLst>
                                        </p:cTn>
                                        <p:tgtEl>
                                          <p:spTgt spid="30"/>
                                        </p:tgtEl>
                                        <p:attrNameLst>
                                          <p:attrName>r</p:attrName>
                                        </p:attrNameLst>
                                      </p:cBhvr>
                                    </p:animRot>
                                  </p:childTnLst>
                                </p:cTn>
                              </p:par>
                            </p:childTnLst>
                          </p:cTn>
                        </p:par>
                      </p:childTnLst>
                    </p:cTn>
                  </p:par>
                  <p:par>
                    <p:cTn id="161" fill="hold">
                      <p:stCondLst>
                        <p:cond delay="indefinite"/>
                      </p:stCondLst>
                      <p:childTnLst>
                        <p:par>
                          <p:cTn id="162" fill="hold">
                            <p:stCondLst>
                              <p:cond delay="0"/>
                            </p:stCondLst>
                            <p:childTnLst>
                              <p:par>
                                <p:cTn id="163" presetID="32" presetClass="emph" presetSubtype="0" fill="hold" nodeType="clickEffect">
                                  <p:stCondLst>
                                    <p:cond delay="0"/>
                                  </p:stCondLst>
                                  <p:childTnLst>
                                    <p:animRot by="120000">
                                      <p:cBhvr>
                                        <p:cTn id="164" dur="100" fill="hold">
                                          <p:stCondLst>
                                            <p:cond delay="0"/>
                                          </p:stCondLst>
                                        </p:cTn>
                                        <p:tgtEl>
                                          <p:spTgt spid="29"/>
                                        </p:tgtEl>
                                        <p:attrNameLst>
                                          <p:attrName>r</p:attrName>
                                        </p:attrNameLst>
                                      </p:cBhvr>
                                    </p:animRot>
                                    <p:animRot by="-240000">
                                      <p:cBhvr>
                                        <p:cTn id="165" dur="200" fill="hold">
                                          <p:stCondLst>
                                            <p:cond delay="200"/>
                                          </p:stCondLst>
                                        </p:cTn>
                                        <p:tgtEl>
                                          <p:spTgt spid="29"/>
                                        </p:tgtEl>
                                        <p:attrNameLst>
                                          <p:attrName>r</p:attrName>
                                        </p:attrNameLst>
                                      </p:cBhvr>
                                    </p:animRot>
                                    <p:animRot by="240000">
                                      <p:cBhvr>
                                        <p:cTn id="166" dur="200" fill="hold">
                                          <p:stCondLst>
                                            <p:cond delay="400"/>
                                          </p:stCondLst>
                                        </p:cTn>
                                        <p:tgtEl>
                                          <p:spTgt spid="29"/>
                                        </p:tgtEl>
                                        <p:attrNameLst>
                                          <p:attrName>r</p:attrName>
                                        </p:attrNameLst>
                                      </p:cBhvr>
                                    </p:animRot>
                                    <p:animRot by="-240000">
                                      <p:cBhvr>
                                        <p:cTn id="167" dur="200" fill="hold">
                                          <p:stCondLst>
                                            <p:cond delay="600"/>
                                          </p:stCondLst>
                                        </p:cTn>
                                        <p:tgtEl>
                                          <p:spTgt spid="29"/>
                                        </p:tgtEl>
                                        <p:attrNameLst>
                                          <p:attrName>r</p:attrName>
                                        </p:attrNameLst>
                                      </p:cBhvr>
                                    </p:animRot>
                                    <p:animRot by="120000">
                                      <p:cBhvr>
                                        <p:cTn id="168" dur="200" fill="hold">
                                          <p:stCondLst>
                                            <p:cond delay="800"/>
                                          </p:stCondLst>
                                        </p:cTn>
                                        <p:tgtEl>
                                          <p:spTgt spid="29"/>
                                        </p:tgtEl>
                                        <p:attrNameLst>
                                          <p:attrName>r</p:attrName>
                                        </p:attrNameLst>
                                      </p:cBhvr>
                                    </p:animRot>
                                  </p:childTnLst>
                                </p:cTn>
                              </p:par>
                            </p:childTnLst>
                          </p:cTn>
                        </p:par>
                      </p:childTnLst>
                    </p:cTn>
                  </p:par>
                  <p:par>
                    <p:cTn id="169" fill="hold">
                      <p:stCondLst>
                        <p:cond delay="indefinite"/>
                      </p:stCondLst>
                      <p:childTnLst>
                        <p:par>
                          <p:cTn id="170" fill="hold">
                            <p:stCondLst>
                              <p:cond delay="0"/>
                            </p:stCondLst>
                            <p:childTnLst>
                              <p:par>
                                <p:cTn id="171" presetID="32" presetClass="emph" presetSubtype="0" fill="hold" nodeType="clickEffect">
                                  <p:stCondLst>
                                    <p:cond delay="0"/>
                                  </p:stCondLst>
                                  <p:childTnLst>
                                    <p:animRot by="120000">
                                      <p:cBhvr>
                                        <p:cTn id="172" dur="100" fill="hold">
                                          <p:stCondLst>
                                            <p:cond delay="0"/>
                                          </p:stCondLst>
                                        </p:cTn>
                                        <p:tgtEl>
                                          <p:spTgt spid="28"/>
                                        </p:tgtEl>
                                        <p:attrNameLst>
                                          <p:attrName>r</p:attrName>
                                        </p:attrNameLst>
                                      </p:cBhvr>
                                    </p:animRot>
                                    <p:animRot by="-240000">
                                      <p:cBhvr>
                                        <p:cTn id="173" dur="200" fill="hold">
                                          <p:stCondLst>
                                            <p:cond delay="200"/>
                                          </p:stCondLst>
                                        </p:cTn>
                                        <p:tgtEl>
                                          <p:spTgt spid="28"/>
                                        </p:tgtEl>
                                        <p:attrNameLst>
                                          <p:attrName>r</p:attrName>
                                        </p:attrNameLst>
                                      </p:cBhvr>
                                    </p:animRot>
                                    <p:animRot by="240000">
                                      <p:cBhvr>
                                        <p:cTn id="174" dur="200" fill="hold">
                                          <p:stCondLst>
                                            <p:cond delay="400"/>
                                          </p:stCondLst>
                                        </p:cTn>
                                        <p:tgtEl>
                                          <p:spTgt spid="28"/>
                                        </p:tgtEl>
                                        <p:attrNameLst>
                                          <p:attrName>r</p:attrName>
                                        </p:attrNameLst>
                                      </p:cBhvr>
                                    </p:animRot>
                                    <p:animRot by="-240000">
                                      <p:cBhvr>
                                        <p:cTn id="175" dur="200" fill="hold">
                                          <p:stCondLst>
                                            <p:cond delay="600"/>
                                          </p:stCondLst>
                                        </p:cTn>
                                        <p:tgtEl>
                                          <p:spTgt spid="28"/>
                                        </p:tgtEl>
                                        <p:attrNameLst>
                                          <p:attrName>r</p:attrName>
                                        </p:attrNameLst>
                                      </p:cBhvr>
                                    </p:animRot>
                                    <p:animRot by="120000">
                                      <p:cBhvr>
                                        <p:cTn id="176" dur="200" fill="hold">
                                          <p:stCondLst>
                                            <p:cond delay="800"/>
                                          </p:stCondLst>
                                        </p:cTn>
                                        <p:tgtEl>
                                          <p:spTgt spid="28"/>
                                        </p:tgtEl>
                                        <p:attrNameLst>
                                          <p:attrName>r</p:attrName>
                                        </p:attrNameLst>
                                      </p:cBhvr>
                                    </p:animRot>
                                  </p:childTnLst>
                                </p:cTn>
                              </p:par>
                            </p:childTnLst>
                          </p:cTn>
                        </p:par>
                      </p:childTnLst>
                    </p:cTn>
                  </p:par>
                  <p:par>
                    <p:cTn id="177" fill="hold">
                      <p:stCondLst>
                        <p:cond delay="indefinite"/>
                      </p:stCondLst>
                      <p:childTnLst>
                        <p:par>
                          <p:cTn id="178" fill="hold">
                            <p:stCondLst>
                              <p:cond delay="0"/>
                            </p:stCondLst>
                            <p:childTnLst>
                              <p:par>
                                <p:cTn id="179" presetID="32" presetClass="emph" presetSubtype="0" fill="hold" nodeType="clickEffect">
                                  <p:stCondLst>
                                    <p:cond delay="0"/>
                                  </p:stCondLst>
                                  <p:childTnLst>
                                    <p:animRot by="120000">
                                      <p:cBhvr>
                                        <p:cTn id="180" dur="100" fill="hold">
                                          <p:stCondLst>
                                            <p:cond delay="0"/>
                                          </p:stCondLst>
                                        </p:cTn>
                                        <p:tgtEl>
                                          <p:spTgt spid="22"/>
                                        </p:tgtEl>
                                        <p:attrNameLst>
                                          <p:attrName>r</p:attrName>
                                        </p:attrNameLst>
                                      </p:cBhvr>
                                    </p:animRot>
                                    <p:animRot by="-240000">
                                      <p:cBhvr>
                                        <p:cTn id="181" dur="200" fill="hold">
                                          <p:stCondLst>
                                            <p:cond delay="200"/>
                                          </p:stCondLst>
                                        </p:cTn>
                                        <p:tgtEl>
                                          <p:spTgt spid="22"/>
                                        </p:tgtEl>
                                        <p:attrNameLst>
                                          <p:attrName>r</p:attrName>
                                        </p:attrNameLst>
                                      </p:cBhvr>
                                    </p:animRot>
                                    <p:animRot by="240000">
                                      <p:cBhvr>
                                        <p:cTn id="182" dur="200" fill="hold">
                                          <p:stCondLst>
                                            <p:cond delay="400"/>
                                          </p:stCondLst>
                                        </p:cTn>
                                        <p:tgtEl>
                                          <p:spTgt spid="22"/>
                                        </p:tgtEl>
                                        <p:attrNameLst>
                                          <p:attrName>r</p:attrName>
                                        </p:attrNameLst>
                                      </p:cBhvr>
                                    </p:animRot>
                                    <p:animRot by="-240000">
                                      <p:cBhvr>
                                        <p:cTn id="183" dur="200" fill="hold">
                                          <p:stCondLst>
                                            <p:cond delay="600"/>
                                          </p:stCondLst>
                                        </p:cTn>
                                        <p:tgtEl>
                                          <p:spTgt spid="22"/>
                                        </p:tgtEl>
                                        <p:attrNameLst>
                                          <p:attrName>r</p:attrName>
                                        </p:attrNameLst>
                                      </p:cBhvr>
                                    </p:animRot>
                                    <p:animRot by="120000">
                                      <p:cBhvr>
                                        <p:cTn id="184" dur="200" fill="hold">
                                          <p:stCondLst>
                                            <p:cond delay="800"/>
                                          </p:stCondLst>
                                        </p:cTn>
                                        <p:tgtEl>
                                          <p:spTgt spid="22"/>
                                        </p:tgtEl>
                                        <p:attrNameLst>
                                          <p:attrName>r</p:attrName>
                                        </p:attrNameLst>
                                      </p:cBhvr>
                                    </p:animRot>
                                  </p:childTnLst>
                                </p:cTn>
                              </p:par>
                            </p:childTnLst>
                          </p:cTn>
                        </p:par>
                      </p:childTnLst>
                    </p:cTn>
                  </p:par>
                  <p:par>
                    <p:cTn id="185" fill="hold">
                      <p:stCondLst>
                        <p:cond delay="indefinite"/>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24"/>
                                        </p:tgtEl>
                                        <p:attrNameLst>
                                          <p:attrName>r</p:attrName>
                                        </p:attrNameLst>
                                      </p:cBhvr>
                                    </p:animRot>
                                    <p:animRot by="-240000">
                                      <p:cBhvr>
                                        <p:cTn id="189" dur="200" fill="hold">
                                          <p:stCondLst>
                                            <p:cond delay="200"/>
                                          </p:stCondLst>
                                        </p:cTn>
                                        <p:tgtEl>
                                          <p:spTgt spid="24"/>
                                        </p:tgtEl>
                                        <p:attrNameLst>
                                          <p:attrName>r</p:attrName>
                                        </p:attrNameLst>
                                      </p:cBhvr>
                                    </p:animRot>
                                    <p:animRot by="240000">
                                      <p:cBhvr>
                                        <p:cTn id="190" dur="200" fill="hold">
                                          <p:stCondLst>
                                            <p:cond delay="400"/>
                                          </p:stCondLst>
                                        </p:cTn>
                                        <p:tgtEl>
                                          <p:spTgt spid="24"/>
                                        </p:tgtEl>
                                        <p:attrNameLst>
                                          <p:attrName>r</p:attrName>
                                        </p:attrNameLst>
                                      </p:cBhvr>
                                    </p:animRot>
                                    <p:animRot by="-240000">
                                      <p:cBhvr>
                                        <p:cTn id="191" dur="200" fill="hold">
                                          <p:stCondLst>
                                            <p:cond delay="600"/>
                                          </p:stCondLst>
                                        </p:cTn>
                                        <p:tgtEl>
                                          <p:spTgt spid="24"/>
                                        </p:tgtEl>
                                        <p:attrNameLst>
                                          <p:attrName>r</p:attrName>
                                        </p:attrNameLst>
                                      </p:cBhvr>
                                    </p:animRot>
                                    <p:animRot by="120000">
                                      <p:cBhvr>
                                        <p:cTn id="192" dur="200" fill="hold">
                                          <p:stCondLst>
                                            <p:cond delay="800"/>
                                          </p:stCondLst>
                                        </p:cTn>
                                        <p:tgtEl>
                                          <p:spTgt spid="24"/>
                                        </p:tgtEl>
                                        <p:attrNameLst>
                                          <p:attrName>r</p:attrName>
                                        </p:attrNameLst>
                                      </p:cBhvr>
                                    </p:animRot>
                                  </p:childTnLst>
                                </p:cTn>
                              </p:par>
                            </p:childTnLst>
                          </p:cTn>
                        </p:par>
                      </p:childTnLst>
                    </p:cTn>
                  </p:par>
                  <p:par>
                    <p:cTn id="193" fill="hold">
                      <p:stCondLst>
                        <p:cond delay="indefinite"/>
                      </p:stCondLst>
                      <p:childTnLst>
                        <p:par>
                          <p:cTn id="194" fill="hold">
                            <p:stCondLst>
                              <p:cond delay="0"/>
                            </p:stCondLst>
                            <p:childTnLst>
                              <p:par>
                                <p:cTn id="195" presetID="32" presetClass="emph" presetSubtype="0" fill="hold" nodeType="clickEffect">
                                  <p:stCondLst>
                                    <p:cond delay="0"/>
                                  </p:stCondLst>
                                  <p:childTnLst>
                                    <p:animRot by="120000">
                                      <p:cBhvr>
                                        <p:cTn id="196" dur="100" fill="hold">
                                          <p:stCondLst>
                                            <p:cond delay="0"/>
                                          </p:stCondLst>
                                        </p:cTn>
                                        <p:tgtEl>
                                          <p:spTgt spid="31"/>
                                        </p:tgtEl>
                                        <p:attrNameLst>
                                          <p:attrName>r</p:attrName>
                                        </p:attrNameLst>
                                      </p:cBhvr>
                                    </p:animRot>
                                    <p:animRot by="-240000">
                                      <p:cBhvr>
                                        <p:cTn id="197" dur="200" fill="hold">
                                          <p:stCondLst>
                                            <p:cond delay="200"/>
                                          </p:stCondLst>
                                        </p:cTn>
                                        <p:tgtEl>
                                          <p:spTgt spid="31"/>
                                        </p:tgtEl>
                                        <p:attrNameLst>
                                          <p:attrName>r</p:attrName>
                                        </p:attrNameLst>
                                      </p:cBhvr>
                                    </p:animRot>
                                    <p:animRot by="240000">
                                      <p:cBhvr>
                                        <p:cTn id="198" dur="200" fill="hold">
                                          <p:stCondLst>
                                            <p:cond delay="400"/>
                                          </p:stCondLst>
                                        </p:cTn>
                                        <p:tgtEl>
                                          <p:spTgt spid="31"/>
                                        </p:tgtEl>
                                        <p:attrNameLst>
                                          <p:attrName>r</p:attrName>
                                        </p:attrNameLst>
                                      </p:cBhvr>
                                    </p:animRot>
                                    <p:animRot by="-240000">
                                      <p:cBhvr>
                                        <p:cTn id="199" dur="200" fill="hold">
                                          <p:stCondLst>
                                            <p:cond delay="600"/>
                                          </p:stCondLst>
                                        </p:cTn>
                                        <p:tgtEl>
                                          <p:spTgt spid="31"/>
                                        </p:tgtEl>
                                        <p:attrNameLst>
                                          <p:attrName>r</p:attrName>
                                        </p:attrNameLst>
                                      </p:cBhvr>
                                    </p:animRot>
                                    <p:animRot by="120000">
                                      <p:cBhvr>
                                        <p:cTn id="200" dur="200" fill="hold">
                                          <p:stCondLst>
                                            <p:cond delay="800"/>
                                          </p:stCondLst>
                                        </p:cTn>
                                        <p:tgtEl>
                                          <p:spTgt spid="31"/>
                                        </p:tgtEl>
                                        <p:attrNameLst>
                                          <p:attrName>r</p:attrName>
                                        </p:attrNameLst>
                                      </p:cBhvr>
                                    </p:animRot>
                                  </p:childTnLst>
                                </p:cTn>
                              </p:par>
                            </p:childTnLst>
                          </p:cTn>
                        </p:par>
                      </p:childTnLst>
                    </p:cTn>
                  </p:par>
                  <p:par>
                    <p:cTn id="201" fill="hold">
                      <p:stCondLst>
                        <p:cond delay="indefinite"/>
                      </p:stCondLst>
                      <p:childTnLst>
                        <p:par>
                          <p:cTn id="202" fill="hold">
                            <p:stCondLst>
                              <p:cond delay="0"/>
                            </p:stCondLst>
                            <p:childTnLst>
                              <p:par>
                                <p:cTn id="203" presetID="32" presetClass="emph" presetSubtype="0" fill="hold" nodeType="clickEffect">
                                  <p:stCondLst>
                                    <p:cond delay="0"/>
                                  </p:stCondLst>
                                  <p:childTnLst>
                                    <p:animRot by="120000">
                                      <p:cBhvr>
                                        <p:cTn id="204" dur="100" fill="hold">
                                          <p:stCondLst>
                                            <p:cond delay="0"/>
                                          </p:stCondLst>
                                        </p:cTn>
                                        <p:tgtEl>
                                          <p:spTgt spid="34"/>
                                        </p:tgtEl>
                                        <p:attrNameLst>
                                          <p:attrName>r</p:attrName>
                                        </p:attrNameLst>
                                      </p:cBhvr>
                                    </p:animRot>
                                    <p:animRot by="-240000">
                                      <p:cBhvr>
                                        <p:cTn id="205" dur="200" fill="hold">
                                          <p:stCondLst>
                                            <p:cond delay="200"/>
                                          </p:stCondLst>
                                        </p:cTn>
                                        <p:tgtEl>
                                          <p:spTgt spid="34"/>
                                        </p:tgtEl>
                                        <p:attrNameLst>
                                          <p:attrName>r</p:attrName>
                                        </p:attrNameLst>
                                      </p:cBhvr>
                                    </p:animRot>
                                    <p:animRot by="240000">
                                      <p:cBhvr>
                                        <p:cTn id="206" dur="200" fill="hold">
                                          <p:stCondLst>
                                            <p:cond delay="400"/>
                                          </p:stCondLst>
                                        </p:cTn>
                                        <p:tgtEl>
                                          <p:spTgt spid="34"/>
                                        </p:tgtEl>
                                        <p:attrNameLst>
                                          <p:attrName>r</p:attrName>
                                        </p:attrNameLst>
                                      </p:cBhvr>
                                    </p:animRot>
                                    <p:animRot by="-240000">
                                      <p:cBhvr>
                                        <p:cTn id="207" dur="200" fill="hold">
                                          <p:stCondLst>
                                            <p:cond delay="600"/>
                                          </p:stCondLst>
                                        </p:cTn>
                                        <p:tgtEl>
                                          <p:spTgt spid="34"/>
                                        </p:tgtEl>
                                        <p:attrNameLst>
                                          <p:attrName>r</p:attrName>
                                        </p:attrNameLst>
                                      </p:cBhvr>
                                    </p:animRot>
                                    <p:animRot by="120000">
                                      <p:cBhvr>
                                        <p:cTn id="208" dur="200" fill="hold">
                                          <p:stCondLst>
                                            <p:cond delay="800"/>
                                          </p:stCondLst>
                                        </p:cTn>
                                        <p:tgtEl>
                                          <p:spTgt spid="34"/>
                                        </p:tgtEl>
                                        <p:attrNameLst>
                                          <p:attrName>r</p:attrName>
                                        </p:attrNameLst>
                                      </p:cBhvr>
                                    </p:animRot>
                                  </p:childTnLst>
                                </p:cTn>
                              </p:par>
                            </p:childTnLst>
                          </p:cTn>
                        </p:par>
                      </p:childTnLst>
                    </p:cTn>
                  </p:par>
                  <p:par>
                    <p:cTn id="209" fill="hold">
                      <p:stCondLst>
                        <p:cond delay="indefinite"/>
                      </p:stCondLst>
                      <p:childTnLst>
                        <p:par>
                          <p:cTn id="210" fill="hold">
                            <p:stCondLst>
                              <p:cond delay="0"/>
                            </p:stCondLst>
                            <p:childTnLst>
                              <p:par>
                                <p:cTn id="211" presetID="32" presetClass="emph" presetSubtype="0" fill="hold" nodeType="clickEffect">
                                  <p:stCondLst>
                                    <p:cond delay="0"/>
                                  </p:stCondLst>
                                  <p:childTnLst>
                                    <p:animRot by="120000">
                                      <p:cBhvr>
                                        <p:cTn id="212" dur="100" fill="hold">
                                          <p:stCondLst>
                                            <p:cond delay="0"/>
                                          </p:stCondLst>
                                        </p:cTn>
                                        <p:tgtEl>
                                          <p:spTgt spid="33"/>
                                        </p:tgtEl>
                                        <p:attrNameLst>
                                          <p:attrName>r</p:attrName>
                                        </p:attrNameLst>
                                      </p:cBhvr>
                                    </p:animRot>
                                    <p:animRot by="-240000">
                                      <p:cBhvr>
                                        <p:cTn id="213" dur="200" fill="hold">
                                          <p:stCondLst>
                                            <p:cond delay="200"/>
                                          </p:stCondLst>
                                        </p:cTn>
                                        <p:tgtEl>
                                          <p:spTgt spid="33"/>
                                        </p:tgtEl>
                                        <p:attrNameLst>
                                          <p:attrName>r</p:attrName>
                                        </p:attrNameLst>
                                      </p:cBhvr>
                                    </p:animRot>
                                    <p:animRot by="240000">
                                      <p:cBhvr>
                                        <p:cTn id="214" dur="200" fill="hold">
                                          <p:stCondLst>
                                            <p:cond delay="400"/>
                                          </p:stCondLst>
                                        </p:cTn>
                                        <p:tgtEl>
                                          <p:spTgt spid="33"/>
                                        </p:tgtEl>
                                        <p:attrNameLst>
                                          <p:attrName>r</p:attrName>
                                        </p:attrNameLst>
                                      </p:cBhvr>
                                    </p:animRot>
                                    <p:animRot by="-240000">
                                      <p:cBhvr>
                                        <p:cTn id="215" dur="200" fill="hold">
                                          <p:stCondLst>
                                            <p:cond delay="600"/>
                                          </p:stCondLst>
                                        </p:cTn>
                                        <p:tgtEl>
                                          <p:spTgt spid="33"/>
                                        </p:tgtEl>
                                        <p:attrNameLst>
                                          <p:attrName>r</p:attrName>
                                        </p:attrNameLst>
                                      </p:cBhvr>
                                    </p:animRot>
                                    <p:animRot by="120000">
                                      <p:cBhvr>
                                        <p:cTn id="216" dur="200" fill="hold">
                                          <p:stCondLst>
                                            <p:cond delay="800"/>
                                          </p:stCondLst>
                                        </p:cTn>
                                        <p:tgtEl>
                                          <p:spTgt spid="33"/>
                                        </p:tgtEl>
                                        <p:attrNameLst>
                                          <p:attrName>r</p:attrName>
                                        </p:attrNameLst>
                                      </p:cBhvr>
                                    </p:animRot>
                                  </p:childTnLst>
                                </p:cTn>
                              </p:par>
                            </p:childTnLst>
                          </p:cTn>
                        </p:par>
                      </p:childTnLst>
                    </p:cTn>
                  </p:par>
                  <p:par>
                    <p:cTn id="217" fill="hold">
                      <p:stCondLst>
                        <p:cond delay="indefinite"/>
                      </p:stCondLst>
                      <p:childTnLst>
                        <p:par>
                          <p:cTn id="218" fill="hold">
                            <p:stCondLst>
                              <p:cond delay="0"/>
                            </p:stCondLst>
                            <p:childTnLst>
                              <p:par>
                                <p:cTn id="219" presetID="32" presetClass="emph" presetSubtype="0" fill="hold" nodeType="clickEffect">
                                  <p:stCondLst>
                                    <p:cond delay="0"/>
                                  </p:stCondLst>
                                  <p:childTnLst>
                                    <p:animRot by="120000">
                                      <p:cBhvr>
                                        <p:cTn id="220" dur="100" fill="hold">
                                          <p:stCondLst>
                                            <p:cond delay="0"/>
                                          </p:stCondLst>
                                        </p:cTn>
                                        <p:tgtEl>
                                          <p:spTgt spid="32"/>
                                        </p:tgtEl>
                                        <p:attrNameLst>
                                          <p:attrName>r</p:attrName>
                                        </p:attrNameLst>
                                      </p:cBhvr>
                                    </p:animRot>
                                    <p:animRot by="-240000">
                                      <p:cBhvr>
                                        <p:cTn id="221" dur="200" fill="hold">
                                          <p:stCondLst>
                                            <p:cond delay="200"/>
                                          </p:stCondLst>
                                        </p:cTn>
                                        <p:tgtEl>
                                          <p:spTgt spid="32"/>
                                        </p:tgtEl>
                                        <p:attrNameLst>
                                          <p:attrName>r</p:attrName>
                                        </p:attrNameLst>
                                      </p:cBhvr>
                                    </p:animRot>
                                    <p:animRot by="240000">
                                      <p:cBhvr>
                                        <p:cTn id="222" dur="200" fill="hold">
                                          <p:stCondLst>
                                            <p:cond delay="400"/>
                                          </p:stCondLst>
                                        </p:cTn>
                                        <p:tgtEl>
                                          <p:spTgt spid="32"/>
                                        </p:tgtEl>
                                        <p:attrNameLst>
                                          <p:attrName>r</p:attrName>
                                        </p:attrNameLst>
                                      </p:cBhvr>
                                    </p:animRot>
                                    <p:animRot by="-240000">
                                      <p:cBhvr>
                                        <p:cTn id="223" dur="200" fill="hold">
                                          <p:stCondLst>
                                            <p:cond delay="600"/>
                                          </p:stCondLst>
                                        </p:cTn>
                                        <p:tgtEl>
                                          <p:spTgt spid="32"/>
                                        </p:tgtEl>
                                        <p:attrNameLst>
                                          <p:attrName>r</p:attrName>
                                        </p:attrNameLst>
                                      </p:cBhvr>
                                    </p:animRot>
                                    <p:animRot by="120000">
                                      <p:cBhvr>
                                        <p:cTn id="224"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AFA9"/>
        </a:solidFill>
        <a:effectLst/>
      </p:bgPr>
    </p:bg>
    <p:spTree>
      <p:nvGrpSpPr>
        <p:cNvPr id="1" name=""/>
        <p:cNvGrpSpPr/>
        <p:nvPr/>
      </p:nvGrpSpPr>
      <p:grpSpPr>
        <a:xfrm>
          <a:off x="0" y="0"/>
          <a:ext cx="0" cy="0"/>
          <a:chOff x="0" y="0"/>
          <a:chExt cx="0" cy="0"/>
        </a:xfrm>
      </p:grpSpPr>
      <p:sp>
        <p:nvSpPr>
          <p:cNvPr id="10" name="TextBox 10"/>
          <p:cNvSpPr txBox="1"/>
          <p:nvPr/>
        </p:nvSpPr>
        <p:spPr>
          <a:xfrm>
            <a:off x="570855" y="426046"/>
            <a:ext cx="16459200" cy="992579"/>
          </a:xfrm>
          <a:prstGeom prst="rect">
            <a:avLst/>
          </a:prstGeom>
        </p:spPr>
        <p:txBody>
          <a:bodyPr wrap="square" lIns="0" tIns="0" rIns="0" bIns="0" rtlCol="0" anchor="t">
            <a:spAutoFit/>
          </a:bodyPr>
          <a:lstStyle/>
          <a:p>
            <a:pPr marL="0" lvl="0" indent="0" algn="ctr">
              <a:lnSpc>
                <a:spcPts val="8399"/>
              </a:lnSpc>
              <a:spcBef>
                <a:spcPct val="0"/>
              </a:spcBef>
            </a:pPr>
            <a:r>
              <a:rPr lang="en-US" sz="4800" u="none" dirty="0" err="1">
                <a:solidFill>
                  <a:srgbClr val="002060"/>
                </a:solidFill>
                <a:latin typeface="Sriracha"/>
              </a:rPr>
              <a:t>Trẻ</a:t>
            </a:r>
            <a:r>
              <a:rPr lang="en-US" sz="4800" u="none" dirty="0">
                <a:solidFill>
                  <a:srgbClr val="002060"/>
                </a:solidFill>
                <a:latin typeface="Sriracha"/>
              </a:rPr>
              <a:t> </a:t>
            </a:r>
            <a:r>
              <a:rPr lang="en-US" sz="4800" u="none" dirty="0" err="1">
                <a:solidFill>
                  <a:srgbClr val="002060"/>
                </a:solidFill>
                <a:latin typeface="Sriracha"/>
              </a:rPr>
              <a:t>xếp</a:t>
            </a:r>
            <a:r>
              <a:rPr lang="en-US" sz="4800" u="none" dirty="0">
                <a:solidFill>
                  <a:srgbClr val="002060"/>
                </a:solidFill>
                <a:latin typeface="Sriracha"/>
              </a:rPr>
              <a:t> </a:t>
            </a:r>
            <a:r>
              <a:rPr lang="en-US" sz="4800" u="none" dirty="0" err="1">
                <a:solidFill>
                  <a:srgbClr val="002060"/>
                </a:solidFill>
                <a:latin typeface="Sriracha"/>
              </a:rPr>
              <a:t>theo</a:t>
            </a:r>
            <a:r>
              <a:rPr lang="en-US" sz="4800" u="none" dirty="0">
                <a:solidFill>
                  <a:srgbClr val="002060"/>
                </a:solidFill>
                <a:latin typeface="Sriracha"/>
              </a:rPr>
              <a:t> ý </a:t>
            </a:r>
            <a:r>
              <a:rPr lang="en-US" sz="4800" u="none" dirty="0" err="1">
                <a:solidFill>
                  <a:srgbClr val="002060"/>
                </a:solidFill>
                <a:latin typeface="Sriracha"/>
              </a:rPr>
              <a:t>thích</a:t>
            </a:r>
            <a:endParaRPr lang="en-US" sz="4800" u="none" dirty="0">
              <a:solidFill>
                <a:srgbClr val="002060"/>
              </a:solidFill>
              <a:latin typeface="Sriracha"/>
            </a:endParaRPr>
          </a:p>
        </p:txBody>
      </p:sp>
      <p:pic>
        <p:nvPicPr>
          <p:cNvPr id="39"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6157164" y="2560602"/>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ĐỒNG PHỤC BÁC SỸ 09"/>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3093013" y="1991854"/>
            <a:ext cx="2198116" cy="32971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3" descr="Khẩu Trang Hình ảnh PNG | Vector và các tập tin PSD | Tải về miễn phí trên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75799" y="2949970"/>
            <a:ext cx="1713243" cy="17132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3" descr="Khẩu Trang Hình ảnh PNG | Vector và các tập tin PSD | Tải về miễn phí trên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1346" y="6440574"/>
            <a:ext cx="1713243" cy="17132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3" descr="Khẩu Trang Hình ảnh PNG | Vector và các tập tin PSD | Tải về miễn phí trên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96578" y="6493576"/>
            <a:ext cx="1713243" cy="17132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1394434" y="2720589"/>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8322136" y="6440574"/>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ĐỒNG PHỤC BÁC SỸ 09"/>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14436536" y="2158005"/>
            <a:ext cx="2198116" cy="32971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ĐỒNG PHỤC BÁC SỸ 09"/>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2766667" y="5455179"/>
            <a:ext cx="2198116" cy="32971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3" descr="Khẩu Trang Hình ảnh PNG | Vector và các tập tin PSD | Tải về miễn phí trên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348851" y="6493576"/>
            <a:ext cx="1713243" cy="17132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2683936" y="6454220"/>
            <a:ext cx="1752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306777"/>
      </p:ext>
    </p:extLst>
  </p:cSld>
  <p:clrMapOvr>
    <a:masterClrMapping/>
  </p:clrMapOvr>
  <mc:AlternateContent xmlns:mc="http://schemas.openxmlformats.org/markup-compatibility/2006" xmlns:p14="http://schemas.microsoft.com/office/powerpoint/2010/main">
    <mc:Choice Requires="p14">
      <p:transition spd="slow" p14:dur="2000" advTm="14852"/>
    </mc:Choice>
    <mc:Fallback xmlns="">
      <p:transition spd="slow" advTm="1485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AutoShape 2" descr="Phim hoạt hình vẽ tay cô gái nhỏ chỉ bằng ngón tay | Công cụ đồ họa PSD Tải  xuống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0" y="3580835"/>
            <a:ext cx="18370653" cy="3167040"/>
          </a:xfrm>
          <a:prstGeom prst="rect">
            <a:avLst/>
          </a:prstGeom>
          <a:solidFill>
            <a:srgbClr val="FCC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eautiful little girl pointing her finger cartoon Stock Vector | Adobe 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00" b="100000" l="10000" r="90000"/>
                    </a14:imgEffect>
                  </a14:imgLayer>
                </a14:imgProps>
              </a:ext>
              <a:ext uri="{28A0092B-C50C-407E-A947-70E740481C1C}">
                <a14:useLocalDpi xmlns:a14="http://schemas.microsoft.com/office/drawing/2010/main" val="0"/>
              </a:ext>
            </a:extLst>
          </a:blip>
          <a:srcRect/>
          <a:stretch>
            <a:fillRect/>
          </a:stretch>
        </p:blipFill>
        <p:spPr bwMode="auto">
          <a:xfrm>
            <a:off x="15273176" y="6693869"/>
            <a:ext cx="3593131" cy="3593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ĐỒNG PHỤC BÁC SỸ 09"/>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2934291" y="-245246"/>
            <a:ext cx="1286272" cy="20602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2274747" y="388114"/>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Khẩu Trang Hình ảnh PNG | Vector và các tập tin PSD | Tải về miễn phí trên  Pngt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124999" y="1699568"/>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Khẩu Trang Hình ảnh PNG | Vector và các tập tin PSD | Tải về miễn phí trên  Pngt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536031" y="2499648"/>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Khẩu Trang Hình ảnh PNG | Vector và các tập tin PSD | Tải về miễn phí trên  Pngt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819791" y="609616"/>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Khẩu Trang Hình ảnh PNG | Vector và các tập tin PSD | Tải về miễn phí trên  Pngt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846132" y="1825252"/>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Khẩu Trang Hình ảnh PNG | Vector và các tập tin PSD | Tải về miễn phí trên  Pngt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009107" y="2270592"/>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Khẩu Trang Hình ảnh PNG | Vector và các tập tin PSD | Tải về miễn phí trên  Pngt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039324" y="1342001"/>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Khẩu Trang Hình ảnh PNG | Vector và các tập tin PSD | Tải về miễn phí trên  Pngt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947063" y="1748377"/>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6828916" y="551000"/>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8376078" y="1753795"/>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9351161" y="1653133"/>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0504034" y="1699568"/>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1419194" y="1728515"/>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7759130" y="261000"/>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8881398" y="249915"/>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0075041" y="160338"/>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5" descr="Hình ảnh Dụng Cụ Y Tế Phim Hoạt Hình Bác Sĩ ống Nghe, ống Nghe Clipart, Dụng  Cụ Y Tế, Hoạt Hình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100000"/>
                    </a14:imgEffect>
                  </a14:imgLayer>
                </a14:imgProps>
              </a:ext>
              <a:ext uri="{28A0092B-C50C-407E-A947-70E740481C1C}">
                <a14:useLocalDpi xmlns:a14="http://schemas.microsoft.com/office/drawing/2010/main" val="0"/>
              </a:ext>
            </a:extLst>
          </a:blip>
          <a:srcRect/>
          <a:stretch>
            <a:fillRect/>
          </a:stretch>
        </p:blipFill>
        <p:spPr bwMode="auto">
          <a:xfrm>
            <a:off x="11178302" y="249916"/>
            <a:ext cx="1084153" cy="108415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ĐỒNG PHỤC BÁC SỸ 09"/>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3280817" y="1469528"/>
            <a:ext cx="1286272" cy="20602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ĐỒNG PHỤC BÁC SỸ 09"/>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1538529" y="1275041"/>
            <a:ext cx="1286272" cy="206025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ĐỒNG PHỤC BÁC SỸ 09"/>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0" y="1182975"/>
            <a:ext cx="1286272" cy="206025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ĐỒNG PHỤC BÁC SỸ 09"/>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4691842" y="1275041"/>
            <a:ext cx="1286272" cy="20602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ĐỒNG PHỤC BÁC SỸ 09"/>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542" b="98125" l="4375" r="95313"/>
                    </a14:imgEffect>
                  </a14:imgLayer>
                </a14:imgProps>
              </a:ext>
              <a:ext uri="{28A0092B-C50C-407E-A947-70E740481C1C}">
                <a14:useLocalDpi xmlns:a14="http://schemas.microsoft.com/office/drawing/2010/main" val="0"/>
              </a:ext>
            </a:extLst>
          </a:blip>
          <a:srcRect/>
          <a:stretch>
            <a:fillRect/>
          </a:stretch>
        </p:blipFill>
        <p:spPr bwMode="auto">
          <a:xfrm>
            <a:off x="5574234" y="205335"/>
            <a:ext cx="1286272" cy="20602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Khẩu Trang Hình ảnh PNG | Vector và các tập tin PSD | Tải về miễn phí trên  Pngt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002518" y="2426071"/>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Khẩu Trang Hình ảnh PNG | Vector và các tập tin PSD | Tải về miễn phí trên  Pngt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760408" y="157438"/>
            <a:ext cx="1025536" cy="10255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Khẩu Trang Hình ảnh PNG | Vector và các tập tin PSD | Tải về miễn phí trên  Pngt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072307" y="1312131"/>
            <a:ext cx="1025536" cy="10255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4274487"/>
      </p:ext>
    </p:extLst>
  </p:cSld>
  <p:clrMapOvr>
    <a:masterClrMapping/>
  </p:clrMapOvr>
  <mc:AlternateContent xmlns:mc="http://schemas.openxmlformats.org/markup-compatibility/2006" xmlns:p14="http://schemas.microsoft.com/office/powerpoint/2010/main">
    <mc:Choice Requires="p14">
      <p:transition spd="slow" p14:dur="1600" advTm="37606">
        <p14:prism isInverted="1"/>
      </p:transition>
    </mc:Choice>
    <mc:Fallback xmlns="">
      <p:transition spd="slow" advTm="376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3.45679E-6 L -0.00721 0.248 " pathEditMode="relative" rAng="0" ptsTypes="AA">
                                      <p:cBhvr>
                                        <p:cTn id="6" dur="500" fill="hold"/>
                                        <p:tgtEl>
                                          <p:spTgt spid="48"/>
                                        </p:tgtEl>
                                        <p:attrNameLst>
                                          <p:attrName>ppt_x</p:attrName>
                                          <p:attrName>ppt_y</p:attrName>
                                        </p:attrNameLst>
                                      </p:cBhvr>
                                      <p:rCtr x="-365" y="1239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0556E-6 0.01127 L -0.32066 0.34368 " pathEditMode="relative" rAng="0" ptsTypes="AA">
                                      <p:cBhvr>
                                        <p:cTn id="10" dur="500" fill="hold"/>
                                        <p:tgtEl>
                                          <p:spTgt spid="37"/>
                                        </p:tgtEl>
                                        <p:attrNameLst>
                                          <p:attrName>ppt_x</p:attrName>
                                          <p:attrName>ppt_y</p:attrName>
                                        </p:attrNameLst>
                                      </p:cBhvr>
                                      <p:rCtr x="-16033" y="1662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573 0.00201 L -0.31849 0.37392 " pathEditMode="relative" rAng="0" ptsTypes="AA">
                                      <p:cBhvr>
                                        <p:cTn id="14" dur="500" fill="hold"/>
                                        <p:tgtEl>
                                          <p:spTgt spid="42"/>
                                        </p:tgtEl>
                                        <p:attrNameLst>
                                          <p:attrName>ppt_x</p:attrName>
                                          <p:attrName>ppt_y</p:attrName>
                                        </p:attrNameLst>
                                      </p:cBhvr>
                                      <p:rCtr x="-15642" y="1859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1085 -4.81481E-6 L -0.54045 0.22038 " pathEditMode="relative" rAng="0" ptsTypes="AA">
                                      <p:cBhvr>
                                        <p:cTn id="18" dur="500" fill="hold"/>
                                        <p:tgtEl>
                                          <p:spTgt spid="33"/>
                                        </p:tgtEl>
                                        <p:attrNameLst>
                                          <p:attrName>ppt_x</p:attrName>
                                          <p:attrName>ppt_y</p:attrName>
                                        </p:attrNameLst>
                                      </p:cBhvr>
                                      <p:rCtr x="-26484" y="1101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2361 0.00232 L -0.54905 0.17994 " pathEditMode="relative" rAng="0" ptsTypes="AA">
                                      <p:cBhvr>
                                        <p:cTn id="22" dur="500" fill="hold"/>
                                        <p:tgtEl>
                                          <p:spTgt spid="34"/>
                                        </p:tgtEl>
                                        <p:attrNameLst>
                                          <p:attrName>ppt_x</p:attrName>
                                          <p:attrName>ppt_y</p:attrName>
                                        </p:attrNameLst>
                                      </p:cBhvr>
                                      <p:rCtr x="-26276" y="887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197 -0.00231 L -0.47648 0.33843 " pathEditMode="relative" rAng="0" ptsTypes="AA">
                                      <p:cBhvr>
                                        <p:cTn id="26" dur="500" fill="hold"/>
                                        <p:tgtEl>
                                          <p:spTgt spid="32"/>
                                        </p:tgtEl>
                                        <p:attrNameLst>
                                          <p:attrName>ppt_x</p:attrName>
                                          <p:attrName>ppt_y</p:attrName>
                                        </p:attrNameLst>
                                      </p:cBhvr>
                                      <p:rCtr x="-22839" y="1703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01536 -0.00216 L 0.24323 0.22408 " pathEditMode="relative" rAng="0" ptsTypes="AA">
                                      <p:cBhvr>
                                        <p:cTn id="30" dur="500" fill="hold"/>
                                        <p:tgtEl>
                                          <p:spTgt spid="47"/>
                                        </p:tgtEl>
                                        <p:attrNameLst>
                                          <p:attrName>ppt_x</p:attrName>
                                          <p:attrName>ppt_y</p:attrName>
                                        </p:attrNameLst>
                                      </p:cBhvr>
                                      <p:rCtr x="12925" y="11312"/>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1745 -0.00016 L -0.06641 0.225 " pathEditMode="relative" rAng="0" ptsTypes="AA">
                                      <p:cBhvr>
                                        <p:cTn id="34" dur="500" fill="hold"/>
                                        <p:tgtEl>
                                          <p:spTgt spid="38"/>
                                        </p:tgtEl>
                                        <p:attrNameLst>
                                          <p:attrName>ppt_x</p:attrName>
                                          <p:attrName>ppt_y</p:attrName>
                                        </p:attrNameLst>
                                      </p:cBhvr>
                                      <p:rCtr x="-2448" y="11250"/>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02197 0.00185 L -0.06181 0.23627 " pathEditMode="relative" rAng="0" ptsTypes="AA">
                                      <p:cBhvr>
                                        <p:cTn id="38" dur="500" fill="hold"/>
                                        <p:tgtEl>
                                          <p:spTgt spid="39"/>
                                        </p:tgtEl>
                                        <p:attrNameLst>
                                          <p:attrName>ppt_x</p:attrName>
                                          <p:attrName>ppt_y</p:attrName>
                                        </p:attrNameLst>
                                      </p:cBhvr>
                                      <p:rCtr x="-1997" y="1171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00729 8.64198E-7 L -0.25251 0.26682 " pathEditMode="relative" rAng="0" ptsTypes="AA">
                                      <p:cBhvr>
                                        <p:cTn id="42" dur="500" fill="hold"/>
                                        <p:tgtEl>
                                          <p:spTgt spid="53"/>
                                        </p:tgtEl>
                                        <p:attrNameLst>
                                          <p:attrName>ppt_x</p:attrName>
                                          <p:attrName>ppt_y</p:attrName>
                                        </p:attrNameLst>
                                      </p:cBhvr>
                                      <p:rCtr x="-12266" y="13333"/>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01319 0.00447 L -0.24835 0.15864 " pathEditMode="relative" rAng="0" ptsTypes="AA">
                                      <p:cBhvr>
                                        <p:cTn id="46" dur="500" fill="hold"/>
                                        <p:tgtEl>
                                          <p:spTgt spid="51"/>
                                        </p:tgtEl>
                                        <p:attrNameLst>
                                          <p:attrName>ppt_x</p:attrName>
                                          <p:attrName>ppt_y</p:attrName>
                                        </p:attrNameLst>
                                      </p:cBhvr>
                                      <p:rCtr x="-11762" y="7701"/>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01527 3.08642E-6 L -0.19453 0.26296 " pathEditMode="relative" rAng="0" ptsTypes="AA">
                                      <p:cBhvr>
                                        <p:cTn id="50" dur="500" fill="hold"/>
                                        <p:tgtEl>
                                          <p:spTgt spid="35"/>
                                        </p:tgtEl>
                                        <p:attrNameLst>
                                          <p:attrName>ppt_x</p:attrName>
                                          <p:attrName>ppt_y</p:attrName>
                                        </p:attrNameLst>
                                      </p:cBhvr>
                                      <p:rCtr x="-8967" y="1314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04922 0.00433 L 0.42708 0.21868 " pathEditMode="relative" rAng="0" ptsTypes="AA">
                                      <p:cBhvr>
                                        <p:cTn id="54" dur="500" fill="hold"/>
                                        <p:tgtEl>
                                          <p:spTgt spid="49"/>
                                        </p:tgtEl>
                                        <p:attrNameLst>
                                          <p:attrName>ppt_x</p:attrName>
                                          <p:attrName>ppt_y</p:attrName>
                                        </p:attrNameLst>
                                      </p:cBhvr>
                                      <p:rCtr x="23811" y="10710"/>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0.05729 -0.00494 L 0.25347 0.38117 " pathEditMode="relative" rAng="0" ptsTypes="AA">
                                      <p:cBhvr>
                                        <p:cTn id="58" dur="500" fill="hold"/>
                                        <p:tgtEl>
                                          <p:spTgt spid="43"/>
                                        </p:tgtEl>
                                        <p:attrNameLst>
                                          <p:attrName>ppt_x</p:attrName>
                                          <p:attrName>ppt_y</p:attrName>
                                        </p:attrNameLst>
                                      </p:cBhvr>
                                      <p:rCtr x="15538" y="19306"/>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25E-6 1.23457E-7 L 0.24167 0.38735 " pathEditMode="relative" rAng="0" ptsTypes="AA">
                                      <p:cBhvr>
                                        <p:cTn id="62" dur="500" fill="hold"/>
                                        <p:tgtEl>
                                          <p:spTgt spid="44"/>
                                        </p:tgtEl>
                                        <p:attrNameLst>
                                          <p:attrName>ppt_x</p:attrName>
                                          <p:attrName>ppt_y</p:attrName>
                                        </p:attrNameLst>
                                      </p:cBhvr>
                                      <p:rCtr x="12083" y="19367"/>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0 -3.08642E-6 L -0.03637 0.23226 " pathEditMode="relative" rAng="0" ptsTypes="AA">
                                      <p:cBhvr>
                                        <p:cTn id="66" dur="500" fill="hold"/>
                                        <p:tgtEl>
                                          <p:spTgt spid="36"/>
                                        </p:tgtEl>
                                        <p:attrNameLst>
                                          <p:attrName>ppt_x</p:attrName>
                                          <p:attrName>ppt_y</p:attrName>
                                        </p:attrNameLst>
                                      </p:cBhvr>
                                      <p:rCtr x="-1823" y="11605"/>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86111E-6 -1.23457E-6 L -0.0197 0.15293 " pathEditMode="relative" rAng="0" ptsTypes="AA">
                                      <p:cBhvr>
                                        <p:cTn id="70" dur="500" fill="hold"/>
                                        <p:tgtEl>
                                          <p:spTgt spid="25"/>
                                        </p:tgtEl>
                                        <p:attrNameLst>
                                          <p:attrName>ppt_x</p:attrName>
                                          <p:attrName>ppt_y</p:attrName>
                                        </p:attrNameLst>
                                      </p:cBhvr>
                                      <p:rCtr x="-990" y="7639"/>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0 0 L 0 0.25 E" pathEditMode="relative" ptsTypes="">
                                      <p:cBhvr>
                                        <p:cTn id="74" dur="5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2D134B81-9789-4EC9-8304-12B0E3C4BAD8}"/>
  <p:tag name="ISPRING_RESOURCE_FOLDER" val="C:\Users\hp4431s\Desktop\sắp xếp theo quy tắc\"/>
  <p:tag name="ISPRING_PRESENTATION_PATH" val="C:\Users\hp4431s\Desktop\sắp xếp theo quy tắc.pptx"/>
  <p:tag name="ISPRING_PROJECT_VERSION" val="9"/>
  <p:tag name="ISPRING_PROJECT_FOLDER_UPDATED" val="1"/>
  <p:tag name="ISPRING_SCREEN_RECS_UPDATED" val="C:\Users\hp4431s\Desktop\sắp xếp theo quy tắc\"/>
</p:tagLst>
</file>

<file path=ppt/tags/tag10.xml><?xml version="1.0" encoding="utf-8"?>
<p:tagLst xmlns:a="http://schemas.openxmlformats.org/drawingml/2006/main" xmlns:r="http://schemas.openxmlformats.org/officeDocument/2006/relationships" xmlns:p="http://schemas.openxmlformats.org/presentationml/2006/main">
  <p:tag name="TIMING" val="|2.7|17.6|3.5|3.5|4.4|8.9|5.3"/>
</p:tagLst>
</file>

<file path=ppt/tags/tag11.xml><?xml version="1.0" encoding="utf-8"?>
<p:tagLst xmlns:a="http://schemas.openxmlformats.org/drawingml/2006/main" xmlns:r="http://schemas.openxmlformats.org/officeDocument/2006/relationships" xmlns:p="http://schemas.openxmlformats.org/presentationml/2006/main">
  <p:tag name="TIMING" val="|1.1|18.6|3.5|3.3|3.9|8.9|3.7"/>
</p:tagLst>
</file>

<file path=ppt/tags/tag12.xml><?xml version="1.0" encoding="utf-8"?>
<p:tagLst xmlns:a="http://schemas.openxmlformats.org/drawingml/2006/main" xmlns:r="http://schemas.openxmlformats.org/officeDocument/2006/relationships" xmlns:p="http://schemas.openxmlformats.org/presentationml/2006/main">
  <p:tag name="TIMING" val="|3.4|21.9|3.5|3.3|4|8.7|4.6"/>
</p:tagLst>
</file>

<file path=ppt/tags/tag2.xml><?xml version="1.0" encoding="utf-8"?>
<p:tagLst xmlns:a="http://schemas.openxmlformats.org/drawingml/2006/main" xmlns:r="http://schemas.openxmlformats.org/officeDocument/2006/relationships" xmlns:p="http://schemas.openxmlformats.org/presentationml/2006/main">
  <p:tag name="TIMING" val="|37.7|1.6|1.4|1.4|1.3|1.1|13.1|1.4|1.3|1.3|1.2|1.3|1.2|1.2|1.3"/>
</p:tagLst>
</file>

<file path=ppt/tags/tag3.xml><?xml version="1.0" encoding="utf-8"?>
<p:tagLst xmlns:a="http://schemas.openxmlformats.org/drawingml/2006/main" xmlns:r="http://schemas.openxmlformats.org/officeDocument/2006/relationships" xmlns:p="http://schemas.openxmlformats.org/presentationml/2006/main">
  <p:tag name="TIMING" val="|21.6|3.7|5.3|13.9|9.3|1.6|1.3|1.8|1.3|1.2|1.9|1.4|1.2"/>
</p:tagLst>
</file>

<file path=ppt/tags/tag4.xml><?xml version="1.0" encoding="utf-8"?>
<p:tagLst xmlns:a="http://schemas.openxmlformats.org/drawingml/2006/main" xmlns:r="http://schemas.openxmlformats.org/officeDocument/2006/relationships" xmlns:p="http://schemas.openxmlformats.org/presentationml/2006/main">
  <p:tag name="TIMING" val="|19.8|4.7|4.7|14|9.4|1.4|1.4|1.7|1.3|1.3|1.5|1.3|1.3"/>
</p:tagLst>
</file>

<file path=ppt/tags/tag5.xml><?xml version="1.0" encoding="utf-8"?>
<p:tagLst xmlns:a="http://schemas.openxmlformats.org/drawingml/2006/main" xmlns:r="http://schemas.openxmlformats.org/officeDocument/2006/relationships" xmlns:p="http://schemas.openxmlformats.org/presentationml/2006/main">
  <p:tag name="TIMING" val="|10.7|26.2|1.5|1.2|1.4|1.4|1.9|1.3|1.3|1.4|1.4|1.7|1.4|1.2|1.3|1.3"/>
</p:tagLst>
</file>

<file path=ppt/tags/tag6.xml><?xml version="1.0" encoding="utf-8"?>
<p:tagLst xmlns:a="http://schemas.openxmlformats.org/drawingml/2006/main" xmlns:r="http://schemas.openxmlformats.org/officeDocument/2006/relationships" xmlns:p="http://schemas.openxmlformats.org/presentationml/2006/main">
  <p:tag name="TIMING" val="|3.1|40.2|1.2|1.2|1.2|1.4|1.4|1.8|1|1.2|1.1|1.1|1.3|1.8|1|1.1|1|1.1|1.1"/>
</p:tagLst>
</file>

<file path=ppt/tags/tag7.xml><?xml version="1.0" encoding="utf-8"?>
<p:tagLst xmlns:a="http://schemas.openxmlformats.org/drawingml/2006/main" xmlns:r="http://schemas.openxmlformats.org/officeDocument/2006/relationships" xmlns:p="http://schemas.openxmlformats.org/presentationml/2006/main">
  <p:tag name="TIMING" val="|7.9|1.3|1.3|1.8|1.3|1.5|1.7|1.2|1.2|1.4|1.6|1.4|1.6|1.3|1.3|1.3|1.5|1.3"/>
</p:tagLst>
</file>

<file path=ppt/tags/tag8.xml><?xml version="1.0" encoding="utf-8"?>
<p:tagLst xmlns:a="http://schemas.openxmlformats.org/drawingml/2006/main" xmlns:r="http://schemas.openxmlformats.org/officeDocument/2006/relationships" xmlns:p="http://schemas.openxmlformats.org/presentationml/2006/main">
  <p:tag name="TIMING" val="|5.3|1.2|1.2|1.3|1.4|1.9|1.2|1.3|1.3|1.2|1.9|1.5|1.3|1.3|1.3"/>
</p:tagLst>
</file>

<file path=ppt/tags/tag9.xml><?xml version="1.0" encoding="utf-8"?>
<p:tagLst xmlns:a="http://schemas.openxmlformats.org/drawingml/2006/main" xmlns:r="http://schemas.openxmlformats.org/officeDocument/2006/relationships" xmlns:p="http://schemas.openxmlformats.org/presentationml/2006/main">
  <p:tag name="TIMING" val="|6.8|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3800</TotalTime>
  <Words>81</Words>
  <Application>Microsoft Office PowerPoint</Application>
  <PresentationFormat>Custom</PresentationFormat>
  <Paragraphs>31</Paragraphs>
  <Slides>14</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HP001 5 hàng</vt:lpstr>
      <vt:lpstr>Times New Roman</vt:lpstr>
      <vt:lpstr>Sriracha</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hp4431s</dc:creator>
  <cp:lastModifiedBy>huong dinh</cp:lastModifiedBy>
  <cp:revision>180</cp:revision>
  <dcterms:created xsi:type="dcterms:W3CDTF">2006-08-16T00:00:00Z</dcterms:created>
  <dcterms:modified xsi:type="dcterms:W3CDTF">2023-07-22T07:58:55Z</dcterms:modified>
  <dc:identifier>DAEtJi7B2WU</dc:identifier>
</cp:coreProperties>
</file>