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70" r:id="rId3"/>
    <p:sldId id="282" r:id="rId4"/>
    <p:sldId id="284" r:id="rId5"/>
    <p:sldId id="275" r:id="rId6"/>
    <p:sldId id="277" r:id="rId7"/>
    <p:sldId id="285" r:id="rId8"/>
    <p:sldId id="273" r:id="rId9"/>
    <p:sldId id="280" r:id="rId10"/>
    <p:sldId id="276" r:id="rId11"/>
    <p:sldId id="278" r:id="rId12"/>
    <p:sldId id="279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965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68DB0-B7EC-43F0-B00A-C55886507071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AB70-0E9D-4CDE-BA9A-A718BCE3C9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68DB0-B7EC-43F0-B00A-C55886507071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AB70-0E9D-4CDE-BA9A-A718BCE3C9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68DB0-B7EC-43F0-B00A-C55886507071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AB70-0E9D-4CDE-BA9A-A718BCE3C9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68DB0-B7EC-43F0-B00A-C55886507071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AB70-0E9D-4CDE-BA9A-A718BCE3C9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68DB0-B7EC-43F0-B00A-C55886507071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AB70-0E9D-4CDE-BA9A-A718BCE3C9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68DB0-B7EC-43F0-B00A-C55886507071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AB70-0E9D-4CDE-BA9A-A718BCE3C9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68DB0-B7EC-43F0-B00A-C55886507071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AB70-0E9D-4CDE-BA9A-A718BCE3C9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68DB0-B7EC-43F0-B00A-C55886507071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AB70-0E9D-4CDE-BA9A-A718BCE3C9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68DB0-B7EC-43F0-B00A-C55886507071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AB70-0E9D-4CDE-BA9A-A718BCE3C9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68DB0-B7EC-43F0-B00A-C55886507071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AB70-0E9D-4CDE-BA9A-A718BCE3C9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68DB0-B7EC-43F0-B00A-C55886507071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AB70-0E9D-4CDE-BA9A-A718BCE3C9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68DB0-B7EC-43F0-B00A-C55886507071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7AB70-0E9D-4CDE-BA9A-A718BCE3C9D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11" Type="http://schemas.openxmlformats.org/officeDocument/2006/relationships/image" Target="../media/image22.jpeg"/><Relationship Id="rId5" Type="http://schemas.openxmlformats.org/officeDocument/2006/relationships/image" Target="../media/image16.pn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Nền Trứng Phục Sinh, Quả Trứng Phục Sinh, Nền Trứng Phục Sinh, Nền Hình nền  Vector để tải xuống miễn phí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76" b="8228"/>
          <a:stretch>
            <a:fillRect/>
          </a:stretch>
        </p:blipFill>
        <p:spPr bwMode="auto">
          <a:xfrm>
            <a:off x="0" y="0"/>
            <a:ext cx="42715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Nền Trứng Phục Sinh, Quả Trứng Phục Sinh, Nền Trứng Phục Sinh, Nền Hình nền  Vector để tải xuống miễn phí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8" b="8228"/>
          <a:stretch>
            <a:fillRect/>
          </a:stretch>
        </p:blipFill>
        <p:spPr bwMode="auto">
          <a:xfrm>
            <a:off x="4245430" y="-21194"/>
            <a:ext cx="79465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38749" y="7113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62055" y="25306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835240" y="53224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256515" y="2530643"/>
            <a:ext cx="713368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KPKH: QUẢ TRỨNG KÌ DIỆU</a:t>
            </a:r>
            <a:endParaRPr lang="en-US" sz="24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Lứa tuổi: Mẫu giáo lớn 5-6 tuổi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277211" y="268485"/>
            <a:ext cx="5440045" cy="6451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Trường mầm non </a:t>
            </a:r>
            <a:r>
              <a:rPr lang="en-SG" alt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Nắng Mai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722890" y="6150217"/>
            <a:ext cx="620093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Giáo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viên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  Đinh </a:t>
            </a:r>
            <a:r>
              <a:rPr lang="en-US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Thị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Hường</a:t>
            </a:r>
            <a:endParaRPr lang="en-US" sz="2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                              </a:t>
            </a:r>
          </a:p>
        </p:txBody>
      </p:sp>
      <p:pic>
        <p:nvPicPr>
          <p:cNvPr id="3" name="Content Placeholder 2" descr="lo go ko nen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86985" y="913765"/>
            <a:ext cx="1353185" cy="1277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0539">
        <p14:vortex dir="r"/>
      </p:transition>
    </mc:Choice>
    <mc:Fallback xmlns="">
      <p:transition spd="slow" advTm="20539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059" y="200608"/>
            <a:ext cx="5861258" cy="65280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39319" y="5535630"/>
            <a:ext cx="31502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err="1">
                <a:solidFill>
                  <a:srgbClr val="002060"/>
                </a:solidFill>
              </a:rPr>
              <a:t>Đà</a:t>
            </a:r>
            <a:r>
              <a:rPr lang="en-US" sz="7200" b="1" dirty="0">
                <a:solidFill>
                  <a:srgbClr val="002060"/>
                </a:solidFill>
              </a:rPr>
              <a:t> </a:t>
            </a:r>
            <a:r>
              <a:rPr lang="en-US" sz="7200" b="1" dirty="0" err="1">
                <a:solidFill>
                  <a:srgbClr val="002060"/>
                </a:solidFill>
              </a:rPr>
              <a:t>điểu</a:t>
            </a:r>
            <a:endParaRPr lang="en-US" sz="7200" b="1" dirty="0">
              <a:solidFill>
                <a:srgbClr val="002060"/>
              </a:solidFill>
            </a:endParaRPr>
          </a:p>
        </p:txBody>
      </p:sp>
      <p:pic>
        <p:nvPicPr>
          <p:cNvPr id="1029" name="Picture 5" descr="D:\hoi giang 20-21\hinh anh\589f2e807f600_148682713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2" t="50000" r="57971" b="13942"/>
          <a:stretch>
            <a:fillRect/>
          </a:stretch>
        </p:blipFill>
        <p:spPr bwMode="auto">
          <a:xfrm>
            <a:off x="802366" y="4136645"/>
            <a:ext cx="2129771" cy="21768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hoi giang 20-21\hinh anh\589f2e807f600_148682713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45"/>
          <a:stretch>
            <a:fillRect/>
          </a:stretch>
        </p:blipFill>
        <p:spPr bwMode="auto">
          <a:xfrm>
            <a:off x="130629" y="73479"/>
            <a:ext cx="12061371" cy="67845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6" t="5642" r="20135" b="4745"/>
          <a:stretch>
            <a:fillRect/>
          </a:stretch>
        </p:blipFill>
        <p:spPr bwMode="auto">
          <a:xfrm>
            <a:off x="338227" y="1908047"/>
            <a:ext cx="5187820" cy="48206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5862">
        <p:blinds dir="vert"/>
      </p:transition>
    </mc:Choice>
    <mc:Fallback xmlns="">
      <p:transition spd="slow" advTm="25862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flipH="1">
            <a:off x="335902" y="1379987"/>
            <a:ext cx="64941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2060"/>
                </a:solidFill>
              </a:rPr>
              <a:t>Trò</a:t>
            </a:r>
            <a:r>
              <a:rPr lang="en-US" sz="6600" b="1" dirty="0">
                <a:solidFill>
                  <a:srgbClr val="002060"/>
                </a:solidFill>
              </a:rPr>
              <a:t> </a:t>
            </a:r>
            <a:r>
              <a:rPr lang="en-US" sz="6600" b="1" dirty="0" err="1">
                <a:solidFill>
                  <a:srgbClr val="002060"/>
                </a:solidFill>
              </a:rPr>
              <a:t>chơi</a:t>
            </a:r>
            <a:r>
              <a:rPr lang="en-US" sz="6600" b="1" dirty="0">
                <a:solidFill>
                  <a:srgbClr val="002060"/>
                </a:solidFill>
              </a:rPr>
              <a:t>:</a:t>
            </a:r>
          </a:p>
          <a:p>
            <a:pPr algn="ctr"/>
            <a:r>
              <a:rPr lang="en-US" sz="6600" b="1" dirty="0" err="1">
                <a:solidFill>
                  <a:srgbClr val="002060"/>
                </a:solidFill>
              </a:rPr>
              <a:t>Thi</a:t>
            </a:r>
            <a:r>
              <a:rPr lang="en-US" sz="6600" b="1" dirty="0">
                <a:solidFill>
                  <a:srgbClr val="002060"/>
                </a:solidFill>
              </a:rPr>
              <a:t> </a:t>
            </a:r>
            <a:r>
              <a:rPr lang="en-US" sz="6600" b="1" dirty="0" err="1">
                <a:solidFill>
                  <a:srgbClr val="002060"/>
                </a:solidFill>
              </a:rPr>
              <a:t>xem</a:t>
            </a:r>
            <a:r>
              <a:rPr lang="en-US" sz="6600" b="1" dirty="0">
                <a:solidFill>
                  <a:srgbClr val="002060"/>
                </a:solidFill>
              </a:rPr>
              <a:t> </a:t>
            </a:r>
            <a:r>
              <a:rPr lang="en-US" sz="6600" b="1" dirty="0" err="1">
                <a:solidFill>
                  <a:srgbClr val="002060"/>
                </a:solidFill>
              </a:rPr>
              <a:t>ai</a:t>
            </a:r>
            <a:r>
              <a:rPr lang="en-US" sz="6600" b="1" dirty="0">
                <a:solidFill>
                  <a:srgbClr val="002060"/>
                </a:solidFill>
              </a:rPr>
              <a:t> </a:t>
            </a:r>
            <a:r>
              <a:rPr lang="en-US" sz="6600" b="1" dirty="0" err="1">
                <a:solidFill>
                  <a:srgbClr val="002060"/>
                </a:solidFill>
              </a:rPr>
              <a:t>nhanh</a:t>
            </a:r>
            <a:endParaRPr lang="en-US" sz="6600" b="1" dirty="0">
              <a:solidFill>
                <a:srgbClr val="002060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36588">
        <p14:glitter pattern="hexagon"/>
      </p:transition>
    </mc:Choice>
    <mc:Fallback xmlns="">
      <p:transition spd="slow" advTm="365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131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76425" y="567001"/>
            <a:ext cx="79360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002060"/>
                </a:solidFill>
              </a:rPr>
              <a:t>Trò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chơi</a:t>
            </a:r>
            <a:r>
              <a:rPr lang="en-US" sz="5400" b="1" dirty="0">
                <a:solidFill>
                  <a:srgbClr val="002060"/>
                </a:solidFill>
              </a:rPr>
              <a:t>: </a:t>
            </a:r>
            <a:r>
              <a:rPr lang="en-US" sz="5400" b="1" dirty="0" err="1">
                <a:solidFill>
                  <a:srgbClr val="002060"/>
                </a:solidFill>
              </a:rPr>
              <a:t>Qủa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trứng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kì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diệu</a:t>
            </a:r>
            <a:endParaRPr lang="en-US" sz="5400" b="1" dirty="0">
              <a:solidFill>
                <a:srgbClr val="002060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1410">
        <p14:warp dir="in"/>
      </p:transition>
    </mc:Choice>
    <mc:Fallback xmlns="">
      <p:transition spd="slow" advTm="1014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3420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54013" y="1566611"/>
            <a:ext cx="8948058" cy="249818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003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XIN CHÂN THÀNH CẢM ƠN!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596">
        <p14:window dir="vert"/>
      </p:transition>
    </mc:Choice>
    <mc:Fallback xmlns="">
      <p:transition spd="slow" advTm="15596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hoi giang 20-21\hinh anh\7580_Abstract-purple-wallpaper-magic-lig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974"/>
            <a:ext cx="12192000" cy="694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07791" y="2284942"/>
            <a:ext cx="5484194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8000" b="1" cap="all" dirty="0" err="1"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.VnArial" pitchFamily="34" charset="0"/>
              </a:rPr>
              <a:t>Ảo</a:t>
            </a:r>
            <a:r>
              <a:rPr lang="en-US" sz="8000" b="1" cap="all" dirty="0"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.VnArial" pitchFamily="34" charset="0"/>
              </a:rPr>
              <a:t> </a:t>
            </a:r>
            <a:r>
              <a:rPr lang="en-US" sz="8000" b="1" cap="all" dirty="0" err="1"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.VnArial" pitchFamily="34" charset="0"/>
              </a:rPr>
              <a:t>thuật</a:t>
            </a:r>
            <a:endParaRPr lang="en-US" sz="8000" b="1" cap="all" dirty="0"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.Vn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9687">
        <p14:ripple/>
      </p:transition>
    </mc:Choice>
    <mc:Fallback xmlns="">
      <p:transition spd="slow" advTm="49687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" b="1341"/>
          <a:stretch>
            <a:fillRect/>
          </a:stretch>
        </p:blipFill>
        <p:spPr>
          <a:xfrm>
            <a:off x="0" y="0"/>
            <a:ext cx="12192000" cy="6934200"/>
          </a:xfrm>
        </p:spPr>
      </p:pic>
      <p:sp>
        <p:nvSpPr>
          <p:cNvPr id="6" name="Rectangle 5"/>
          <p:cNvSpPr/>
          <p:nvPr/>
        </p:nvSpPr>
        <p:spPr>
          <a:xfrm>
            <a:off x="3049429" y="1457190"/>
            <a:ext cx="609314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Hoạt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động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1: </a:t>
            </a:r>
          </a:p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Qủa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trứng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có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từ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đâu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99"/>
    </mc:Choice>
    <mc:Fallback xmlns="">
      <p:transition spd="slow" advTm="1399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" b="1341"/>
          <a:stretch>
            <a:fillRect/>
          </a:stretch>
        </p:blipFill>
        <p:spPr>
          <a:xfrm>
            <a:off x="0" y="0"/>
            <a:ext cx="12192000" cy="6934200"/>
          </a:xfrm>
        </p:spPr>
      </p:pic>
      <p:pic>
        <p:nvPicPr>
          <p:cNvPr id="5" name="ga chu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545" y="587829"/>
            <a:ext cx="10002066" cy="4683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686"/>
    </mc:Choice>
    <mc:Fallback xmlns="">
      <p:transition spd="slow" advTm="104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" b="1341"/>
          <a:stretch>
            <a:fillRect/>
          </a:stretch>
        </p:blipFill>
        <p:spPr>
          <a:xfrm>
            <a:off x="0" y="0"/>
            <a:ext cx="12192000" cy="6934200"/>
          </a:xfrm>
        </p:spPr>
      </p:pic>
      <p:pic>
        <p:nvPicPr>
          <p:cNvPr id="6" name="g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1213" y="615820"/>
            <a:ext cx="10138294" cy="4707294"/>
          </a:xfrm>
          <a:prstGeom prst="rect">
            <a:avLst/>
          </a:prstGeom>
        </p:spPr>
      </p:pic>
      <p:pic>
        <p:nvPicPr>
          <p:cNvPr id="7" name="ga chuan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8630" y="459532"/>
            <a:ext cx="10516766" cy="50198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  <a:headEnd/>
            <a:tailEnd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Content Placeholder 2"/>
          <p:cNvPicPr>
            <a:picLocks noGrp="1" noChangeAspect="1"/>
          </p:cNvPicPr>
          <p:nvPr>
            <p:ph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" b="1341"/>
          <a:stretch>
            <a:fillRect/>
          </a:stretch>
        </p:blipFill>
        <p:spPr>
          <a:xfrm>
            <a:off x="0" y="0"/>
            <a:ext cx="12192000" cy="6934200"/>
          </a:xfrm>
        </p:spPr>
      </p:pic>
      <p:sp>
        <p:nvSpPr>
          <p:cNvPr id="8" name="Rectangle 7"/>
          <p:cNvSpPr/>
          <p:nvPr/>
        </p:nvSpPr>
        <p:spPr>
          <a:xfrm>
            <a:off x="2479950" y="1457190"/>
            <a:ext cx="723210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Hoạt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động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2: </a:t>
            </a:r>
          </a:p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Tìm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hiểu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quả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trứng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sống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slow" advTm="67628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14579" y="5803641"/>
            <a:ext cx="50706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.VnArial" pitchFamily="34" charset="0"/>
              </a:rPr>
              <a:t>Chicken dance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4461">
        <p14:prism/>
      </p:transition>
    </mc:Choice>
    <mc:Fallback xmlns="">
      <p:transition spd="slow" advTm="544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45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" b="1341"/>
          <a:stretch>
            <a:fillRect/>
          </a:stretch>
        </p:blipFill>
        <p:spPr>
          <a:xfrm>
            <a:off x="0" y="0"/>
            <a:ext cx="12192000" cy="6934200"/>
          </a:xfrm>
        </p:spPr>
      </p:pic>
      <p:sp>
        <p:nvSpPr>
          <p:cNvPr id="5" name="Rectangle 4"/>
          <p:cNvSpPr/>
          <p:nvPr/>
        </p:nvSpPr>
        <p:spPr>
          <a:xfrm>
            <a:off x="2552083" y="1457190"/>
            <a:ext cx="708783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Hoạt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động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3: </a:t>
            </a:r>
          </a:p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Tìm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hiểu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quả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trứng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chín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38"/>
    </mc:Choice>
    <mc:Fallback xmlns="">
      <p:transition spd="slow" advTm="3803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hoi giang 20-21\hinh anh\trung op l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700" y="1147821"/>
            <a:ext cx="3130410" cy="24881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  <a:headEnd/>
            <a:tailEnd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3" descr="D:\hoi giang 20-21\hinh anh\trung kh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40" y="1159882"/>
            <a:ext cx="3193210" cy="24881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  <a:headEnd/>
            <a:tailEnd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017070" y="3010079"/>
            <a:ext cx="270707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Trứng</a:t>
            </a:r>
            <a:r>
              <a:rPr lang="en-US" sz="32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2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kho</a:t>
            </a:r>
            <a:r>
              <a:rPr lang="en-US" sz="32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2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tàu</a:t>
            </a:r>
            <a:endParaRPr lang="en-US" sz="32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23016" y="2976671"/>
            <a:ext cx="2533439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Trứng</a:t>
            </a:r>
            <a:r>
              <a:rPr lang="en-US" sz="32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2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ốp</a:t>
            </a:r>
            <a:r>
              <a:rPr lang="en-US" sz="32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la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89467" y="0"/>
            <a:ext cx="9800539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Các</a:t>
            </a:r>
            <a:r>
              <a:rPr lang="en-US" sz="44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món</a:t>
            </a:r>
            <a:r>
              <a:rPr lang="en-US" sz="44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ăn</a:t>
            </a:r>
            <a:r>
              <a:rPr lang="en-US" sz="44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từ</a:t>
            </a:r>
            <a:r>
              <a:rPr lang="en-US" sz="44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trứng</a:t>
            </a:r>
            <a:endParaRPr lang="en-US" sz="44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Picture 2" descr="D:\hoi giang 20-21\hinh anh\trung chi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5540" y="4024216"/>
            <a:ext cx="3193210" cy="25313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  <a:headEnd/>
            <a:tailEnd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2" name="TextBox 11"/>
          <p:cNvSpPr txBox="1"/>
          <p:nvPr/>
        </p:nvSpPr>
        <p:spPr>
          <a:xfrm flipH="1">
            <a:off x="1148171" y="5970755"/>
            <a:ext cx="2444873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Trứng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2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chiên</a:t>
            </a:r>
            <a:endParaRPr lang="en-US" sz="32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4" name="Picture 3" descr="D:\hoi giang 20-21\hinh anh\trung ha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371" y="4024216"/>
            <a:ext cx="3215343" cy="26411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  <a:headEnd/>
            <a:tailEnd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5055621" y="6080570"/>
            <a:ext cx="240083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Trứng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2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hấp</a:t>
            </a:r>
            <a:endParaRPr lang="en-US" sz="32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D:\hoi giang 20-21\hinh anh\canh-ca-chua-trung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6" r="9727"/>
          <a:stretch>
            <a:fillRect/>
          </a:stretch>
        </p:blipFill>
        <p:spPr bwMode="auto">
          <a:xfrm>
            <a:off x="8318073" y="1147821"/>
            <a:ext cx="3139919" cy="24694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  <a:headEnd/>
            <a:tailEnd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757" y="3949890"/>
            <a:ext cx="3270549" cy="5430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8835500" y="3032474"/>
            <a:ext cx="2169184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2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Canh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2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trứng</a:t>
            </a:r>
            <a:endParaRPr lang="en-US" sz="32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0299" y="6061072"/>
            <a:ext cx="2699585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2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Trứng</a:t>
            </a:r>
            <a:r>
              <a:rPr lang="en-US" sz="32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2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đúc</a:t>
            </a:r>
            <a:r>
              <a:rPr lang="en-US" sz="32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2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thịt</a:t>
            </a:r>
            <a:endParaRPr lang="en-US" sz="32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6606">
        <p14:flash/>
      </p:transition>
    </mc:Choice>
    <mc:Fallback xmlns="">
      <p:transition spd="slow" advTm="466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2" grpId="0"/>
      <p:bldP spid="15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hoi giang 20-21\hinh anh\trungngong1-3914-143615923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9" t="37662" b="26192"/>
          <a:stretch>
            <a:fillRect/>
          </a:stretch>
        </p:blipFill>
        <p:spPr bwMode="auto">
          <a:xfrm>
            <a:off x="550690" y="4450106"/>
            <a:ext cx="863470" cy="1112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hoi giang 20-21\hinh anh\trungngong1-3914-143615923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3" t="26292" r="21788" b="17297"/>
          <a:stretch>
            <a:fillRect/>
          </a:stretch>
        </p:blipFill>
        <p:spPr bwMode="auto">
          <a:xfrm>
            <a:off x="4055434" y="3897748"/>
            <a:ext cx="1362270" cy="17354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hoi giang 20-21\hinh anh\trung-ga-vit-ngong-trung-nao-bo-nha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84" t="11338" r="5483" b="12523"/>
          <a:stretch>
            <a:fillRect/>
          </a:stretch>
        </p:blipFill>
        <p:spPr bwMode="auto">
          <a:xfrm>
            <a:off x="9996842" y="3133417"/>
            <a:ext cx="1922106" cy="255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hoi giang 20-21\hinh anh\trung-ga-vit-ngong-trung-nao-bo-nha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" t="30102" r="70572" b="14796"/>
          <a:stretch>
            <a:fillRect/>
          </a:stretch>
        </p:blipFill>
        <p:spPr bwMode="auto">
          <a:xfrm>
            <a:off x="2268982" y="4199025"/>
            <a:ext cx="1101014" cy="143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8" t="23837" r="40698" b="16279"/>
          <a:stretch>
            <a:fillRect/>
          </a:stretch>
        </p:blipFill>
        <p:spPr bwMode="auto">
          <a:xfrm>
            <a:off x="7889763" y="3386418"/>
            <a:ext cx="1772817" cy="2270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910" y="3564551"/>
            <a:ext cx="1608550" cy="209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 descr="D:\hoi giang 20-21\hinh anh\chim cut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25009"/>
          <a:stretch>
            <a:fillRect/>
          </a:stretch>
        </p:blipFill>
        <p:spPr bwMode="auto">
          <a:xfrm>
            <a:off x="213625" y="769534"/>
            <a:ext cx="1537600" cy="20793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:\hoi giang 20-21\hinh anh\connganchannuoi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1" r="7386"/>
          <a:stretch>
            <a:fillRect/>
          </a:stretch>
        </p:blipFill>
        <p:spPr bwMode="auto">
          <a:xfrm>
            <a:off x="7928617" y="760676"/>
            <a:ext cx="1829382" cy="21032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D:\hoi giang 20-21\hinh anh\Cygnopsis_cygnoides_in_Rovigo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8" t="17644" r="-1161" b="8082"/>
          <a:stretch>
            <a:fillRect/>
          </a:stretch>
        </p:blipFill>
        <p:spPr bwMode="auto">
          <a:xfrm>
            <a:off x="10019454" y="769534"/>
            <a:ext cx="1850865" cy="20555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:\hoi giang 20-21\hinh anh\maxresdefault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9" r="17228"/>
          <a:stretch>
            <a:fillRect/>
          </a:stretch>
        </p:blipFill>
        <p:spPr bwMode="auto">
          <a:xfrm>
            <a:off x="1950098" y="769535"/>
            <a:ext cx="1670180" cy="20653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D:\hoi giang 20-21\hinh anh\ta-con-ga-mai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9" r="26638"/>
          <a:stretch>
            <a:fillRect/>
          </a:stretch>
        </p:blipFill>
        <p:spPr bwMode="auto">
          <a:xfrm>
            <a:off x="3797993" y="769535"/>
            <a:ext cx="1877152" cy="21032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:\hoi giang 20-21\hinh anh\unnamed (2)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"/>
          <a:stretch>
            <a:fillRect/>
          </a:stretch>
        </p:blipFill>
        <p:spPr bwMode="auto">
          <a:xfrm>
            <a:off x="5869135" y="760676"/>
            <a:ext cx="1810100" cy="21209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73073" y="5686190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10137" y="5686190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27217" y="5686190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64833" y="5564362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87572" y="5633242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793416" y="5686190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044783" y="0"/>
            <a:ext cx="37417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Các</a:t>
            </a:r>
            <a:r>
              <a:rPr lang="en-US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48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loại</a:t>
            </a:r>
            <a:r>
              <a:rPr lang="en-US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48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trứng</a:t>
            </a:r>
            <a:endParaRPr lang="en-US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13625" y="2358376"/>
            <a:ext cx="1537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Chim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Cút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309361" y="2325671"/>
            <a:ext cx="117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Bồ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câu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399778" y="2311616"/>
            <a:ext cx="673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Gà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456236" y="2358376"/>
            <a:ext cx="609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Vịt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365324" y="2329430"/>
            <a:ext cx="9559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Ngan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431984" y="2311616"/>
            <a:ext cx="1142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Ngỗng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895">
        <p14:prism isContent="1"/>
      </p:transition>
    </mc:Choice>
    <mc:Fallback xmlns="">
      <p:transition spd="slow" advTm="788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9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1"/>
      <p:bldP spid="37" grpId="0"/>
      <p:bldP spid="38" grpId="0"/>
      <p:bldP spid="40" grpId="0"/>
      <p:bldP spid="41" grpId="0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5.4|3|1.8|1.9|2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|13.4|13.8|8.7|10.9|14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116</Words>
  <Application>Microsoft Office PowerPoint</Application>
  <PresentationFormat>Widescreen</PresentationFormat>
  <Paragraphs>38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.VnArial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huong dinh</cp:lastModifiedBy>
  <cp:revision>106</cp:revision>
  <dcterms:created xsi:type="dcterms:W3CDTF">2020-10-27T05:53:00Z</dcterms:created>
  <dcterms:modified xsi:type="dcterms:W3CDTF">2023-08-08T13:28:16Z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4B8D726FB1F04CCFA99B4664677C997C</vt:lpwstr>
  </property>
  <property fmtid="{D5CDD505-2E9C-101B-9397-08002B2CF9AE}" pid="3" name="KSOProductBuildVer">
    <vt:lpwstr>1033-11.2.0.11380</vt:lpwstr>
  </property>
</Properties>
</file>