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87" r:id="rId3"/>
    <p:sldId id="284" r:id="rId4"/>
    <p:sldId id="302" r:id="rId5"/>
    <p:sldId id="288" r:id="rId6"/>
    <p:sldId id="301" r:id="rId7"/>
    <p:sldId id="300" r:id="rId8"/>
    <p:sldId id="283" r:id="rId9"/>
    <p:sldId id="303" r:id="rId10"/>
    <p:sldId id="304" r:id="rId11"/>
    <p:sldId id="305" r:id="rId12"/>
    <p:sldId id="306" r:id="rId13"/>
    <p:sldId id="296" r:id="rId14"/>
    <p:sldId id="289" r:id="rId15"/>
    <p:sldId id="297" r:id="rId16"/>
    <p:sldId id="29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9EAED"/>
    <a:srgbClr val="76DBE0"/>
    <a:srgbClr val="78CBDE"/>
    <a:srgbClr val="FFFF00"/>
    <a:srgbClr val="66FF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3" autoAdjust="0"/>
    <p:restoredTop sz="94660"/>
  </p:normalViewPr>
  <p:slideViewPr>
    <p:cSldViewPr showGuides="1">
      <p:cViewPr varScale="1">
        <p:scale>
          <a:sx n="70" d="100"/>
          <a:sy n="70" d="100"/>
        </p:scale>
        <p:origin x="1728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5CB615-EE25-0902-A234-171979C9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097EE-D511-3F25-D4D7-1FEAAB4C9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29E90A-4691-4253-BBA8-348034C709EC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F6A242-B3F4-493B-F9DF-6848FD222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95738E-6618-028B-8F17-921BD8C3D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0DCB8-5A53-E7F0-CA7B-0A48E6DE90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97CF2-5E63-7C68-A1EB-E6836200A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41D1EA-FB0F-4C49-8ABB-1A86E86946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6A459-CDD3-AC8B-9BF5-3FEAEFF62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07AEC-6DB2-6B00-B4C6-8AAA86782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E879E-A5C1-64A9-70C8-B151BB06F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1B1B7-3889-4813-994E-D9874CDD3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912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F39FF1-E91F-D2B9-0DE6-A4C4776CF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D568E-A5A5-C61E-D001-33C8A38B3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CD86F-822D-3ABC-18E2-4820F0A5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C468-E546-4D32-AC3A-CE2E8A51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505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A884DD-7912-56AD-0489-E13C08D57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22CBC-3142-643C-AD64-A4AF2E238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B2C39-CC1B-ED3E-E6AB-0D40C071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2F421-4145-416A-9EE8-2323A0218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88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BE0EC-DC4D-1015-93CE-11E7B3795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E3282-ECFE-D3AC-877B-897CCF425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3D301-4B09-8E97-E289-5F89A0959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FE3D6-756F-4C52-9378-8B0E4088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96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40413-AE81-A9C8-9E7A-5862B691D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D07E2-0ABF-051D-174B-4E5CDF518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7C4B9-5D69-F426-DA9D-D2D1F94C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E6EA-90A0-41CC-BCF2-1617EC38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598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9C99B-D646-9234-9148-E8542314F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CEF2D-6E39-5DF5-EAB8-9AE8A4758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99B4-998E-9864-1A5B-72C92BF3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9AA4A-3C66-4DB8-BDF0-F01D92B1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8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D55AF6-0373-3635-3BAF-B931AD136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2ADB0C-CB5D-D171-BEBA-5E284D3BA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797300-3505-D078-2582-7A5E8D021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3FDBC-FE05-4198-AB39-1E515310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407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7C4BAC-95F3-BF73-C86E-FE5FD66EC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40AF53-5A83-5393-E83D-CD49A4286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DF9827-7BCC-D409-871D-97CC5033B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0DF4-6F74-4D64-A116-8631642E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77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E903E2-64CA-C3CA-23D7-83763790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C78B08-59B5-FBCD-DB44-33C82668D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7BB4FC-F236-2E6F-C660-D3871A262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350D1-A934-4DEF-9A44-4CC0959B5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53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48478-3D3A-8FE9-B12B-B283D406C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0F92D-DE51-2BAF-32AC-41D74043B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4D520-547C-18D5-F680-FFBC2F22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DDFF-69F1-4A38-9629-299154C5C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0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3497A-3A7F-C6FD-88FA-3F047F537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1ECF-1957-4357-71F2-A1CE0FEB6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0CFC0-C00D-40D2-4CE5-AFFFF1D5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D727-A920-4824-A4AA-51089112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9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FF1AB5-F15D-EE45-8DA9-D7A3431C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6B865A-9AC3-9FA6-F5C9-DCF814D2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E7C970-5673-E1B3-39BD-B0EF7947F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6F732-3C52-E20A-5967-83C94B908C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ABE562-1CA8-8882-D50F-8ADA05543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4DDAD89-14EC-429D-B341-0C9C379CF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5C0DE-4EE7-6257-123F-2F3E81959790}"/>
              </a:ext>
            </a:extLst>
          </p:cNvPr>
          <p:cNvSpPr/>
          <p:nvPr/>
        </p:nvSpPr>
        <p:spPr>
          <a:xfrm>
            <a:off x="990600" y="211138"/>
            <a:ext cx="723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LONG BIÊN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TRƯỜNG MẦM 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NON NẮNG MAI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81" name="Picture 4">
            <a:extLst>
              <a:ext uri="{FF2B5EF4-FFF2-40B4-BE49-F238E27FC236}">
                <a16:creationId xmlns:a16="http://schemas.microsoft.com/office/drawing/2014/main" id="{C964D3E7-DB71-A6B2-F159-11AE323A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6497" y="1086644"/>
            <a:ext cx="1306206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>
            <a:extLst>
              <a:ext uri="{FF2B5EF4-FFF2-40B4-BE49-F238E27FC236}">
                <a16:creationId xmlns:a16="http://schemas.microsoft.com/office/drawing/2014/main" id="{ACB6E996-DEDD-4103-C8AC-B94524AE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44775"/>
            <a:ext cx="8077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từ 1 đến 5 và sử dụng các số đó để chỉ số lượng số thứ tự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Lứa tuổi: MGL (5-6 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1E4918-8ACA-4095-2058-EA964375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8130"/>
          <a:stretch/>
        </p:blipFill>
        <p:spPr bwMode="auto">
          <a:xfrm>
            <a:off x="609600" y="4069149"/>
            <a:ext cx="1981200" cy="236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4" name="Rectangle 14">
            <a:extLst>
              <a:ext uri="{FF2B5EF4-FFF2-40B4-BE49-F238E27FC236}">
                <a16:creationId xmlns:a16="http://schemas.microsoft.com/office/drawing/2014/main" id="{BD7E629C-23A8-0F23-B888-2E3C782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16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Thiết kế bài giảng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GV:</a:t>
            </a:r>
            <a:r>
              <a:rPr lang="vi-VN" altLang="en-US" sz="2400" i="1">
                <a:solidFill>
                  <a:srgbClr val="0000FF"/>
                </a:solidFill>
              </a:rPr>
              <a:t> Đinh Thị Hường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65B639-9F31-D609-DD65-BBFD661D582A}"/>
              </a:ext>
            </a:extLst>
          </p:cNvPr>
          <p:cNvCxnSpPr/>
          <p:nvPr/>
        </p:nvCxnSpPr>
        <p:spPr>
          <a:xfrm>
            <a:off x="3429680" y="990600"/>
            <a:ext cx="2057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260D39-EF53-DCA1-ADF3-761A8DE5B391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404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229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2362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3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06817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2362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4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39858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2362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5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950303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>
            <a:extLst>
              <a:ext uri="{FF2B5EF4-FFF2-40B4-BE49-F238E27FC236}">
                <a16:creationId xmlns:a16="http://schemas.microsoft.com/office/drawing/2014/main" id="{9DD7D568-ECDC-3D62-2999-C0477A5B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98B228-6F05-9B99-197B-5329FAF85B2C}"/>
              </a:ext>
            </a:extLst>
          </p:cNvPr>
          <p:cNvSpPr/>
          <p:nvPr/>
        </p:nvSpPr>
        <p:spPr>
          <a:xfrm>
            <a:off x="1524000" y="1905000"/>
            <a:ext cx="594265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Thi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nhanh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205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7CBE1D9-0F8B-ABB1-B2EA-C4280D60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B2A3D08-C560-5E53-B892-F992BED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5364" name="Picture 4" descr="C:\Users\Admin\Desktop\hinh anh ppt\hinh-nen-cong-vien-co-xanh_030218236.jpg">
            <a:extLst>
              <a:ext uri="{FF2B5EF4-FFF2-40B4-BE49-F238E27FC236}">
                <a16:creationId xmlns:a16="http://schemas.microsoft.com/office/drawing/2014/main" id="{F7883142-7581-5583-5D27-FBDC8B3D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3E079B-75AB-25C4-2875-AE6A07F785FA}"/>
              </a:ext>
            </a:extLst>
          </p:cNvPr>
          <p:cNvSpPr txBox="1"/>
          <p:nvPr/>
        </p:nvSpPr>
        <p:spPr>
          <a:xfrm>
            <a:off x="457200" y="3810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thỏ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?</a:t>
            </a:r>
          </a:p>
        </p:txBody>
      </p:sp>
      <p:pic>
        <p:nvPicPr>
          <p:cNvPr id="15366" name="Picture 23" descr="tho1">
            <a:extLst>
              <a:ext uri="{FF2B5EF4-FFF2-40B4-BE49-F238E27FC236}">
                <a16:creationId xmlns:a16="http://schemas.microsoft.com/office/drawing/2014/main" id="{8124A939-26F1-0D30-10EA-5D4B48A51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 descr="tho1">
            <a:extLst>
              <a:ext uri="{FF2B5EF4-FFF2-40B4-BE49-F238E27FC236}">
                <a16:creationId xmlns:a16="http://schemas.microsoft.com/office/drawing/2014/main" id="{5FEB1085-5CF4-67D8-5A74-77430080D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tho1">
            <a:extLst>
              <a:ext uri="{FF2B5EF4-FFF2-40B4-BE49-F238E27FC236}">
                <a16:creationId xmlns:a16="http://schemas.microsoft.com/office/drawing/2014/main" id="{EFD809FC-C0C1-A749-9A7B-D2857CECF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89525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tho1">
            <a:extLst>
              <a:ext uri="{FF2B5EF4-FFF2-40B4-BE49-F238E27FC236}">
                <a16:creationId xmlns:a16="http://schemas.microsoft.com/office/drawing/2014/main" id="{86EEFE30-CDA2-D8C5-A142-C774FE0A1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3" descr="tho1">
            <a:extLst>
              <a:ext uri="{FF2B5EF4-FFF2-40B4-BE49-F238E27FC236}">
                <a16:creationId xmlns:a16="http://schemas.microsoft.com/office/drawing/2014/main" id="{0179BC85-3CE9-157D-6E3E-86D096B98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31ACD3-26F6-517F-638C-CFD9640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1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CF273-387E-BB82-52CE-8AD763CF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2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ADA6B4-B38A-ED7E-4DB3-683E7DF1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3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7F5C8-78F3-676E-4841-62E32F6F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4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C72504-4E95-26D6-D5AB-15CE5644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470" y="6229349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5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0F4E382-4D22-ECCA-E36F-626425A5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7069749-0777-6B83-0671-732F3430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3BFBA242-0B3E-9F35-BFFC-CF11944EE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602450" imgH="3450157" progId="PowerPoint.Show.8">
                  <p:embed/>
                </p:oleObj>
              </mc:Choice>
              <mc:Fallback>
                <p:oleObj name="Presentation" r:id="rId2" imgW="4602450" imgH="3450157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05C2FC-A8CC-2FA5-C7D5-3CE3556AEC5D}"/>
              </a:ext>
            </a:extLst>
          </p:cNvPr>
          <p:cNvSpPr/>
          <p:nvPr/>
        </p:nvSpPr>
        <p:spPr>
          <a:xfrm>
            <a:off x="1828800" y="2057400"/>
            <a:ext cx="568617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2: </a:t>
            </a:r>
          </a:p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Mắt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tinh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hơn</a:t>
            </a:r>
            <a:endParaRPr lang="vi-VN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637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CC40BE4-66E7-A692-F225-F3E67D4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87EBA4C-6645-CFA9-72C5-B926B0E7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8DC6BEC6-C422-8D68-703B-B3A58C49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741DF-25B8-4599-A47D-36036C1FAC3E}"/>
              </a:ext>
            </a:extLst>
          </p:cNvPr>
          <p:cNvSpPr txBox="1"/>
          <p:nvPr/>
        </p:nvSpPr>
        <p:spPr>
          <a:xfrm>
            <a:off x="1524000" y="1828800"/>
            <a:ext cx="6172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Tạm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biệt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và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hẹn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gặp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lại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!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0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4C3E52E-0CF8-5B8F-8CBA-2D794815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050F865-5928-D9E3-F4F1-734A7EE0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100" name="Content Placeholder 3" descr="khung anh dep 1.jpg">
            <a:extLst>
              <a:ext uri="{FF2B5EF4-FFF2-40B4-BE49-F238E27FC236}">
                <a16:creationId xmlns:a16="http://schemas.microsoft.com/office/drawing/2014/main" id="{45ABDA17-4182-9370-6107-852DAE27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6BADB-5F0B-7410-3783-872DC6059FD7}"/>
              </a:ext>
            </a:extLst>
          </p:cNvPr>
          <p:cNvSpPr txBox="1"/>
          <p:nvPr/>
        </p:nvSpPr>
        <p:spPr>
          <a:xfrm rot="20791825">
            <a:off x="2717800" y="1830894"/>
            <a:ext cx="47704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Phần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nhóm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err="1">
                <a:solidFill>
                  <a:srgbClr val="C00000"/>
                </a:solidFill>
                <a:latin typeface="+mj-lt"/>
                <a:cs typeface="Arial" charset="0"/>
              </a:rPr>
              <a:t>lượng</a:t>
            </a:r>
            <a:r>
              <a:rPr lang="en-US" sz="4800" b="1">
                <a:solidFill>
                  <a:srgbClr val="C00000"/>
                </a:solidFill>
                <a:latin typeface="+mj-lt"/>
                <a:cs typeface="Arial" charset="0"/>
              </a:rPr>
              <a:t> 1,2,3,4,5 </a:t>
            </a:r>
            <a:endParaRPr lang="en-US" sz="48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advTm="785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90600A2-8626-4A87-E6EB-7F027B9B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70159C4-C530-730E-05E2-AA7C9F00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124" name="Picture 5" descr="C:\Users\Admin\Desktop\Khung nen ppt.png">
            <a:extLst>
              <a:ext uri="{FF2B5EF4-FFF2-40B4-BE49-F238E27FC236}">
                <a16:creationId xmlns:a16="http://schemas.microsoft.com/office/drawing/2014/main" id="{64FA0246-9B2B-F5B1-65E2-080A8B3C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686A29-CE78-BC89-86D2-CFE56C9E1DC8}"/>
              </a:ext>
            </a:extLst>
          </p:cNvPr>
          <p:cNvSpPr/>
          <p:nvPr/>
        </p:nvSpPr>
        <p:spPr>
          <a:xfrm>
            <a:off x="457200" y="1190625"/>
            <a:ext cx="3475038" cy="239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DD461B-9335-EEBB-9ED5-38BBAF3D7D21}"/>
              </a:ext>
            </a:extLst>
          </p:cNvPr>
          <p:cNvSpPr/>
          <p:nvPr/>
        </p:nvSpPr>
        <p:spPr>
          <a:xfrm>
            <a:off x="4724400" y="1190625"/>
            <a:ext cx="3733800" cy="254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2FDC576-772D-B756-B049-DE678DA2E946}"/>
              </a:ext>
            </a:extLst>
          </p:cNvPr>
          <p:cNvSpPr/>
          <p:nvPr/>
        </p:nvSpPr>
        <p:spPr>
          <a:xfrm>
            <a:off x="1752600" y="3810000"/>
            <a:ext cx="5410200" cy="2286000"/>
          </a:xfrm>
          <a:prstGeom prst="triangle">
            <a:avLst>
              <a:gd name="adj" fmla="val 48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A60D992E-CF6C-96DE-B24F-70B945ACA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80466"/>
              </p:ext>
            </p:extLst>
          </p:nvPr>
        </p:nvGraphicFramePr>
        <p:xfrm>
          <a:off x="5181600" y="2413996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413996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id="{08200AF9-D0C7-9676-1F6E-BCC3B1FF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36604"/>
              </p:ext>
            </p:extLst>
          </p:nvPr>
        </p:nvGraphicFramePr>
        <p:xfrm>
          <a:off x="5593443" y="1530892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443" y="1530892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extLst>
              <a:ext uri="{FF2B5EF4-FFF2-40B4-BE49-F238E27FC236}">
                <a16:creationId xmlns:a16="http://schemas.microsoft.com/office/drawing/2014/main" id="{D5157A62-1BB7-76F5-0761-79FACD871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61881"/>
              </p:ext>
            </p:extLst>
          </p:nvPr>
        </p:nvGraphicFramePr>
        <p:xfrm>
          <a:off x="6625091" y="142557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091" y="142557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extLst>
              <a:ext uri="{FF2B5EF4-FFF2-40B4-BE49-F238E27FC236}">
                <a16:creationId xmlns:a16="http://schemas.microsoft.com/office/drawing/2014/main" id="{F5169CF1-A585-03C3-DD73-F84B1A97C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3848"/>
              </p:ext>
            </p:extLst>
          </p:nvPr>
        </p:nvGraphicFramePr>
        <p:xfrm>
          <a:off x="7327900" y="233362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233362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686815A8-5B20-DEFB-EF5F-796A76EA6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371600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2825750" imgH="2787650" progId="MS_ClipArt_Gallery.2">
                  <p:embed/>
                </p:oleObj>
              </mc:Choice>
              <mc:Fallback>
                <p:oleObj name="Clip" r:id="rId9" imgW="2825750" imgH="27876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8A5D729C-7B1A-CBA4-387C-420120319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447800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2825750" imgH="2787650" progId="MS_ClipArt_Gallery.2">
                  <p:embed/>
                </p:oleObj>
              </mc:Choice>
              <mc:Fallback>
                <p:oleObj name="Clip" r:id="rId11" imgW="2825750" imgH="278765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extLst>
              <a:ext uri="{FF2B5EF4-FFF2-40B4-BE49-F238E27FC236}">
                <a16:creationId xmlns:a16="http://schemas.microsoft.com/office/drawing/2014/main" id="{CE326C53-6EB6-CCF6-5068-29D225B4A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447800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2825750" imgH="2787650" progId="MS_ClipArt_Gallery.2">
                  <p:embed/>
                </p:oleObj>
              </mc:Choice>
              <mc:Fallback>
                <p:oleObj name="Clip" r:id="rId12" imgW="2825750" imgH="278765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12" descr="mai4">
            <a:extLst>
              <a:ext uri="{FF2B5EF4-FFF2-40B4-BE49-F238E27FC236}">
                <a16:creationId xmlns:a16="http://schemas.microsoft.com/office/drawing/2014/main" id="{C8C613D2-ACC5-3FB0-CA26-BA069833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95" y="3895229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2" descr="mai4">
            <a:extLst>
              <a:ext uri="{FF2B5EF4-FFF2-40B4-BE49-F238E27FC236}">
                <a16:creationId xmlns:a16="http://schemas.microsoft.com/office/drawing/2014/main" id="{884B7DEA-C671-0F8B-09AF-7768611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FAC399-0797-684C-4D8D-60874EC4204D}"/>
              </a:ext>
            </a:extLst>
          </p:cNvPr>
          <p:cNvSpPr txBox="1"/>
          <p:nvPr/>
        </p:nvSpPr>
        <p:spPr>
          <a:xfrm>
            <a:off x="1668409" y="2145846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3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AA704D-25AF-B140-067E-13D9F28F3B72}"/>
              </a:ext>
            </a:extLst>
          </p:cNvPr>
          <p:cNvSpPr txBox="1"/>
          <p:nvPr/>
        </p:nvSpPr>
        <p:spPr>
          <a:xfrm>
            <a:off x="4153804" y="5004070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B32FA-A94D-AA49-8249-1D5E72C566F6}"/>
              </a:ext>
            </a:extLst>
          </p:cNvPr>
          <p:cNvSpPr txBox="1"/>
          <p:nvPr/>
        </p:nvSpPr>
        <p:spPr>
          <a:xfrm>
            <a:off x="1035050" y="333375"/>
            <a:ext cx="6597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E21CB-62A7-3024-E539-A0855C3221CC}"/>
              </a:ext>
            </a:extLst>
          </p:cNvPr>
          <p:cNvSpPr txBox="1"/>
          <p:nvPr/>
        </p:nvSpPr>
        <p:spPr>
          <a:xfrm>
            <a:off x="6244064" y="2273662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91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95DD433-2791-1186-7E4B-2A85CE82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47C63F3-4B5F-EFF9-3AA6-456FD40F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Hình ảnh có liên quan">
            <a:extLst>
              <a:ext uri="{FF2B5EF4-FFF2-40B4-BE49-F238E27FC236}">
                <a16:creationId xmlns:a16="http://schemas.microsoft.com/office/drawing/2014/main" id="{45C305B8-5945-55F5-4FE0-3E91E423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14326-AFDD-ADDE-5134-166E5265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844" y="4370162"/>
            <a:ext cx="869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186B44-118A-6E4F-23DA-02BCECC3459A}"/>
              </a:ext>
            </a:extLst>
          </p:cNvPr>
          <p:cNvSpPr/>
          <p:nvPr/>
        </p:nvSpPr>
        <p:spPr>
          <a:xfrm>
            <a:off x="1589087" y="609600"/>
            <a:ext cx="6627813" cy="3352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3" name="Picture 23" descr="tho1">
            <a:extLst>
              <a:ext uri="{FF2B5EF4-FFF2-40B4-BE49-F238E27FC236}">
                <a16:creationId xmlns:a16="http://schemas.microsoft.com/office/drawing/2014/main" id="{C2299E4E-4210-97A0-EE78-1B1AF59D2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80" y="1166700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4" descr="tho1">
            <a:extLst>
              <a:ext uri="{FF2B5EF4-FFF2-40B4-BE49-F238E27FC236}">
                <a16:creationId xmlns:a16="http://schemas.microsoft.com/office/drawing/2014/main" id="{9C4B343A-F193-B536-3769-C74F3CADB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61" y="2439875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5" descr="tho1">
            <a:extLst>
              <a:ext uri="{FF2B5EF4-FFF2-40B4-BE49-F238E27FC236}">
                <a16:creationId xmlns:a16="http://schemas.microsoft.com/office/drawing/2014/main" id="{FBC69DAB-4116-841F-69AB-5563344A4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19" y="692945"/>
            <a:ext cx="12636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tho1">
            <a:extLst>
              <a:ext uri="{FF2B5EF4-FFF2-40B4-BE49-F238E27FC236}">
                <a16:creationId xmlns:a16="http://schemas.microsoft.com/office/drawing/2014/main" id="{F894CA25-5AA7-A778-F492-FAED5DDA8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28" y="1327492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7" descr="tho1">
            <a:extLst>
              <a:ext uri="{FF2B5EF4-FFF2-40B4-BE49-F238E27FC236}">
                <a16:creationId xmlns:a16="http://schemas.microsoft.com/office/drawing/2014/main" id="{4D0E32A1-8C22-9F12-C269-0BB5D162E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78" y="2523220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D115300-2654-70C9-3290-E8B1F18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20F4B22-E3E4-D1F3-04D1-D7AF845F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6" name="Content Placeholder 7" descr="khung anh dep 3.jpg">
            <a:extLst>
              <a:ext uri="{FF2B5EF4-FFF2-40B4-BE49-F238E27FC236}">
                <a16:creationId xmlns:a16="http://schemas.microsoft.com/office/drawing/2014/main" id="{AA587068-EA89-5BB1-3B47-18485446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085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93E756BE-9756-3ACD-D2BB-482F094166BD}"/>
              </a:ext>
            </a:extLst>
          </p:cNvPr>
          <p:cNvSpPr txBox="1">
            <a:spLocks noChangeArrowheads="1"/>
          </p:cNvSpPr>
          <p:nvPr/>
        </p:nvSpPr>
        <p:spPr bwMode="auto">
          <a:xfrm rot="-673619">
            <a:off x="468313" y="1271588"/>
            <a:ext cx="4337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.VnArial" pitchFamily="34" charset="0"/>
              </a:rPr>
              <a:t>Phần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chữ số các chữ số từ 1 đến 5</a:t>
            </a:r>
            <a:endParaRPr lang="en-US" altLang="en-US" sz="4400" b="1">
              <a:solidFill>
                <a:schemeClr val="accent2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 advTm="1296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66793D-94BA-9C07-F10E-907857A8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6A919F0-B144-0AD5-0AD6-E40803C4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Hình ảnh có liên quan">
            <a:extLst>
              <a:ext uri="{FF2B5EF4-FFF2-40B4-BE49-F238E27FC236}">
                <a16:creationId xmlns:a16="http://schemas.microsoft.com/office/drawing/2014/main" id="{02D254D9-5661-9C2D-E97F-2BC7F51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26E10-0249-021F-D35E-EA11D3A2FD3C}"/>
              </a:ext>
            </a:extLst>
          </p:cNvPr>
          <p:cNvSpPr txBox="1"/>
          <p:nvPr/>
        </p:nvSpPr>
        <p:spPr>
          <a:xfrm>
            <a:off x="-1600200" y="160020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1  2  3  4  5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hau hoa">
            <a:extLst>
              <a:ext uri="{FF2B5EF4-FFF2-40B4-BE49-F238E27FC236}">
                <a16:creationId xmlns:a16="http://schemas.microsoft.com/office/drawing/2014/main" id="{FCC6190A-84B8-5CBD-1A97-3E969623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609600" y="43449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hau hoa">
            <a:extLst>
              <a:ext uri="{FF2B5EF4-FFF2-40B4-BE49-F238E27FC236}">
                <a16:creationId xmlns:a16="http://schemas.microsoft.com/office/drawing/2014/main" id="{B615CFE2-7FA0-1643-C2C9-6C539500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2169092" y="431425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hau hoa">
            <a:extLst>
              <a:ext uri="{FF2B5EF4-FFF2-40B4-BE49-F238E27FC236}">
                <a16:creationId xmlns:a16="http://schemas.microsoft.com/office/drawing/2014/main" id="{1C034A5E-7DF6-F465-0508-6F82B30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7499463" y="4294755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hau hoa">
            <a:extLst>
              <a:ext uri="{FF2B5EF4-FFF2-40B4-BE49-F238E27FC236}">
                <a16:creationId xmlns:a16="http://schemas.microsoft.com/office/drawing/2014/main" id="{6C20CC80-CBB4-DEC0-B45F-7E4F800B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3959682" y="43068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au hoa">
            <a:extLst>
              <a:ext uri="{FF2B5EF4-FFF2-40B4-BE49-F238E27FC236}">
                <a16:creationId xmlns:a16="http://schemas.microsoft.com/office/drawing/2014/main" id="{3FAAB4D7-E532-58E8-8DB7-00076D0E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5722712" y="4323556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ình ảnh có liên quan">
            <a:extLst>
              <a:ext uri="{FF2B5EF4-FFF2-40B4-BE49-F238E27FC236}">
                <a16:creationId xmlns:a16="http://schemas.microsoft.com/office/drawing/2014/main" id="{D9E6EBCE-B85F-9F3A-B31E-4694A792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525577" y="284542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ình ảnh có liên quan">
            <a:extLst>
              <a:ext uri="{FF2B5EF4-FFF2-40B4-BE49-F238E27FC236}">
                <a16:creationId xmlns:a16="http://schemas.microsoft.com/office/drawing/2014/main" id="{7AA98930-9E2A-8BE9-9925-9E384C96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2184060" y="303643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ình ảnh có liên quan">
            <a:extLst>
              <a:ext uri="{FF2B5EF4-FFF2-40B4-BE49-F238E27FC236}">
                <a16:creationId xmlns:a16="http://schemas.microsoft.com/office/drawing/2014/main" id="{6773DBE2-F108-2213-DD2B-B5C2C598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3983495" y="3001848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ình ảnh có liên quan">
            <a:extLst>
              <a:ext uri="{FF2B5EF4-FFF2-40B4-BE49-F238E27FC236}">
                <a16:creationId xmlns:a16="http://schemas.microsoft.com/office/drawing/2014/main" id="{C2A0C7DA-0714-F277-7167-6638B793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5730650" y="2974976"/>
            <a:ext cx="817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ình ảnh có liên quan">
            <a:extLst>
              <a:ext uri="{FF2B5EF4-FFF2-40B4-BE49-F238E27FC236}">
                <a16:creationId xmlns:a16="http://schemas.microsoft.com/office/drawing/2014/main" id="{26B57225-D6AB-C59D-C11F-B5F08FD3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7499463" y="3041651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Box 1">
            <a:extLst>
              <a:ext uri="{FF2B5EF4-FFF2-40B4-BE49-F238E27FC236}">
                <a16:creationId xmlns:a16="http://schemas.microsoft.com/office/drawing/2014/main" id="{9A71AD72-FD53-5FBC-CF47-812D0AE2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13E59-D889-E0A2-F19A-3B49A9CDCDF0}"/>
              </a:ext>
            </a:extLst>
          </p:cNvPr>
          <p:cNvSpPr txBox="1"/>
          <p:nvPr/>
        </p:nvSpPr>
        <p:spPr>
          <a:xfrm>
            <a:off x="-1653382" y="117254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1   2   3   4   5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6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2362200" y="0"/>
            <a:ext cx="41148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1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2362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2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91409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8&quot;/&gt;&lt;property id=&quot;20307&quot; value=&quot;256&quot;/&gt;&lt;/object&gt;&lt;object type=&quot;3&quot; unique_id=&quot;10020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61&quot;/&gt;&lt;/object&gt;&lt;object type=&quot;3&quot; unique_id=&quot;10301&quot;&gt;&lt;property id=&quot;20148&quot; value=&quot;5&quot;/&gt;&lt;property id=&quot;20300&quot; value=&quot;Slide 3&quot;/&gt;&lt;property id=&quot;20307&quot; value=&quot;268&quot;/&gt;&lt;/object&gt;&lt;object type=&quot;3&quot; unique_id=&quot;10568&quot;&gt;&lt;property id=&quot;20148&quot; value=&quot;5&quot;/&gt;&lt;property id=&quot;20300&quot; value=&quot;Slide 5&quot;/&gt;&lt;property id=&quot;20307&quot; value=&quot;269&quot;/&gt;&lt;/object&gt;&lt;object type=&quot;3&quot; unique_id=&quot;10569&quot;&gt;&lt;property id=&quot;20148&quot; value=&quot;5&quot;/&gt;&lt;property id=&quot;20300&quot; value=&quot;Slide 9&quot;/&gt;&lt;property id=&quot;20307&quot; value=&quot;271&quot;/&gt;&lt;/object&gt;&lt;object type=&quot;3&quot; unique_id=&quot;10570&quot;&gt;&lt;property id=&quot;20148&quot; value=&quot;5&quot;/&gt;&lt;property id=&quot;20300&quot; value=&quot;Slide 10&quot;/&gt;&lt;property id=&quot;20307&quot; value=&quot;272&quot;/&gt;&lt;/object&gt;&lt;object type=&quot;3&quot; unique_id=&quot;10571&quot;&gt;&lt;property id=&quot;20148&quot; value=&quot;5&quot;/&gt;&lt;property id=&quot;20300&quot; value=&quot;Slide 11&quot;/&gt;&lt;property id=&quot;20307&quot; value=&quot;273&quot;/&gt;&lt;/object&gt;&lt;object type=&quot;3&quot; unique_id=&quot;10572&quot;&gt;&lt;property id=&quot;20148&quot; value=&quot;5&quot;/&gt;&lt;property id=&quot;20300&quot; value=&quot;Slide 12&quot;/&gt;&lt;property id=&quot;20307&quot; value=&quot;274&quot;/&gt;&lt;/object&gt;&lt;object type=&quot;3&quot; unique_id=&quot;12132&quot;&gt;&lt;property id=&quot;20148&quot; value=&quot;5&quot;/&gt;&lt;property id=&quot;20300&quot; value=&quot;Slide 6&quot;/&gt;&lt;property id=&quot;20307&quot; value=&quot;275&quot;/&gt;&lt;/object&gt;&lt;object type=&quot;3&quot; unique_id=&quot;12133&quot;&gt;&lt;property id=&quot;20148&quot; value=&quot;5&quot;/&gt;&lt;property id=&quot;20300&quot; value=&quot;Slide 7&quot;/&gt;&lt;property id=&quot;20307&quot; value=&quot;276&quot;/&gt;&lt;/object&gt;&lt;object type=&quot;3&quot; unique_id=&quot;12998&quot;&gt;&lt;property id=&quot;20148&quot; value=&quot;5&quot;/&gt;&lt;property id=&quot;20300&quot; value=&quot;Slide 4&quot;/&gt;&lt;property id=&quot;20307&quot; value=&quot;2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.1|1|1.1|1|1.2|7|8|1|1|1|1.1|1.1|1.1|5.9|6.7|0.7|0.8|1.1|0.9|1|1|1.1|0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2|1.3|0.7|1.4|1.1|1.1|1.1|1.3|1|10.6|1.3|1.2|1.7|1.7|1.2|1.3|1.2|12.5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3|1.3|1.6|1.6|1.4|1.8|1.4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3076</TotalTime>
  <Words>150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Default Design</vt:lpstr>
      <vt:lpstr>Clip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 Duc</dc:creator>
  <cp:lastModifiedBy>huong dinh</cp:lastModifiedBy>
  <cp:revision>207</cp:revision>
  <dcterms:created xsi:type="dcterms:W3CDTF">2017-10-29T15:18:16Z</dcterms:created>
  <dcterms:modified xsi:type="dcterms:W3CDTF">2023-07-18T09:33:12Z</dcterms:modified>
</cp:coreProperties>
</file>