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48" r:id="rId2"/>
    <p:sldId id="330" r:id="rId3"/>
    <p:sldId id="347" r:id="rId4"/>
    <p:sldId id="332" r:id="rId5"/>
    <p:sldId id="341" r:id="rId6"/>
    <p:sldId id="342" r:id="rId7"/>
    <p:sldId id="343" r:id="rId8"/>
    <p:sldId id="344" r:id="rId9"/>
    <p:sldId id="267" r:id="rId10"/>
    <p:sldId id="346" r:id="rId11"/>
    <p:sldId id="281" r:id="rId12"/>
  </p:sldIdLst>
  <p:sldSz cx="12192000" cy="6858000"/>
  <p:notesSz cx="6858000" cy="9144000"/>
  <p:embeddedFontLst>
    <p:embeddedFont>
      <p:font typeface=".VnAvant" panose="020B7200000000000000"/>
      <p:regular r:id="rId14"/>
      <p:bold r:id="rId15"/>
      <p:italic r:id="rId16"/>
      <p:boldItalic r:id="rId17"/>
    </p:embeddedFont>
    <p:embeddedFont>
      <p:font typeface=".VnAvantH" panose="020B720000000000000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008AF2"/>
    <a:srgbClr val="0070C0"/>
    <a:srgbClr val="00398E"/>
    <a:srgbClr val="0046AC"/>
    <a:srgbClr val="0055D2"/>
    <a:srgbClr val="1B4367"/>
    <a:srgbClr val="FFFF3B"/>
    <a:srgbClr val="006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0F9-285C-4007-9D2D-89EBB3FD9842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8EF3D-4665-40BA-B28C-40A4C497F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7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8EF3D-4665-40BA-B28C-40A4C497FD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7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F6F5-FE95-4A77-AD4E-E87BFB053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AF5A-5A35-4AFD-8BBA-C5BD1D97D5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BF0-D995-4189-8EA5-F2FF6BFA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media1.m4a"/><Relationship Id="rId7" Type="http://schemas.openxmlformats.org/officeDocument/2006/relationships/image" Target="../media/image24.jpe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media2.m4a"/><Relationship Id="rId7" Type="http://schemas.openxmlformats.org/officeDocument/2006/relationships/image" Target="../media/image27.jpe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85542" y="2613158"/>
            <a:ext cx="528920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phát âm (bài 11)</a:t>
            </a:r>
            <a:endParaRPr lang="en-US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6189" y="494018"/>
            <a:ext cx="50050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ỦY BAN NHÂN DÂN QUẬN LONG BIÊN</a:t>
            </a:r>
          </a:p>
          <a:p>
            <a:pPr algn="ctr">
              <a:defRPr/>
            </a:pPr>
            <a:r>
              <a:rPr lang="en-US" sz="2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 </a:t>
            </a:r>
            <a:r>
              <a:rPr lang="en-US" sz="24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mầm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non Nắng Mai</a:t>
            </a:r>
            <a:endParaRPr lang="en-US" sz="2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480724" y="3490816"/>
            <a:ext cx="4198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Lứa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tuổi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giáo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lớn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 (5-6 </a:t>
            </a:r>
            <a:r>
              <a:rPr lang="en-US" sz="2000" b="1" dirty="0" err="1">
                <a:solidFill>
                  <a:srgbClr val="003399"/>
                </a:solidFill>
                <a:cs typeface="Arial" panose="020B0604020202020204" pitchFamily="34" charset="0"/>
              </a:rPr>
              <a:t>tuổi</a:t>
            </a:r>
            <a:r>
              <a:rPr lang="en-US" sz="2000" b="1" dirty="0">
                <a:solidFill>
                  <a:srgbClr val="003399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50401" y="4686269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Thiết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Calibri" panose="020F0502020204030204" pitchFamily="34" charset="0"/>
              </a:rPr>
              <a:t>giảng</a:t>
            </a:r>
            <a:endParaRPr lang="en-US" sz="240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3399"/>
                </a:solidFill>
                <a:latin typeface="Calibri" panose="020F0502020204030204" pitchFamily="34" charset="0"/>
              </a:rPr>
              <a:t>GV: </a:t>
            </a:r>
            <a:r>
              <a:rPr lang="en-US" sz="2400" i="1" dirty="0" err="1">
                <a:solidFill>
                  <a:srgbClr val="003399"/>
                </a:solidFill>
                <a:latin typeface="Calibri" panose="020F0502020204030204" pitchFamily="34" charset="0"/>
              </a:rPr>
              <a:t>Đinh</a:t>
            </a:r>
            <a:r>
              <a:rPr lang="en-US" sz="2400" i="1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3399"/>
                </a:solidFill>
                <a:latin typeface="Calibri" panose="020F0502020204030204" pitchFamily="34" charset="0"/>
              </a:rPr>
              <a:t>Thị</a:t>
            </a:r>
            <a:r>
              <a:rPr lang="en-US" sz="2400" i="1" dirty="0">
                <a:solidFill>
                  <a:srgbClr val="003399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3399"/>
                </a:solidFill>
                <a:latin typeface="Calibri" panose="020F0502020204030204" pitchFamily="34" charset="0"/>
              </a:rPr>
              <a:t>Hường</a:t>
            </a:r>
            <a:endParaRPr lang="en-US" sz="2400" i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21111" r="14905" b="33333"/>
          <a:stretch/>
        </p:blipFill>
        <p:spPr>
          <a:xfrm>
            <a:off x="8592078" y="3670663"/>
            <a:ext cx="2787162" cy="2641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06F11A5-909D-1B60-40DB-645527C79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36" y="1348693"/>
            <a:ext cx="1159930" cy="10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43" t="1416" r="560" b="1608"/>
          <a:stretch/>
        </p:blipFill>
        <p:spPr>
          <a:xfrm>
            <a:off x="0" y="-188091"/>
            <a:ext cx="12192000" cy="667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13970" y="386696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chim</a:t>
            </a:r>
            <a:r>
              <a:rPr lang="en-US" sz="2800" b="1" dirty="0">
                <a:solidFill>
                  <a:srgbClr val="C00000"/>
                </a:solidFill>
                <a:latin typeface=".VnAvant" panose="020B7200000000000000" pitchFamily="34" charset="0"/>
              </a:rPr>
              <a:t> se </a:t>
            </a:r>
            <a:r>
              <a:rPr lang="en-US" sz="28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sÎ</a:t>
            </a:r>
            <a:endParaRPr lang="en-US" sz="2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3886" y="1854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6285" y="1037331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se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sÎ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3800" y="1516372"/>
            <a:ext cx="2528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¨n g¹o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tÎ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3926" y="2081457"/>
            <a:ext cx="2231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hãt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lÝu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lo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8383" y="2626974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¨n h¹t ng«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3926" y="3124586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kªu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lÐp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nhÐp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926" y="3659271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¨n g¹o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nÕp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3926" y="4154166"/>
            <a:ext cx="24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v·i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s©n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3628" y="4644700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¥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l¸ng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giÒng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gÇn</a:t>
            </a:r>
            <a:endParaRPr 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3926" y="5133557"/>
            <a:ext cx="2826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uæi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con se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sÎ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9537" y="1017059"/>
            <a:ext cx="17347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0" b="1" dirty="0">
                <a:solidFill>
                  <a:srgbClr val="00206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77384" y="1057313"/>
            <a:ext cx="69442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00" b="1" dirty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5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71250">
        <p:checker/>
      </p:transition>
    </mc:Choice>
    <mc:Fallback xmlns="">
      <p:transition spd="slow" advTm="17125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4.16667E-6 -4.44444E-6 L -4.16667E-6 -0.07222 " pathEditMode="relative" rAng="0" ptsTypes="AA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5.55112E-17 L 1.04167E-6 -0.07222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5.55112E-17 L 1.04167E-6 -0.07222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5.55112E-17 L 1.04167E-6 -0.07222 " pathEditMode="relative" rAng="0" ptsTypes="AA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44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 build="allAtOnce"/>
      <p:bldP spid="15" grpId="1" build="allAtOnce"/>
      <p:bldP spid="15" grpId="2" build="allAtOnce"/>
      <p:bldP spid="15" grpId="3" build="allAtOnce"/>
      <p:bldP spid="16" grpId="0"/>
      <p:bldP spid="16" grpId="1"/>
      <p:bldP spid="16" grpId="2"/>
      <p:bldP spid="16" grpId="3"/>
      <p:bldP spid="16" grpId="4"/>
    </p:bldLst>
  </p:timing>
  <p:extLst>
    <p:ext uri="{E180D4A7-C9FB-4DFB-919C-405C955672EB}">
      <p14:showEvtLst xmlns:p14="http://schemas.microsoft.com/office/powerpoint/2010/main">
        <p14:playEvt time="8" objId="2"/>
        <p14:stopEvt time="170405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6"/>
            <a:ext cx="12192000" cy="682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2548394" y="2277851"/>
            <a:ext cx="7095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C¶M ¥N C¸C CON </a:t>
            </a:r>
          </a:p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§· THEO </a:t>
            </a:r>
            <a:r>
              <a:rPr lang="en-US" sz="5400" b="1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DâI</a:t>
            </a:r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.VnAvantH" panose="020B720000000000000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05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502">
        <p14:ripple/>
      </p:transition>
    </mc:Choice>
    <mc:Fallback xmlns="">
      <p:transition spd="slow" advTm="23502">
        <p:fade/>
      </p:transition>
    </mc:Fallback>
  </mc:AlternateContent>
  <p:extLst>
    <p:ext uri="{E180D4A7-C9FB-4DFB-919C-405C955672EB}">
      <p14:showEvtLst xmlns:p14="http://schemas.microsoft.com/office/powerpoint/2010/main">
        <p14:playEvt time="7" objId="3"/>
        <p14:stopEvt time="2242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Hoi giang\chi Huong l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5" y="182225"/>
            <a:ext cx="1227555" cy="8686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1677" y="860920"/>
            <a:ext cx="335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ch¬i</a:t>
            </a: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6877" y="2026622"/>
            <a:ext cx="5796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M¾t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ai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tinh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h¬n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6B553-A12F-2634-878E-B9F398BDD039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21"/>
    </mc:Choice>
    <mc:Fallback xmlns="">
      <p:transition spd="slow" advTm="2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2"/>
    </p:bldLst>
  </p:timing>
  <p:extLst>
    <p:ext uri="{E180D4A7-C9FB-4DFB-919C-405C955672EB}">
      <p14:showEvtLst xmlns:p14="http://schemas.microsoft.com/office/powerpoint/2010/main">
        <p14:playEvt time="10" objId="2"/>
        <p14:stopEvt time="22621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" y="-74475"/>
            <a:ext cx="12245929" cy="6925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03" y="7203123"/>
            <a:ext cx="2601734" cy="2601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448" y="7182435"/>
            <a:ext cx="2177944" cy="193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574" y="7014626"/>
            <a:ext cx="1939018" cy="2260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925" y="7203123"/>
            <a:ext cx="2406926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6827" y="7085620"/>
            <a:ext cx="2085013" cy="2639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7847" y="9660996"/>
            <a:ext cx="2134010" cy="2445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1215" y="9296400"/>
            <a:ext cx="2420322" cy="281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84" y="9438447"/>
            <a:ext cx="2017596" cy="2682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637" y="9438446"/>
            <a:ext cx="2250022" cy="2145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149309" y="9306208"/>
            <a:ext cx="2676636" cy="2683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2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5856">
        <p14:doors dir="vert"/>
      </p:transition>
    </mc:Choice>
    <mc:Fallback xmlns="">
      <p:transition spd="slow" advTm="85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16899 L 0.60365 -0.9120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5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-0.36991 L 0.33451 -1.24144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4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5717 4.07407E-6 C 0.08269 4.07407E-6 0.11459 -0.2875 0.11459 -0.52084 L 0.11459 -1.04121 " pathEditMode="relative" rAng="0" ptsTypes="AAAA">
                                      <p:cBhvr>
                                        <p:cTn id="1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5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-0.33241 L -0.17071 -1.37361 " pathEditMode="relative" rAng="0" ptsTypes="AA">
                                      <p:cBhvr>
                                        <p:cTn id="15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5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04 -0.00046 L -0.15404 0.00046 C -0.15456 -0.01181 -0.15456 -0.02315 -0.15547 -0.03426 C -0.15599 -0.03889 -0.15782 -0.04144 -0.1586 -0.04537 C -0.15977 -0.05255 -0.15977 -0.06134 -0.16159 -0.06782 C -0.16368 -0.07569 -0.16628 -0.08264 -0.16771 -0.09051 C -0.16901 -0.09653 -0.17175 -0.11157 -0.17396 -0.11713 C -0.17631 -0.12269 -0.17904 -0.12708 -0.18164 -0.13218 C -0.1905 -0.14792 -0.18803 -0.14444 -0.19532 -0.15093 C -0.19948 -0.16042 -0.20248 -0.17083 -0.20769 -0.17708 C -0.20899 -0.17847 -0.21068 -0.1794 -0.21224 -0.18079 L -0.21836 -0.19583 C -0.21993 -0.19954 -0.2211 -0.20509 -0.22292 -0.20694 L -0.2306 -0.21435 C -0.23868 -0.23403 -0.23243 -0.22292 -0.24766 -0.23356 C -0.25066 -0.23565 -0.25691 -0.24097 -0.25691 -0.24051 C -0.26771 -0.2588 -0.26237 -0.25347 -0.27214 -0.25972 C -0.28243 -0.28495 -0.27045 -0.25972 -0.28282 -0.27477 C -0.28425 -0.27616 -0.28477 -0.28032 -0.28594 -0.28218 C -0.28789 -0.28634 -0.28985 -0.29005 -0.29206 -0.29352 C -0.29506 -0.29884 -0.2987 -0.30231 -0.30131 -0.30856 C -0.30873 -0.32662 -0.29974 -0.3037 -0.3073 -0.32708 C -0.30834 -0.33009 -0.30951 -0.33241 -0.31042 -0.33472 C -0.31146 -0.33981 -0.31289 -0.34468 -0.31355 -0.35 C -0.31446 -0.35602 -0.31472 -0.36227 -0.31472 -0.36898 C -0.31472 -0.38519 -0.31472 -0.40162 -0.31355 -0.41759 C -0.31303 -0.42454 -0.31185 -0.43032 -0.31042 -0.43611 C -0.30704 -0.45208 -0.30365 -0.46227 -0.29818 -0.47384 C -0.29323 -0.48426 -0.29441 -0.47963 -0.28907 -0.48519 C -0.28685 -0.4875 -0.28477 -0.49051 -0.28282 -0.49282 C -0.28191 -0.49514 -0.28112 -0.49861 -0.27969 -0.50023 C -0.27435 -0.50694 -0.26993 -0.50741 -0.26446 -0.51134 C -0.24558 -0.52523 -0.26602 -0.51435 -0.24141 -0.52315 C -0.23881 -0.52384 -0.23633 -0.525 -0.23373 -0.52662 C -0.22579 -0.53171 -0.23217 -0.53102 -0.22162 -0.53403 C -0.21537 -0.53588 -0.20912 -0.53634 -0.203 -0.53796 C -0.19961 -0.53889 -0.19584 -0.54005 -0.19219 -0.54167 C -0.19024 -0.54259 -0.18816 -0.54468 -0.1862 -0.54537 C -0.18164 -0.54699 -0.17696 -0.54792 -0.17227 -0.54907 C -0.16928 -0.55162 -0.16615 -0.55324 -0.16316 -0.55671 C -0.1612 -0.55926 -0.15925 -0.56273 -0.15691 -0.56435 C -0.15417 -0.5662 -0.15105 -0.56644 -0.14766 -0.56806 C -0.13191 -0.59444 -0.15638 -0.5544 -0.13698 -0.58264 C -0.13399 -0.5875 -0.13086 -0.59282 -0.12787 -0.59815 L -0.12331 -0.60556 C -0.12175 -0.6081 -0.12032 -0.61181 -0.11862 -0.61319 C -0.11667 -0.61412 -0.11459 -0.61528 -0.11263 -0.6169 C -0.10951 -0.61898 -0.10638 -0.62222 -0.10339 -0.62454 C -0.10144 -0.62569 -0.09935 -0.62685 -0.09714 -0.62824 C -0.09414 -0.63032 -0.09115 -0.63495 -0.08803 -0.63542 C -0.07058 -0.64051 -0.07878 -0.63796 -0.06342 -0.64306 C -0.06198 -0.64421 -0.06042 -0.6456 -0.05886 -0.64676 C -0.05521 -0.64954 -0.05131 -0.65 -0.04818 -0.65417 C -0.04662 -0.65648 -0.04623 -0.66204 -0.04506 -0.66574 C -0.04414 -0.66852 -0.04297 -0.67037 -0.04193 -0.67315 C -0.04037 -0.67778 -0.03907 -0.68356 -0.03724 -0.68819 C -0.0349 -0.69468 -0.03178 -0.69954 -0.02969 -0.70694 C -0.02865 -0.71088 -0.02748 -0.71435 -0.0267 -0.71806 C -0.02553 -0.72338 -0.02474 -0.72847 -0.02344 -0.7331 C -0.02279 -0.73634 -0.02162 -0.73843 -0.02045 -0.74074 C -0.01758 -0.77708 -0.02136 -0.74514 -0.01589 -0.77106 C -0.01511 -0.77454 -0.01511 -0.77847 -0.01433 -0.78194 C -0.01355 -0.78495 -0.01224 -0.78681 -0.0112 -0.78935 C -0.00951 -0.79398 -0.00834 -0.79977 -0.00678 -0.8044 C -0.00469 -0.80972 -0.00053 -0.81944 -0.00053 -0.81921 C 0.00117 -0.83611 -0.00053 -0.83056 0.00273 -0.83819 L 0.00703 -0.85718 L 0.01822 -0.87917 " pathEditMode="relative" rAng="0" ptsTypes="AAAAAAAAAAAAAAAAAAAAAAAAAAAAAAAAAAAAAAAAAAAAAAAAAAAAAAAAAAAAAAAAAAAA">
                                      <p:cBhvr>
                                        <p:cTn id="1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2721 -1.10509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5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33588 L -0.44674 -1.40834 " pathEditMode="relative" rAng="0" ptsTypes="AA">
                                      <p:cBhvr>
                                        <p:cTn id="24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5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9121 L -0.23177 -1.07685 " pathEditMode="relative" rAng="0" ptsTypes="AA">
                                      <p:cBhvr>
                                        <p:cTn id="2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-5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7 -0.3507 L 0.46068 -1.29931 " pathEditMode="relative" rAng="0" ptsTypes="AA">
                                      <p:cBhvr>
                                        <p:cTn id="30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26 -0.37778 L -0.74154 -1.27917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-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444" objId="16"/>
        <p14:stopEvt time="85856" objId="1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Hoi giang\chi Huong le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65" y="182225"/>
            <a:ext cx="1227555" cy="8686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1677" y="860920"/>
            <a:ext cx="3814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ch¬i</a:t>
            </a:r>
            <a:r>
              <a:rPr lang="en-US" sz="5400" b="1" dirty="0">
                <a:solidFill>
                  <a:srgbClr val="0070C0"/>
                </a:solidFill>
                <a:latin typeface=".VnAvant" panose="020B7200000000000000" pitchFamily="34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1074" y="2137338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Ph¸t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©m ®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óng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tõ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281A7-3A6D-E051-9776-4D94F1ADC1E4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6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8"/>
    </mc:Choice>
    <mc:Fallback xmlns="">
      <p:transition spd="slow" advTm="15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36" y="0"/>
            <a:ext cx="12229636" cy="1336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6179" y="5497892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Chim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sÎ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8371" y="5497892"/>
            <a:ext cx="407034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KÐo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c­ua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lïa</a:t>
            </a:r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xÎ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130" y="881583"/>
            <a:ext cx="4886401" cy="4470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750" t="21333" r="37750"/>
          <a:stretch/>
        </p:blipFill>
        <p:spPr>
          <a:xfrm>
            <a:off x="6802020" y="881583"/>
            <a:ext cx="4780380" cy="4470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Flowchart: Process 17"/>
          <p:cNvSpPr/>
          <p:nvPr/>
        </p:nvSpPr>
        <p:spPr>
          <a:xfrm>
            <a:off x="9923197" y="5735457"/>
            <a:ext cx="45719" cy="462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913" y="5735457"/>
            <a:ext cx="48772" cy="48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119634"/>
      </p:ext>
    </p:extLst>
  </p:cSld>
  <p:clrMapOvr>
    <a:masterClrMapping/>
  </p:clrMapOvr>
  <p:transition spd="slow" advTm="4571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1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1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4"/>
      <p:bldP spid="5" grpId="5"/>
      <p:bldP spid="5" grpId="6"/>
      <p:bldP spid="7" grpId="0" animBg="1"/>
      <p:bldP spid="7" grpId="1"/>
      <p:bldP spid="7" grpId="2"/>
      <p:bldP spid="7" grpId="3"/>
      <p:bldP spid="18" grpId="0" animBg="1"/>
      <p:bldP spid="18" grpId="1" animBg="1"/>
      <p:bldP spid="18" grpId="2" animBg="1"/>
      <p:bldP spid="18" grpId="3" animBg="1"/>
    </p:bldLst>
  </p:timing>
  <p:extLst>
    <p:ext uri="{E180D4A7-C9FB-4DFB-919C-405C955672EB}">
      <p14:showEvtLst xmlns:p14="http://schemas.microsoft.com/office/powerpoint/2010/main">
        <p14:playEvt time="9" objId="21"/>
        <p14:stopEvt time="21835" objId="21"/>
        <p14:playEvt time="22216" objId="22"/>
        <p14:stopEvt time="45246" objId="2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9636" cy="1336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460" y="5410041"/>
            <a:ext cx="2871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Gµ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ri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6536" y="5458942"/>
            <a:ext cx="3223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Chim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di c­u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636" y="808138"/>
            <a:ext cx="4725482" cy="4409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276" y="808138"/>
            <a:ext cx="4786314" cy="4409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Flowchart: Process 9"/>
          <p:cNvSpPr/>
          <p:nvPr/>
        </p:nvSpPr>
        <p:spPr>
          <a:xfrm>
            <a:off x="10480432" y="5727560"/>
            <a:ext cx="50241" cy="552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9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4557">
        <p14:flash/>
      </p:transition>
    </mc:Choice>
    <mc:Fallback xmlns="">
      <p:transition spd="slow" advTm="54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10" grpId="0" animBg="1"/>
      <p:bldP spid="10" grpId="1" animBg="1"/>
      <p:bldP spid="10" grpId="2" animBg="1"/>
      <p:bldP spid="10" grpId="3" animBg="1"/>
    </p:bldLst>
  </p:timing>
  <p:extLst>
    <p:ext uri="{E180D4A7-C9FB-4DFB-919C-405C955672EB}">
      <p14:showEvtLst xmlns:p14="http://schemas.microsoft.com/office/powerpoint/2010/main">
        <p14:playEvt time="9" objId="13"/>
        <p14:stopEvt time="25574" objId="13"/>
        <p14:playEvt time="25845" objId="14"/>
        <p14:stopEvt time="54100" objId="1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hồng vợ">
            <a:hlinkClick r:id="" action="ppaction://media"/>
          </p:cNvPr>
          <p:cNvPicPr>
            <a:picLocks noGrp="1" noChangeAspect="1"/>
          </p:cNvPicPr>
          <p:nvPr>
            <p:ph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895600"/>
            <a:ext cx="609600" cy="609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178"/>
            <a:ext cx="12192000" cy="13376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7404" y="5497434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91FE"/>
                </a:solidFill>
                <a:latin typeface=".VnAvant" panose="020B7200000000000000" pitchFamily="34" charset="0"/>
              </a:rPr>
              <a:t>C¸i</a:t>
            </a:r>
            <a:r>
              <a:rPr lang="en-US" sz="4400" b="1" dirty="0">
                <a:solidFill>
                  <a:srgbClr val="0091F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91FE"/>
                </a:solidFill>
                <a:latin typeface=".VnAvant" panose="020B7200000000000000" pitchFamily="34" charset="0"/>
              </a:rPr>
              <a:t>c­ua</a:t>
            </a:r>
            <a:r>
              <a:rPr lang="en-US" sz="4400" b="1" dirty="0">
                <a:solidFill>
                  <a:srgbClr val="0091FE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050" name="Picture 2" descr="Set 6 Kéo Cắt Giấy Trang Trí Thủ Công Cho Bé giảm chỉ còn 106,100 đ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12" y="1059604"/>
            <a:ext cx="4450988" cy="4450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ưa gỗ cầm tay Nhật Bản Kouritsu sắc bén, chống trơn trượ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2" y="1078312"/>
            <a:ext cx="4236754" cy="4419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35242" y="5497434"/>
            <a:ext cx="2478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91FE"/>
                </a:solidFill>
                <a:latin typeface=".VnAvant" panose="020B7200000000000000" pitchFamily="34" charset="0"/>
              </a:rPr>
              <a:t>C¸i</a:t>
            </a:r>
            <a:r>
              <a:rPr lang="en-US" sz="4400" b="1" dirty="0">
                <a:solidFill>
                  <a:srgbClr val="0091F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91FE"/>
                </a:solidFill>
                <a:latin typeface=".VnAvant" panose="020B7200000000000000" pitchFamily="34" charset="0"/>
              </a:rPr>
              <a:t>kÐo</a:t>
            </a:r>
            <a:r>
              <a:rPr lang="en-US" sz="4400" b="1" dirty="0">
                <a:solidFill>
                  <a:srgbClr val="0091FE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9759710" y="5746727"/>
            <a:ext cx="45719" cy="47362"/>
          </a:xfrm>
          <a:prstGeom prst="flowChartProcess">
            <a:avLst/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680047"/>
      </p:ext>
    </p:extLst>
  </p:cSld>
  <p:clrMapOvr>
    <a:masterClrMapping/>
  </p:clrMapOvr>
  <p:transition spd="slow" advTm="467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6" grpId="4"/>
      <p:bldP spid="6" grpId="5"/>
      <p:bldP spid="6" grpId="6"/>
      <p:bldP spid="24" grpId="0"/>
      <p:bldP spid="24" grpId="4"/>
      <p:bldP spid="24" grpId="5"/>
      <p:bldP spid="24" grpId="6"/>
      <p:bldP spid="22" grpId="0" animBg="1"/>
      <p:bldP spid="22" grpId="1" animBg="1"/>
      <p:bldP spid="22" grpId="2" animBg="1"/>
      <p:bldP spid="22" grpId="3" animBg="1"/>
    </p:bldLst>
  </p:timing>
  <p:extLst>
    <p:ext uri="{E180D4A7-C9FB-4DFB-919C-405C955672EB}">
      <p14:showEvtLst xmlns:p14="http://schemas.microsoft.com/office/powerpoint/2010/main">
        <p14:playEvt time="8" objId="15"/>
        <p14:playEvt time="22651" objId="16"/>
        <p14:stopEvt time="30318" objId="15"/>
        <p14:stopEvt time="45661" objId="1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̂ng vũ">
            <a:hlinkClick r:id="" action="ppaction://media"/>
          </p:cNvPr>
          <p:cNvPicPr>
            <a:picLocks noGrp="1" noChangeAspect="1"/>
          </p:cNvPicPr>
          <p:nvPr>
            <p:ph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895600"/>
            <a:ext cx="609600" cy="609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636" y="30438"/>
            <a:ext cx="12229636" cy="13369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2345" y="5600924"/>
            <a:ext cx="3143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L«ng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vò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517" y="5557942"/>
            <a:ext cx="298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98E"/>
                </a:solidFill>
                <a:latin typeface=".VnAvant" panose="020B7200000000000000" pitchFamily="34" charset="0"/>
              </a:rPr>
              <a:t>N«ng</a:t>
            </a:r>
            <a:r>
              <a:rPr lang="en-US" sz="4400" b="1" dirty="0">
                <a:solidFill>
                  <a:srgbClr val="00398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398E"/>
                </a:solidFill>
                <a:latin typeface=".VnAvant" panose="020B7200000000000000" pitchFamily="34" charset="0"/>
              </a:rPr>
              <a:t>d©n</a:t>
            </a:r>
            <a:endParaRPr lang="en-US" sz="4400" b="1" dirty="0">
              <a:solidFill>
                <a:srgbClr val="00398E"/>
              </a:solidFill>
              <a:latin typeface=".VnAvant" panose="020B7200000000000000" pitchFamily="34" charset="0"/>
            </a:endParaRPr>
          </a:p>
        </p:txBody>
      </p:sp>
      <p:pic>
        <p:nvPicPr>
          <p:cNvPr id="1026" name="Picture 2" descr="Bác Hồ với nông dân | Hồ Chí 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80" y="769285"/>
            <a:ext cx="4844120" cy="4748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691" y="769285"/>
            <a:ext cx="4645989" cy="4748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582966"/>
      </p:ext>
    </p:extLst>
  </p:cSld>
  <p:clrMapOvr>
    <a:masterClrMapping/>
  </p:clrMapOvr>
  <p:transition spd="slow" advTm="468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</p:bldLst>
  </p:timing>
  <p:extLst>
    <p:ext uri="{E180D4A7-C9FB-4DFB-919C-405C955672EB}">
      <p14:showEvtLst xmlns:p14="http://schemas.microsoft.com/office/powerpoint/2010/main">
        <p14:playEvt time="671" objId="11"/>
        <p14:stopEvt time="22113" objId="11"/>
        <p14:playEvt time="22996" objId="13"/>
        <p14:stopEvt time="46299" objId="1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7240" y="1981201"/>
            <a:ext cx="9096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Thö</a:t>
            </a: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cïng</a:t>
            </a: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.VnAvant" panose="020B7200000000000000" pitchFamily="34" charset="0"/>
              </a:rPr>
              <a:t>bÐ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3284" y="1057871"/>
            <a:ext cx="7232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Trß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ch¬i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2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1308">
        <p:randomBar dir="vert"/>
      </p:transition>
    </mc:Choice>
    <mc:Fallback xmlns="">
      <p:transition spd="slow" advTm="21308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74" objId="9"/>
        <p14:stopEvt time="20555" objId="9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4384848-0BC9-4D9E-A52C-F66932D7EB76}"/>
  <p:tag name="ISPRING_RESOURCE_FOLDER" val="E:\Năm học 20-21\LQCC G Y\lqcc- g y\"/>
  <p:tag name="ISPRING_PRESENTATION_PATH" val="E:\Năm học 20-21\LQCC G Y\lqcc- g y.pptx"/>
  <p:tag name="ISPRING_PROJECT_VERSION" val="9.3"/>
  <p:tag name="ISPRING_PROJECT_FOLDER_UPDATED" val="1"/>
  <p:tag name="ISPRING_SCREEN_RECS_UPDATED" val="E:\Năm học 20-21\LQCC G Y\lqcc- g y\"/>
  <p:tag name="ISPRING_DEFAULT_PRESENTE_ID" val="{9437C83A-4BB9-470C-A195-CE60CA5ABA86}"/>
  <p:tag name="ISPRING_WEBLINKS_TARGET" val="_blank"/>
  <p:tag name="ISPRING_WEBLINKS_TARGETMJT" val="_self"/>
  <p:tag name="ISPRING_PRESENTER_PHOTO_0" val="png|iVBORw0KGgoAAAANSUhEUgAAAOUAAAFACAYAAABDb7v/AAAAAXNSR0IArs4c6QAAAARnQU1BAACx&#10;jwv8YQUAAAAJcEhZcwAADsMAAA7DAcdvqGQAAP+lSURBVHhe7P0FtB1HtqULa/w93uvuusUu22Us&#10;MzMzy8zMTJIty7Yki8GSJYvpMDMzMzMzMzMz7fnPFbnznK1juaru7Xqj+937dtV0REZG5gbFl3Ot&#10;SDgrErq8kNDlbZTUvZAoZY834qmkHl+k9PkjtT8QGQMhyBkOR/5YFMon41A7k4bm+Rx0zBei11CO&#10;AUMNhgzVGEEdVY8xNGAcTcvUaFQTRlmKJlifMIik3rBU6jJZHjdK9q+Xo4Z6k/5S15anue8pg97e&#10;wM9Ti2FUcZsapWFUK41SY2wfRiVVQZUvaghlJvVSqoQq5vcsx+h8NcZnazE2w/eb6sDMVBemRhsx&#10;1FuExrpE+CQeh1XiIThlmcOjwAa+pY4IqXHj7xuEguFY1EykoW26AL1zJRhYqMKgiL/fwIKoQrUt&#10;SWvvN1nun6/SNMf6XD0G5hswMNuCwdkODM32UIMYnh3F8MwYRucmMTY/w3IWY3MGjM9jSXNLmuCy&#10;0gIwaTCKdelnuk6k2k5T/leU+h3/nZJ/h9OJUHoivtOLOhXMhG5vJPb4IFlB6aegTCeUWUOhyB2N&#10;RMlEDCqmElE3k47W+Vx0LZSgz1DBAbsE5ShBMAVyDM3LllkqGJv4j9+EKS5PUhOGZtWmYFQll41g&#10;6VBqwC+V+nodSNGpUArE8rlEGpAjCtJafk6CxQPKKIEYNVRxuXJRI4YlUAVQTRqYI4YyDvQKjM1W&#10;YWK6FeMTzRgaKENHaxYSs11gHr0X1klHT4EysNIVUU1eyOoLR9VYKpqn89A1V6YOaMP8vMP8/kP8&#10;rEP8nEP83MP8/MM86Khl1gfZT/oOLIh0gE2g1UGlBubZZ75Wg3W+EYPz/Hzz7Ria62TZjeG5PmqA&#10;GqLGMTI7TminODBmOWjmNS3ME8TTQGys6wPStFzU8mUTmW7/n036d/tndFoo49sDEdfuT/lSPojt&#10;8EJMu7cqEwhrIkFNIpwp/XTLgSBkEMrs4TAUKDBjUTmVhPpZAZODa6FYA5ODWwa75maaK04QyFG0&#10;EKIWtaxLgJtUaiFEIgFQoNTBNJbKUWVfvwajiQjzJPsqKLks0h1UDhQCpvb56rhcx/3UchtN4xzw&#10;SoR2nO5p6qCjJnAOo4hlIYEppWOWckBXYHC8FF096cgq9YBl+C4ci9wLy8SjcMgwh1ueFbyL7eFf&#10;7oTAKheE1XsitTME5SOJaJriQW1OIg35XPI7dfB9O5UmjBpVy9LeqjSs1EIRWkoAXhQhFng1VWvu&#10;y4PNAP9tBhYqFcS64/bzoCJSYBPg/rm6RYAH5+i48wR4jq4rmu2n8xLg2RGMKIinqBkOpDlqYVFq&#10;wJmAu7i8vM2o0w3s/zfrdN/x13RaKNPaC5Hano+U9iwqA0ntqVQilYCkjjgkdUYjuTMKqT1RSOuL&#10;QmZ/NLIHoxh+RaN4NA7l44momkpB/UwGWudy0bEgoWwx+jmAh+hIMuhHFEwanKdKQGsmNG2EqFVJ&#10;oBTH1IDVS2P4yuVJljqUv4DRRFNGKJXoMJNGKMeoYQWn1AXIOraLCCWlQamXAqaEt5XsW8n1WjlG&#10;MEcUnOKYpQSTgM7loW8yHfUD4Uios4Rr5n5YxFHxh2CfdgIuOZbwLBS3dEBAhTOCq90QWueBuNYA&#10;5A7EoHYiA+0zhegjHCOETUAcR9eixtC9WJ8waR9n+5gqNYhFUteWO/jZ27m/VqqZatIgFuflAUD+&#10;fTRotbB5kFHBwIIcHDRwNRkhVu4rAFcaJa5sDJvnGqkmqo0gC8S9lDjwMAEeI7iTCt6RmVmWcxid&#10;XTCKg3CWA1NEYEX6YD3dYP9/q0wh/EdSUGa3DCC7pR9ZLb3IbOlEZmsHMlpbkd7aiIy2emS01yGz&#10;owZZ3dXI6a1AXl85igfLUD5UjsrRMtSMVaBhvAxNk2UMxco5sCrQxXCul/9gg+ofXo7kjWpAjBql&#10;wlYlzf2UM6qB2KoAnWKpuaTeT0QYxQFVSGsi4z7EGfU2qQvY05QKiVUIq0E5bgRSSr1tSb8Cp3LN&#10;au7bWBJMzTXFMSWcLebAzUfPbCYaJ6JQMuiHjE5CV2UNt+zjcEg7DudsC7jnW8O7yB5+ZXTLShfm&#10;l+4Iq/NERIsPUnsjUDmSghaGs90c/BKqao6pg6fB90sttS+BKkBq28myKdBLwIr7CrSaRgjvqBFe&#10;CaHl30x3XfksWuhca4RXA1lzXoJqKqPzLgEsMNdQ4sL16J9tUpLcd2C2k/lvN0WIZ4YoyX8nCO40&#10;gZ2lxIHnKbqvkjZwF3Nb0Wkg+D9NOnCm9b+nFcVdBhR1LqCwax6lVHnnHIo7ZlDQPo28jilqAvkd&#10;48jvHEdB1wiKezgc+5iNDdJzRkbRPMpj8fgIOiZG0Dk5hJ6pYfSrH3gQI/ODGF0YYr42zEEgYp3l&#10;OAaoPg5ukRz5BUINuCkOikkFqB6y6iALWNJmlILWCKUx9J0yhsLitrq0PPVUF9V0OihFf885jXUj&#10;pOOEc1yBuTQp1M9IoZN5dj1z7vyhAEYh7gitdIBnvhXcGcJ6Ftme4pYKygZvRDf7MioJQeFgPBom&#10;ctE5W8JBLyG2/Ba/BqRA1svv18NSc1DNHTv4eSTMFfh+fdtTJeB2q33oIOuuq5Vd3K8WRmvu20bH&#10;JcT87SUSEvfVxBCcn3uIv5UOsHJcAty/IL+PrlKCWoo+qneOmi1H32wlJe5rDKPpwINzxomruS46&#10;by8lefAww2cJobUJrNH5aZNJLD2UljxYQmmWArMuffCb1pdJh2c5WKbL/wqZvqepVpT0GlDWB9QO&#10;AA2DFMv6fgMq2VbWC5TLeiWtXsX2evZpHgLaRoGucQP6JgwYmAQGJw0YYjk0tYARanRmnj8UfyCZ&#10;LDAYCM08B9A8QZknMFLOYWphHNNz7Zily85MF2NqtozLlZjhUXZKNFdFVbNfLYETWIxuqYAVIOmG&#10;CkTNFQVqTYRUleKcEr4KiCbbnbL8a3BqYGpaDmoN6+KeEqJLyEn3lEkiLg9zEPbNF6JtJhV143EE&#10;LRgJrZ4IrnRkXmkHnxIttwyqclVuGV7vhchGH0S3+CG+IwjZfdGoHktHO38PCRGHOfBHFSya42ng&#10;9LDs4ffrwwyTBc1NBRgt1xzib6K531JfgVukQXcqkKblL9cv1xLo0lcTwTVoEI/zoKDBLA4saqP0&#10;8FkLobWJLMl9xX1l8krCYQG3nCUlpXJfWTY6L0NpyYXVJJaa6JKJLMmBZeaZ7it5sFKrlg/PdVOS&#10;D/cxHx6gUYxo+fCslg+PMqTWHJnjVEmDWQ+lF0NqXQKNXlKnA+3fK31fplpRO7iAliEDOoeBxkED&#10;avuBJsLZRjUSPlmuJKQVLCtYVrOs47om9u8ilL0C4hR3NsMvoIs5wqgxV1BvZAChArjIAURxWZVs&#10;m5mcxUJvJ98oDahOgKEhBYaWZBg6krHQlcZ1aTAMZsAwnImFsVzMTeRjdqoA0zMFmJopIsQlmOZR&#10;dnpOYC4nyBV8ryWIJZdUoa1RGqBaiGsqgVTWmZ5C0eHU9rG0bAqrDugY8zNV53uPcaANK5eoYBhf&#10;gNbpdFSNxSO/n3A2eyGIoauC0iSEVVA2+yGWOWZ8RzDSe8JRMpyEpik9nJVooZ2DvZsHoD7C2M/f&#10;U4DsU8u6W44RRhn0kkcKkKJJ1adf9dP69/Kz66D2KrA1YPW2fywBXdepwJ5OprDr/fXJLCm13HeU&#10;8Mpk4Ig6oGilNiMtTqyH0jILLRKY6zDIA6MWSuuTWcyBpVS5sECsh9AifXZa3FhglllphuUqHxaQ&#10;NZglpNYg1kLqkcW8WCa2JLSWvFjCatESxIvwmoIrEgCNpd7+97SiZ5hA0vUa6II1PQSv26CcsoNt&#10;HSNAO+FrYr2WINYItAS1imWjcX3vuDgjIRQY+QFlp2PGnetHg2kCKEDysyrN0jXnQHHd/BA75tXA&#10;4B0Ig5c/4B8ABAYBwcFAOBUTBiRFAhkR7BcDFFFlcfwQcTDUxvPIEU+Ik2BoJ8hdKZjvT8HCYDrm&#10;RzMwP5GNhck8zE8VYpYAz8wUY2auhCqjKujGVVQNZpnvzC7U8SBB+PiPr0A1htMC4zTLaUKxBLEG&#10;6KQR0EkdUoGSpQA6xkEyxkEzKoOHR/vuuXwClorykShkdAchqtGdQLoguEab8AlnCBvV5IuYFkLZ&#10;HoQEgpnYE4bcoXjUj+cwJNZmZ8V1dDBnCZpApoEmrtnNzyIAcKAb9HxU2ntVfw1K2UYDVJPUTZdN&#10;9ffXTTENEWmgai58egm8veqzaI5uCqwGq5bG6K5rzIHpvBrQptIg1qKCTv4eEkpr4bQciLQZaQ3m&#10;pRlp7ZSSNhstk1qVi6XKi1VuLL+vSY6s3FkHmsAbZ6b1sHqAYbUGcjudmVIgMzee7adkgoswywz1&#10;HHPkueWurM9U/9KVRStaBxZQ2WlAcp0BsdUG5DbTDQlm84BBAdk5YqAjEly6ooSs9QpOCXXZh+u7&#10;xxi6TgAjtD/ZoYJRnNDohsuBXGA7mSSSrMsKxsCGEDqkrRtg765ksKO4rNrsXGGwpxxZd2K7K0tX&#10;9vP0gsHHBwZ/X0LsB4RSEYFAHEFOIchZ4UB+FFBKgCsTaO9UI9WqA5wKQ286FgaysDBMeOnCC+P5&#10;mJ8swAIhnp8uwdwMAZ4hwHTiWf7jzDKUFohF03RiceMphlBaSThZn2Y4Ncl/wHEe1ccJkVY2MLfm&#10;0Z1O3jmTw5wxCSVD4cjo9EdMkxfCGrS8MqrJjyGsP2LbApVbJnWFIolgZg3EooLhbOt0IcNihsdq&#10;AkwGsYAhcAokGpS6xDllkJsC+fckYMt+tH2JE2ulgG/a/h+RduCQz9rPzyUurYEq0l30Xy0Be3Rx&#10;37oja26sAazPSktOLFGFnIrSLmYZ4b/ZiDEvltN7iwATVg1aPbwWSX5sDLUl7Kb6CHSfglkmuLQc&#10;WbnynEgHuoMSmDsJsXa6Sbnz7CBWJNfTkCoAtyKO/3wDQyqaUjPHMSPKBuaPrQSwwxiqdlPtdFbJ&#10;PRtFhLSd0PYSyiHSJ+SLMwqMZHMRRL0+r1CUlwHMv2Hg/pBfB4MbHdLRi9BRzsbSyRNw8GA7JVBS&#10;UsKBIqiwcya8lFonQOvrWTcCDBfKnfB6EV5fwutPcIOoELpxBN04nvCm0IWzovk5CG8JnbeCqk3k&#10;l08GWlJ40CC8DKMNvZkwDFCDWTAMEeKRbLpxjlG5RuUQ7nzCXciwvBjTUwR6mvnxDGGeYUhNTUyX&#10;YYQO3kcHbO0NQ02bPwqYU6bWeiKOjhlb74O4Jn/EtwYisV3ADENydzjSe6NQPJSCOnVOU8JZcc12&#10;DjSBUIDUpUEpIarmpKc6ne6smmMulQLdPOtzJu2yvbTpWtpWk+l+T923qZa2O53zTnJZd9D/VQns&#10;WtljhF8PsTU4NRfWpDuvVjdtN82LJV3Qw2oBWQCmCzNyWjo/rF/YQYgZJS3NTOshNB3YREsTXVq9&#10;b551SpVq8qscKwREp0IaTzkQUA34EUqvMgNCKg1Io2tKONvIPFJyzC6jazYzbBUoGwhlC8HqGl/A&#10;gISws1r4qkMpUs5o/J/+kvq8UNoxAUMEc0hHTxhcvAmkiZyk1CCV9QpOJxFBUwCz1OF1FgnALKWP&#10;o/QRGQE1lYML4dWlObBB7YsSB3bn9l58bz8BOACGULpvpITRoUACIU4lwJkMoXMJcSFVTIhLCbGo&#10;nKoiyHXMj5sy+KNlMtTIZoxP9ecQ6jw6M8HtS6dbJ2KhNhKzpSEYz/dnF3fUZjuiINcR2UUuyCl1&#10;Q26lJ3JqfJFZ54eMpiCktdM1e2NQMZKKVubVfXTkIQ4SbSBp7qiDKVAuB2CGoeacYUCDzNDLUkA0&#10;Li/THLM10enW6dIdVNfSOn2/2vvNGpb6anD+usRNl0vA1et6Px3yJdiX9mG6XraRvFlzSx1GDcRf&#10;SoNUP0esh9SnSi7m0OqyjQ6wlhPLQdLUjXUnFhduYtmkohwNanFi+ffTZqgXQaZW+BLGwDpGfS0c&#10;bx0MY1tpJFx2LaVKNDgz2xiy9hnUBJCEsZ0MWVvFNQVSAtojIeykFsKO0y2nyJ8KVU1ANH0pUMdY&#10;KWwEPPxhIIQGF7oZpUEpJZ3tFEB1+CiBUpXL2pf3UyJkzoTtFEmbUQpygkmHNYgLK1gJr65FoKUf&#10;JdDLfl34GdxYihhKg24MH35mP7q+5MRhIUB0KAwJDKPFjdMIcxZhzqZyYgk1lcH2RMIeyf6hPpgL&#10;csdQkDNaQhxQG26P2hgnVCQ6oyTbA/klAcipDEJWbRByG0NQ2h2D5rEs9DBPHpir5D+wXAPM8EvN&#10;1MrpEDnKdxgHkSbJNyXM1YCVskeBIu64JIKkgBxSpQ6XJlPw+vnvq8m0TZe+D227U9fpcJpqOVSm&#10;Ot16fbtfA11fr8Gs5b2S12qALodRB0yDTs0cq5xcB/nXpOXSmhPrbqyBrcsUaNNl/T00eDVpMLcy&#10;fCWE6V3ko5fRG8PVYiqLoWsMIQ0inJ4Mbb0JZir7yWkScUyZ3BHHbKdTtlFdVD/BHCaNE4RS8kmB&#10;8vRIEkpZ2T6pXFKgM7hyMBuBXALzNFLhLSFYdEeRvt607dekw3i6NkoANV0W8JRkWUpxdA+lpW24&#10;D+XOIgFXr7OfcmBZz+2M72fQ664UQ2t48LO7yXdjXwnLbVwwb2mPEXNbdJ+wRKO9I6pDQ1CSGI78&#10;zDDk5AUgl86aX+yPyroINHUnonMoHT3jOUwj5KqiQvRPMQxiLtzPXHhQgJ2rxpC46gJzpQXmTAs8&#10;chsEXP2yx1ZKO40hA2bKoIfAGrgzHMhKbJ9lOack8GognwqdDqFA+WvrTtWs4ZdQmTqr6mOyLOu1&#10;XFoLh7W8d6mP3k/vq/cXxxUJmBo0p7qm1qZNHMl5Xjmd88v1p0pbp4G5tPzvkQ60hN0asCtK6YA1&#10;AwxHmTfKxE3dkAHlXBZIs7uB5DYDwhp44K9bQE6XAXUMZVsIZpOcLmGfGvapZ9k6YEAPXVPAnDKC&#10;yfTyFy9pmyfUKGTi6sHQ0JUO6eanwNTd0tQ1xUU16AiukxFY5Yi/Jm3wQ4XDRoiVpG66/PckAJpK&#10;d3Lu07TdVVsHV2nnZzP2U23G7eAiBxyj69PhDeLyIgcR30uF4sY2O8JsRVc+6QQctsP8XnMMWPij&#10;0S8D5VFZyE9JR15CEIrifFCU6I3iFB+U5wSgpjgUtRXhqKuOQH1dNJoaE9DSmojW9mS0d6aiszsD&#10;nX2Z6BokuMMMe0fy0TdegP7JIqYdxRgkxIMzFXTcKgzOC8DVGF6oxehCg+a+BFlOtWgQy+yv7sRa&#10;mDe5TNMcYDNGoJUrG7RSB0Vk6sxLUC5BJiDqLrzA8FcHWDTHvgKe1KWUZdP1uqTdFEzT99CXZSJM&#10;h1ODStxKZm/ltIwGpQbg0iSaqST60Nfp9V/TqTAu19L6FR1ySoShaDdB6WVI2U0HbCOckjNWELxi&#10;QihwxrUwtCWg2e1AfgfdlCFtDJ00ssaAhHogj+3VdNJu7m+I+xqbNvDHVhwuvmRRcklDBxPQyHRt&#10;sLozdzPK4EYwRUZAfwnc35cGBAe+AmgJ7F/CKMvL25bJBL7FfZm0KXczlbi9UYvvL3X1fUw/yy+l&#10;1sm27KvglgkuC2cC6on5sHy0pzeiIrcehdklKIoNRUmkP0qj/FEc44+SWNZjA1EW74+yxACUJgeg&#10;LC0IFelBqMwMQWU2lRuKqnyCWxiO2pII1JVHoqEqCo210WhuiENLcxLaWpPR1pmCju40dPZmoKs/&#10;ixFQLnqGCfAIQR4TiMWFGS5Pl9CJqVlx4zL0ylU5VI+awKAzE2jJm+Sco4TS2o0IbUriRBOLYbU4&#10;g+4QMnC18FJcWXNogUryRh0kHeRfAmiax5q2C7SnQnl6aXDqYEpuuASkAKf10T7T8m3/kbRttJln&#10;HXD9vZagXaqv6B83QDRAkAYJ5QDVx1C0R8JTOp+cBqkgoHkEM5EhbFwTEEsF1RngXWVQ4a17qQE+&#10;5QZE1mqwltM5m+m4w9NQFwjoL8kxDeKSRc0weAVzEDL/cg8wEfPLZWD+PekD+hftrtwPgVdhsSth&#10;l7q0L4IgyyLWje625IIm+9Sh0iVtet1dKxWEqjT57MtlhPK0UpGC1g8ePDgxx1YHKXHO8HTMVw6g&#10;r2MSje2jKCmuRkE0nTKCThnhi+IoP5REE8oYwhgTiNK4IJQlBKM8kSAmhaIyOQzlKWGoSA1DpSgt&#10;nCKgVGU6+2RQmaxnhaA6OxQ1OWGoyQtFdUEIagpZLybEpRGoLSPIlVR1FBpqY1BfH4v6BqopCvXN&#10;UShvDkZJSwBKOoJR2RvBSCqJ4ycH/RNFS248XUY3LseQhNSzMitZRXhrMDxfx3Bau0RvxCCTIc0Y&#10;F1dmeK3NfrYRVN2VJS/W3VhzZC0/1iDWXHMJ3H8EpDYpJtvKslxEoZ/n1SSA6O2a/j6Usi/po22j&#10;TbpJu2yjfRZp195P35+2rb6dtp8VPWML6CWAfXTLQQIzRCglPxQJnOKcchqkho6ZyVwzkblmEsFL&#10;Yz2NuWgSHTKCkWgggfStAvxZhjYZmJMaUE+gx+REpfG1mEtG0yUVkEEsGcISxl+4pRrMlHHw6oN/&#10;ebupTumzXBz84kKn2+50+rV96Z9zEZ7Tfe7TSd+vRAfL1mn7ozy5T5EcnAKieDTswAIPbhMT/DcZ&#10;WUBtTQsKo0NRGOKNAoJZSDALI31RFOmHYsJZInDGEc54gTOIcAajLCkEZcmhFMuUUAJKCAloRRqV&#10;Hk5FaKUsc10FgS1PZ3+WZWkhKE0NQgndtzjJH4WJfsiP90ZWrCfSotwRH+qIUB9zuDrsg7nZJlja&#10;bkZIyDHkZLqjujwUzXWxaGmMR2tzAlrpxO3tKWjvSkNbbzra+xhSD2ShZzCbIXUeusfymBfTkccL&#10;MTApEJdQWm48QJAH5NY4Y3g9SCfW3Fib3BojzHKeUW5p05zYVJIra9JnqTV31qS506mnZPRwUnNI&#10;U/B1LYGo592ntv2adPj08Hn5sqYVHb1z6OqZR08vI3jCN0woRwROqt/omr2jC2qCp6ofKKELljNM&#10;reZyJVXKtnwuZzPfTCaoSVQ8YQ1vN6CkX7sEb06mW8UlWUdxk9ElCaPSL53yHw7y00F5un7LpRxL&#10;ymXt/4QUOKZS8Cwtm/ZZvu1yLfaj26r6IpAB/G2C2M7fIrkAhv55GOaBWUYbw/ztmlq6UBAThrwg&#10;T+SF+SA/3FeTgtMfRVEBKCKcxbF0LcJZInDGBxshJaBGlScQUMJakkyHM6pUyiQCmKQtF7NelBiI&#10;wgR/5Mf5ITfaF1mRXkgP80RcoDPCPG3hZXcMVoe2Y/uWVfhy9dtYt+FjONr8hKQIexRn+qCqIAhV&#10;hcGopmqKglFVTEeW/LeErlzKsiwMtRVhdOFwNNREo4EQN9CFmwhyc3Mi8+Jk5sUEuTONYXU6uhTI&#10;khtnM6zO5bjMZ5RHkCcYVjO0lrB6cJpOzPx4kBAPzC3lyTrMw+LKzJW1CS+G1zJbTYkz69ImwSTU&#10;1sNtfdb0VKDFVTXJedGlCyM00PTTU8ulrT/dsg78isaCLjQV9qCjdhQ9fbMKxhEemQfFKXl07qW6&#10;hxfUTGsrJbOtcnmd5KES3rZwWS7Bk/yzlGUxVch6Yg+Q0m1AF8GeniWSctJSLoLNKeegE3fUpQOp&#10;DdTlWj6YF5f/vVCKU4rcGaa6SX+Koa0Kb0/XnzL9DHpdSXc0XabrfkWLAJ4i2ZZSYSt/C89gGFga&#10;/CJ4xOvQDmJ8ySFNriVuaetGbkwwsgI9kBPihdxQb+QQEgE0L5QuFu6n4FSARguggaosZmhbHEPg&#10;YgkaVWiiIoa8hUblMzctoPKZp+bG+CInygdZERqIyUFuiPdzQpSHHYIc6I5mh3By3xbs2Pg51nz1&#10;Lj7+/G1s3v4VXB1/RlKkHcrSfVGdG4jKPEKZTyipSobFVYsipFSlKhlGF1IEV1TBeoWqs01ALglD&#10;NSGuKQtBXUU46gXi6giG0syL62OYF8eiuYmO3JKkIG4lxO2EuKMnXU1wdQ9ko3tQ8uM8jmdKYB5j&#10;bjxOTRDkKc2VlWZKMaTCbIbYMnPNEHtIrqJSzqxBPWIg1Ep0aIba2tVAkj+bno7SzlmKU08qp5bT&#10;K7q0CR3JIwVi3aEllxY4VxQf9keluT9a0uvQ3TmlwtdhwjM4ypSZQPYN00WH5tBJdQwt8ItJWEsH&#10;JZR9DG0l95SLCuSSvBZCKrO4VQQ1k+4Z2WFQE0Wj4pYSxhJ0VLXCEBSrgenB8HURSlMtDfTlgJi2&#10;/TM6ZR/B3HcU3zeUpSeXTfK55Vr+fqbLv4BSl2mfX5MCkO+vRwrqd6A8+Vt4EkipJ+QCPVMwGPNx&#10;HUpxypzIIGT6uSMz0AtZQVSwJ3KCfQipN7LDvAmqrwK0IMwfeRGEi8qPCEB+JGGLDEAev78ol66a&#10;I+sJcHaEn1ImXTcjzBfpoT5II/QpgZ5I9HdFjJc9wlysEGB7Ap5mP8N+/y4c3fY9tnzzMb76/DV8&#10;+dmr+HLNh9i99zt4uOxHWqQ9Q2Ef5qmBqM4hkLkEM48gUtWEtEoAzSdwRlUVSB5LFVGFojBUGesK&#10;TNZluYr1mmICyrKK0FYr52UbnVdBW8o8WNy3nLlwOR1YJLPSVZGEOBpNNTFoohs3CcSNcQyrE9FG&#10;kNvbktHRkYoOceQuOnIPQe7NpjMbw+uhPDVj3U+YB8foyhPFdGaG2JMlDLUJssxeT4skb65QQI8I&#10;0HTnkflaOjLBViG3XPkj+bPcaK6BrWa31UyvPCqnlZC2YUX0tyeRsdMWFVHF/IBjGCCMQ2NzhHKW&#10;UM4wpGWKOjTLDzbHDzhLKOf54QitMbRVuScB7aV62CYXEwiYRXTMBIaxMZ0GtLD/DMFc4Hp1rV5S&#10;/tJg/DtASt6pgDAJN00HuN7296RyVxf2DeJ75cTQxuNAGwBCCIHs1zhhc8o2Ju+hv8/i8ulg1GWy&#10;zZKM30lyUIFxEUBK6nJgIoxqmX0NvmHMD9pgmNRglP8Im3L3TUNTB10rAKm+bkjzd0c6lRngqYkA&#10;ZRLSDEKaQUCzCFamiJBlGZVJJ80ieFlhfsgguOkhAp8PUoO8kRzsRTf0RBL3FRfgjhi+R6SXE8Jd&#10;bRFscxI+J/bD+cB2WO1ah0PrPsfmz97C6vefw+cfPovVX76KdT98igMH18HX9WdkhNuhPNkDVZk8&#10;4OcwhKWqqRpCKRJATaHUwaxSQBLEAua3yk25LHAaVUUgBUqRVpc2risJJ5S6m4rCjYBq9VoT1ZXL&#10;7DNLgdVYCsD1MpGlu3BVOBqr6cJUUw1VF41mOnJLQxzajDmyzFa3t6agsz1VqauTrsx8uasnA90C&#10;M91ZYJZ8WQO6AAMEWnfnAQItUAvQQ1NldOcKDBPmodkqrPj52xNw2GmH1PA81Nb1oW9wBqOEcnRs&#10;FqPjUhLS4RkMDs0QzjklcdBhhrm61Kwt3bWP6iWkcqVPLd0yz+iWmb2EmFDOS/g6MANDfhXgFUpg&#10;OEhPySl1yQBnKVAa80cdTH2wm0L09wQ39meoivRoxt90oPY8Wk62dpWN7McYvi5BdKoW96O3nQ5G&#10;XSbbadK3k++iA8ickTm1yqt1OJUkz2a/2Cwe2eTHEiL5MoGyvqENqcG+SPR2RoqPK1L9XJFC1xSl&#10;EtAUwpTK0DaVYKURsHSCliai66UFe1MCoZTeSKESRQQ5gUDHcbs47iPOzw3RVISXM0Lc7RDgaAlv&#10;84NwObANttvXwGLdx9j3xZv47t1n8fmbD+Hzj57E2rXvYvuOL3Hi6Dr4u/xE4C1RmuCKqnR/VGUF&#10;KiirsglZNgHKIUi5oajI01SZH6aJIFbmcx3LqoJwLrOvWtaknJQOKqopIoSSm7KsKdJBJVyEs7ZU&#10;ygi6J/sqKHXn1KRBSFVEGJcFRgE1SoHZQFdVZWUUxTyXZX0lnZZqpJqpJjmdxH5NompNOsDNIjnV&#10;VBeDNubHHQS5g67czvC6gzB30pk724ww0527CXNPdwZ6erLQ20eQ+3OwYusuW1hbByA5pYRQ9qKv&#10;fwqjdMmJ8QVM8Wg9xfExNWXA+DjhHKF7Ds+hf2SeMC5glOuV5C6RCQOGjDc79xK+JoJZRrdM6gai&#10;2zW3nCbA6GUcVlAPeNMRXGSwckDKYFWuQakZWSOYJlDqeaM+4HVY/pHUeT8/7q86jSO7ApjkAWGg&#10;lFaeBPhyXyb56BJM/4ROC6V8fvnsp+kv7QKeCZRLYLKU7y0HquJGddpIuaS8jFDKrXG1dS10Mi/E&#10;ujsgjtDEE854bxfEE9BEOlsSYUqhkv09NBFOCUFTGOqKC6YQwDS6oiiZSiSwCVQ818ULmIQ6lopm&#10;yBrp54JwH0cEu1jC1+IAXPZvhuOWVbBZ/yEOf/UmNn30Ar56dyW+/ux5/LDpc/y0dy0sj29g/73I&#10;DDEjlC6oFKfM0oEkbNnhqqwkmOUEU1SRG07RGQXQPMKoQ2qUBiVLVef2Ck5CaQxzNUiNMnHSahHB&#10;rCGoNQRVVGc8vVNDSVlL19RgFTAjFZwCoECpldr53HpKyiYuNwuQDIUbawRELtcypxXVRKOV7S0s&#10;m7hOAJV6K0PmFkrWN1HS1k5o27hNCx1YynaG1O10YoG4nVrh65+I5OQSFBc3oKVlAP294xgZnsYI&#10;Q1eBc2pqATPkSMLPMS4PMZztH5nDyOQCxpkniiRnFI0Q3hFCOTwpjslwi2Fsbj+hbAPKWI7QPRfa&#10;2TG3mgOSg9NVBrDAKIMzZGmQ6oPbFMplTqnLFCi9fopk2zgeADrokLN1MDAxx0QlbScLhig5AHBb&#10;Y1+1T30mdNkpj9PKFEgVmsr3+ZXt5EDDg48pkLrUBI+c54yUC9j5w+kuKS8TKKtrmhDn64EoFztE&#10;E8wYD0fEejopCaRxXgSUkCYQ0AS6XiIdNMmfsAqggXTSIA9Kg1PCVaknM9wVx0yigwqkiVxOCHYn&#10;qB4ElZB62yLE/ii8j++A+65v4LT1S1gSzF0MWTd89iI2fP0utm77Bj/v2wA7s80Ic9/H3NYS5Ynu&#10;qMjwR3lGMBWkzoVWZhE8kYBJVdA5y6iKHAFVROiMdQ1WKs+kTnjFTQVeDdJTdYqTCqRysYQArByV&#10;UNJB1XlXSgCtKyOIRtVTv3RODUoNSHFHrd5QRSgJYDPLlupYKk4ra2IJIVUdo2BsVVBShFDKFoLa&#10;JlDKOra1E0iBUgezTSkGK0pLm9DcPIAuJoN9TAz7+5hXDkwoDRPOcYawUxPzmKYE1qHBSQwT2HEC&#10;KLOqkxws8tSBRUCVDBime3bTLeWSvTjmlQV0zJ4eA2bb2bm8HUhlXhlD95KZRnEKL0LpbTJQlWNq&#10;OaXpKYxfDnYNKhWmymyqClcJqGwjl+V5UAXxwFAxR3cLxzgT3Vk6dXchkMHcUoDSt5P9mZ4vFC1/&#10;v+XS+ymnF/Bkm9NsZ4RSD1fVd+T3VVKwhsJQ2Kwu1F90SXkZoRzh71pe3YhoL7qYky0iXO0Q6XYq&#10;nDFUPPNA5Z50zARCmchSg1JzzVSCmEr4JI+UMpkwpoSyHkb3lAkelilhBDacoXC4bOeMKDcLBFnt&#10;g+/+DfDa/S0ctn6OA9+9jS1r3sQP332OLdu+x8H9G+FiuZ2f4SDywq0VlGUZgUYog1GRSfgyCZVc&#10;rKAuWGA9i6CxrBBIVZ0ipOVcLmddlXTXiuwIKhLlClZTSOms4q55kYRVXFRTtZRGQMVVBUhdtcWE&#10;Uq5qMsKpADUBUyRAKtE9G5XocpUxRigJJAFtYmjbxHoTAdQlbtjCUpcCVInLtYRWAGS7SNraFLhL&#10;YGqKwoqOjmEMMo8cYWg6NDiBwf7xRTiHmQiODE0rh1Qu2T+BkUEBlZDOGDDPI/qcnEebo5MS0Cny&#10;NsF29UgQDiLuClUSwpKDTHJYRw21zWOhdlS7U1ounM2qULOx8AjRwDSFUrklZbxa5hcDXSQQeLGP&#10;F6FYLClPgilARnF/jcwhxR0NHRzj/XSiFn6QMo7yNBgCA2GQ62rVSX19n8b9Srn8/RSAy6CTZZOc&#10;UTm9HoKrPvLZjX3ke4kzLkLJkNWdy9F0yY5xGOQyRA1H7cUFuQ9VzveWVDYgwsMJ4Q7WCCeYkXTM&#10;SMIZ5WaPGBM4lWv6uiowE5VTuhMuuqRASSdMDWHOyTItlOEsIcwIp1imhfsgM8IHGZEso7zVecmM&#10;EOaZXjYItz+EkGPbEHxwEzx+WoPjmz7Czg3vY8vmNdh7YCdsLffCx3EfXfooiiNtUZXijbL0ICqE&#10;UBI0qkxKgilwVmQSpgzClBWBqkxNAqaCUSnCpK4vR2qA5gikxjKH+5BSAcp96MoXSTgcQTB1CZgM&#10;X4voisUiAklA60sIYymd0QRMTXRHEaFUYFZInXCyVFAS1EVVEUpC2qxKrW4KqEhmf5sFRLpqM2HV&#10;nDXOCK4GrzjqigEmgZoDEki6o0A4KqErperUMNeN0CGHBgjk6Bym6YTyKA/1BAEZNKyLBNBpapKA&#10;ThBMboI6hqwZhDKZIWwB1cL6UA9D4p45GDo50uR+sByC6S8TLxykxrxLDXATKE+BYFFs92W/CLpt&#10;cjSQTkdMi2NJZcTCkM2yOp05JF1S3BE9VB+tp4MfspqhYh4McnNzdDgQSjiC+N5+3J+vDjbfW8Fp&#10;fH8pf9VBpa9sI9AZP7/KkQVOvY9sxzZZp6A0Hoh8+P6FzCV5rBJXPOUlTknJb1lcXodQAhhsb4lQ&#10;JxuEOdsi3EXgtFVgRhHMaAFT8k1TKAOYZzIUTQ32QGooRSjTCWRGhMibIBLKCF/C6ItsApnNMjPK&#10;D9lynjLMg7mqHWKcjiHKYjciju+E76EfYPHjKuzbuQrHTv4ED19HhIc4ICHUiv2tURrjiMpUPx7z&#10;tCuDytXVQ0ZlEDARoRRVZEYSSMKmoNPAO1V6+/L1GqzirhL2SggskFbmCqTcZ24UxTpdtCqfKiD4&#10;AmhBFMPaaCoKtQpOOiIBrdPBLI02lktqIJiaCGeZBqUGqlY2EdRTAFUSaJcctUVAXYSXEjAJqtSX&#10;w7tieHgKwzwMC5CDAh8BVc4oM7AC57BoGhNsGx+TMHYB84ROA5L/MXnpgMoVKBLajjHEbWc4VtJP&#10;TuQSvVYDkloWUEw2eplvTg4uwNBNS21gh2SGs8wr1aDVJz6U21BS6nV9gIuryakEuW9RgCxO4X6Y&#10;N7YWLMrQwRB1gI44WQPDAo8I6KUIpaEXhnmGijLpM8g+nbk8WtBN6+lWVYS4hPvKpHtHMRf14WfR&#10;wTSFUgdVlwp7jVAKcLoUnPzci64rdenDg4AX9y/1KDp225j6XX/xMkLZz+NXQVkNgp3tEGjLcNLR&#10;CsFO1ghxpovRMSWc1aFUYayPFsIKlHKuUeWUAmWIEcpwEyjFGZU7+lG+yKJLZrOeE8M6+yQHcH8M&#10;YWPt9iOGYWzgye2w3b8OJ45shruPHcKjmJvGuiEv0Q0l8S6oSvBAZVqQBmUqQ9A0QkMwpSxLpzIi&#10;UCoSMFlWUqeC+M9Ig1RgrsyOMoa4UmrOWZkjUEZrcAqYeVGozotGdT4lYBYQzIIYgkkVRxNKwlki&#10;ZayxPJ2WoFWQMsRVoJYTVJG4qF7Xl40u28zl5nLWdYc1grzkrITUqBWSIw4OaCFrX88Y+rpH0dsz&#10;igGGqkMDBJZQTjKvnJlkDsm8Ui4CEPD+3ksGkYA5MavNxsoN0XJRewaZiGgywK/GgIw2A7rpolNy&#10;KVknE9AKQhOZquAz6CfVFYS6BAITEBSUbI/kwM6VZ/AQqp5SJrQ1hLCOauDOqWmK4arBwFBZoCSQ&#10;HOIUjwwMZzHfREDZf5aapntOMswdpLMKoFnMOcVB5fI3UyAXwdRBE/GzEEjJi/VcUYWoyjUZIqvP&#10;zG30g46ErZ6UzELn1WFhdOGXLml8STv/OZBXUoNARxv425gh0MESwSKCGUYoxTF1MAXKWG9n5pSu&#10;GpSSVwYwhJWJHoKZTCglb0yj0hm6pqmQVZzSD+mEMUMcUpwy1k+FsKmBTkj0sEai8xHEOx5GmPVe&#10;uBzdAsuTu+Dlx9A51h3ZKV4oy/JDVbInqpJ8UZ3GXDItBCWpoSgmnFKWSEm3LKFTlhpVxrC1nJJy&#10;uU4Po6YywldKlRmXBUi91MCMNoIpilGAVrO+CKaUVA3rteKcRSwFUKquOJZOGqPadGnwyjrKCGkD&#10;XbZRytIYwqmL0AqwhHexjfVGJTon1zdTTeK4UhrhlVIDl0452D+Jgb4J9HSNooOhZFvdAOPdPtRX&#10;dKCtsY/rxjEhOeTkAqYI5yxD14W/A6XyTuPRXf5a0yTBHOE2cmuYnLvMIRNhjTQJjv1sgtk1QHZ6&#10;GPO20FILGWIGxxknXmQAmwJpCsCSDD4c9CmEp4YQ9ZQA43S/OYJmYJwskzoGWrSSEUo6pYGl3KvH&#10;TI0aVHWRBmorPxA/XHs+DIWEPVyDUsszqdMCKeLnkFzRBEol3S3le+g5pRfF0NUgM84RPBA1jaiH&#10;iKnf7jQv/jrq2bq5xdUIcLCBn7UZ/OzolgxjA+mYIRLKEs5wuqYC08MBUV4MYwlmrJ8L4ghmPPPK&#10;hCB3JBHKJEIpSlVQEjrmkmkRBJJQZigopR7AY5I/ofRGepAzsgLskRdgiyxvR0QzVPawscTxk2aw&#10;dnRDYGgQEuMDOfBD0JzljzrmktVyUXuKdn2tQKlLQSky1gW+0mUw6hJYdallI4AKPoa8AuZimxFQ&#10;Dcoo5Z4CZlVODENaKk/A1FSdG0sgRawb4RRQxTmVVHh7mmVdRkjriyT0FUiXQNXqBJHtSyKgXCcA&#10;i5q53Cx1wtzMvlI2sWyhmunUK4ZoZb0942hvHSHRPQw7WlGR3EI1MAFuQT+dc2xEzlvOL0KpX/61&#10;/LVAEuc4uKZmDJiS0ih5GoGcz5TL8SrpmHJ3SSANzbdSns5OVProwh3sKOdQBEyZlfVlnqUmTJYP&#10;fkqFjka5+dKRWCaEw1CXQZejW85wHwKiyiFF4pDGUsJXSoNy0AjmsCo1KI2nTNpyYJBHeEh+qUJX&#10;I5g6lKd8JlmvO6CmxYkcAVDPMfXJIOaRKnwVt8yuhmGIv6kicvkPq2EqUPYQyuyiCvgRRB/Lk/Bh&#10;CCtg+tMtVSjrTDhdbBDqyjzTwx4RhDLKxwnR/s6ICSCYzCvjCWWiEcrkUIpAphDI1HDfRTAFSHHJ&#10;dNazYgJREB+EXIa20W4uMD9oidWr9+Cb747j7Q/24NV3d+OFd/bilff34q1P92Pbj3ZwtnLlPpmr&#10;ZSeihmCUZhDG1BAUUSUZGoxFBFbqpTqgCk7NNUsZjkpZwnK5SgmduKNySGOpq4R5ZAmdsJTuqGA1&#10;glkhy4SunABWGgGtIJBVbBPpYNao+hKgp7ipDueiBEoBVIDVHFRCYN1la6l6qRdpZYMAbAJpo7RL&#10;H6qJdVEz25uMWjHQP47ujjE65AgjwB4UhzahOKgRNUkdpLYbXU39GCa04wxjJ5hnzjJPPB2UcvPy&#10;OPPNAeafvQx7+wZnMTQmFxgQSEIq59kGObDk6QbyyJF4Rqu+1QaE1RJUstDXSzA72Uk5ZhMQTcBk&#10;0KpcUiAQSV2HUm/nMsFVl8vFEeSGLIaw5VpYCnFHLYc0dUpNS8+Y0foQ4jmGuiPcVkLXRELubYRJ&#10;gcj304E8HZTGsHRx9thYV6CKVDhOKZeUNoIZksj3GsACvzZ/VX6O5V6pLfOYpqDMKiyDN0H0tDCD&#10;l405vBnG+tqZKygDCWWQizWC3QimO8NZTwdEeguULohhTikXBsQHeqjzkEkhciqECvVGcpgfgRQJ&#10;mH5Io1tmRfuhICEY8SFBsDzuiPXfH8FzL67DAyu/wB33vokHH3wHd9/zBu554B3ced87uO/hj/Dg&#10;o5+x/ACPPv4F3nl/DzbvcICDrQcyY4IJYhgK6JgCZpGCMoyuSTGkLWKIW0xwSwhlMcErFjCZYxYz&#10;RzxFzBOLCZmCjyo2lr8mBa3UBVQRc8pyhrAVVDlBqzKGtxUqvDXmnpSEuKrUAdXBzCeApvoFqKeq&#10;roDQEdg6gVZKBWgsgYxjO/NWqsHY1sS6gNpASKVc0dU6zoRzkA7ZibKoDlT4d6LUsx2VEW1ozO1B&#10;S0UvehuHMNAxjKG+MTXRsyCHbpOXLEv7IBOf3o5BNNZ3oKqiBQ3Ng+gmnCMKTO38pdw1IneV5JGP&#10;WIIp92HGNBBMMjNIYOfkip8KWmliAQcvITsljDVCqbTsFIk4qrhmHEFuIFTjhGuhhZ9Od0uBUnNL&#10;OS0i0qDkB1loZ5zNsLe3CIaSZCyEMaykMxrUxI3IBEZdyx2c8OpAKp0CpbgkpaDksnJPlmnlMAzM&#10;q1D/l0AuvXQoM/MJJR3S0/wEPK3MFJQ+dmbKLeVyuCCGr8Guy6BkXhnD8FWDUi4U8NLCV3FKOSdJ&#10;GNOoFOaVKRHeyIsNJEghhNEZH378E1Y+/R3ue/AD3PfAW7jj7hdx770v4rbbn8Y997+plu+462Xc&#10;//B7ePix93H3va/g0ZVv44mnPsCDj7yLx575Gp98vBUhPnLhQAxKCWVBShjyU0JRSCgFzqLMMBQS&#10;xCITFRPKIh1GuqNIg02cUANuEToB1QRWU5WJCJiCktIckzLCWUEwK5R7CpSElOBWsl+lgChhLssq&#10;AqigpLuKm9aIs+ZLXUqji7JPrYgg1sg6ttcJmKqur6eDshRYF0UYJRRW4LJ/rcBKV13RWjmB+uwB&#10;lEY2M2doQql3J4o9CWhAJ6qTelCf0Y2m7C60Fnagr3EQEyMzmKXz6ROvkl/KrOHUxByddAbTcjF7&#10;7xgaalpRWlSLeoLZNzSPkSlCyX4ytd8+ClQxl6QxI5opnBd5SG7SJn5m+7lDeXZlLMNHFxn81Gmh&#10;FMk6k2VxTLnzIzEC6CTUEzUwzPMN5BTIguSVkmeKW2pQGjBAsV0meXrYPzsOBn/CxfcRIA3qtMhy&#10;KPkZpDwlp5TlJShV+KqHsAKkCsMpPcT14Log5s61vZjn7/LrOGovBSWjjsz8UnjSId0tjhHKE/C2&#10;PsEwlvmlvTGMZV65HMooX80pYyWvNDplYogHEghlonJKhrDqHKUXsmL9Eerjj7Xfn8DKp75V7vf0&#10;s1/i/vtewU03rcQNNz2K++5/FTfc/Ajuue81tr+Mm25+nG2vKSBvu+0JPPzwK7j/3udx//0v4bGV&#10;7+CpJ97DK29ugJm5J/ISY+iQUShMDyeIVIaUBDMjknUBUpZN4BTn1KEkhMUiOmZZlhailrAu7Ys6&#10;BUqCSFjLpDSBUlcpJXBK3qlKqpzQVFBSSu5ZQVDKCVOVCnGNkHI/pzgp+1QJjFRtYTzDWUpANbYt&#10;OuuvyTgLvLRMKCuielEU0I4stxqk2pYh17GBUHahxKsTJT5tKPUlXL6NqI1rRXtxNwbpmJNjs+op&#10;AgKmHOXFKRdvM+KyQCqnUJqqmJuWtaC9d1q55SRHl1xYIDOJ8rdICvqZCtKk/MlEOtlpZQg73sUd&#10;lxMiOV1g76Wdo1w8HWIKJduXQymSm5jDQmGoZvjbX8GjBUPSOe5cNN/JzyduqYWwAqUKa+WcpZzP&#10;DBRwCJcCkmCeAqW2LJcHamAu/yyyXoPxlLxSzydVeGt0SKknF8PQN6fdZ/oPXgJlN6FMzyuBO93R&#10;3eI4PKyOw8sUSjqlhLCnQMmcMsqXbunLvNLPBbGBdEyCmRAkYEpeKVfx0DkJaFZ0EJxtPfH8899g&#10;5TPf4bHHP6U7vsPyA9xNZ7z2qrtw370vELiXcfttK3Hffc/h3rufwe23rsT9D7yEu+54iu2Pse0p&#10;3HvXk3j8kdfw4L1P48EHuA3XP/zYezhwyBFFWQkoSRWXJHgEUaAUSAvomoXinKxLe1FmpAZnNsNa&#10;OuaicypFK0ClrYjgihS8bBcYFcCErTib7qxDSRdcDqWU4pxlBE7AlLxTgCyjBE4FKB1Sg5WuKmJ/&#10;gVLctJLtlQSvgiBWFsYR0DhCJYqli8ZrjipuqqS56SJ8Jjq1neFriXc38p1akGxegYQTpUi3rkGe&#10;awvB7FCOWeTRgSK3NlQEtaCV5PTWdmGUdjdNyGRSR4A0hVJ/zU7Po7u5F6X5tWjuHFPnLGclzCVz&#10;4pqtxvOX8ihLyS1zCWdnjwFTbVyZSYdz5GB3kOfmsDwFzF+BUSROKVf+xEcSsmxgoBKYaSSMAiRj&#10;ZcogrqnCWBMox9mPEBtCZUaU4CkQuT91LasAKFCKE2pQLoL5i3OVbDc6pQ7lIpi6ZH/+UZB4fYFR&#10;wz/zkqfJywOvU3OL4EYQ3c2Pw12H0uYkfO3NCaXFL6FUOaWzcbKHbikhbJARSjqmQCkTPRnRAXB3&#10;C8MHn+zHvfe/TRA/w8rHP8LDj76Nhx58DXfd/jhuvelhPEK47rnzadx9x9O4756nCCKd8cEXCeoz&#10;uPmmB3DrHY/i7rtW4u47H8cD9z2Lu+58DA/e9yQeefAZPLnyZTz5+Ns4edyG8MUiL0nySkJJOJVz&#10;0jWLRCqkZWl0y4IsyTWjFISacwqEdFuWp4S90q5gJZjGUnJQDV4NYAG6hJKwV0nBugSqqRSIhFQt&#10;s67DqgOqSgGSWqrTNdlfQt4qwqnP8Faxvwp12W4qcdlqqXMbCYf19hWl3nRK9zZk2Vch1aIUqeZV&#10;yLCpQY5jHfLdmghlK9XMsLYajVFlaMsqRn99C8YHJphHzqnZWHUxwbIj/jwP7/3tg6gorkNH7zim&#10;jJePSbg7wf6d4zTEfgMimjiOaWi5ZKazawFTjVyRUALY0SXt5SFWHOynhVLaTIAQCZBeLNNigeZ8&#10;wkYLVkCS/FnCKa45VU/raeZn6VZQGgioYZqJbUsuEBduAiX3vwgl92kMW5fcUv8cJu8v4amAqfLI&#10;ZVCqdXRTuVUsoQCGnplf5Oa/9lJQjhmQkl0IV5tjcDU/Ag/LYyp89ZZ7HX8VSkfmlEYoKbk1Kz6A&#10;UCrH9EG4jx9CvL3h7ByMT74yw6uvb8BDD7+Jh5kPPv7Eu3iCED1w3wu449bHCeYTePBBccpncAed&#10;8q7bH6NW4vFHX2Ge+SRuv+VBXHPVrbjlxvtw391P4j7C+SiBfOaxF/H8k6/ghcdfwfPUa699iQBP&#10;X2TEBCErPgR5yQSQcAqIBRl0SwGTIGqwMaylAwqECjq2CYwq3JW6clSjFJTsZwRS+hVkhCA/NZg5&#10;LMV8Ni+dOS1VnBGMEjq0mrkVZyWcIjV5JKAaYRWVCJQiwqLDquA0cVApF9uVNEdVTqpEUOnUSlKn&#10;1OyuQLkIsjEcplaU+negLKgDpYEtyHOrQ5pVJdIsSpBmmY8M+3xkORUj17kQpV45qA5LRWNiIjpy&#10;czHY0IKJ3hHMDE9gYZyUzUqeKdjxxWKG5PV2DaKjYwDjk/OLOai8phnz9tNp5Tk/Uc00FUKZQ27a&#10;2w2YkOtio/IAaw/AhnIiaJJbKiBNoBRIjdfELl6s7koFsL0giUYop0bkwgG+wTThHOGb9JUxpC1n&#10;clsFwyzXGWdnVb2bOSXzHQXdYshKCZh63SgtrJV1JkAqKKWUz2iE0NQhVQjLbXyY75Z1Yp4hvMlP&#10;8ndfEr52jhqQnJUPV6sjhPIw3C2PMq88Dm/bE3RKMwVlkLPklLaE0pZQ2hJKB0T5ODJ0dVKKZW6Z&#10;wPA1JsgfPp4hOHHCGz9stcNn31jhhdc34ZlnP8HKR9/Aow+/hpWPvaVc8EE63m23PoI7COG99z6F&#10;ewjblVfejMsvvQE333APwXwYt9x0H5dvxAUXXImrr7wFd956P2679nY8fu8TWEkwn33seTz7yLN4&#10;7J7H8Oi9j+Ozd79EcngQ0mICefwMQnZCKHKSw5CfJkDS0TIFQgGT8BEwDUYdVIHRmI8KwKpNQl2B&#10;1wgw2/LTQ5GbQvCT/JGV4Ef5IpP1nGR/QhqA4nSCye21PHVJOqAK0txfQmrqpBL2CnxaCKy3LUGq&#10;h7u61ESSUTqcIoFW+i5CWZvSjbrELtTEtKE8vBXZjpVItcxDik0KUu1ilDKc+WX9IlEdE4/mtHR0&#10;ZWahL68Ag9XVmOzowuzgCBamCJ6EsBxAczN0PMaoY8NTmJ5aOAVIecmjJmXSp578xTBs9asB8sUp&#10;2xYwKScyw5gPWroBVoRSQlhnDvZFp+Rgl1IuMBDXMYFS7gxRl8bVZQHDhG+CuaJokDA2ZMGQFw9D&#10;QSITWrqitAm0Br7xHF10kO7MdQY/hqemIJ4GylNkCqWaEWZ/mdTRz0nqLsnPrSauYnNoe9Pa82+N&#10;v8c/egmU8kT6lMx8uFkehpvZIUJ5BJ7WR+G1CKU5ndLS6JQCpQ0ivOyYV9ozp6RjGhXl44YA7zDs&#10;2euCjz/djzfe2YannvuKEL5DZ3wDTz/+Gh6+7yk8fA/d7g7mjnczHL39ITrf43jonsfx4J0E9Jb7&#10;cO+dD+EGgnfV5TfhkouuwoXnXoxzz7wAV1xyNS6+8FJcfMFluPby63Hz9bfh9hvuwJVsv/zSa7ju&#10;Stx28710S0+kx4YgIcIXqZGByIgLQXZSKJ2TDkfnzDdO+hQQNjlNosF4KpCnA1Pvk59K0JOCkJHg&#10;j7Q4b8LvhfR4H2Qm+CA3yZfvEch+oVpYawRS5agmy4uQ6qURTh3MMuahpZS+vBzKX4jrKkzAlLrp&#10;sj6JtKKlfgSddaNoKelVM62F3jVIs89EqksUUglCKgd7lk8ASsLDUZeQhJZUQpmRgZ6cHPTl52K4&#10;tgYzg0OYZ3wqMM5OzmBqQsRleRrzaUceHZGhW/O4AXFdZLDJgAqmed3tc5iWPysdQHBOOgMW7oCt&#10;J+Doo+WWMhNLqSeq69Jv6xIg6VSGJOZrNYS6g87XT7fsYhhbkgRDFMNIOZcp4a38vUuZCOojiOrS&#10;uirWi+lgqTCEEOrTwackgBoh1WE9BUqRtHGd8QqfRShdZSIoFChuUY9F0U6D/DMv7S+UyUOuUzPy&#10;4GpxCK4nD8LN4jC8CKgXw1k/++OE8gSd0gyhLhYIdbNCmKc1IrztEOVNKCWM9XUmpE4IcXeGq60z&#10;vvp8O156+mO8+sLHeOE5hqsMQ5988Dk888AzyuFeeu51vPny+/jw9Y/xyVufYfuG3di3bR8O7NiP&#10;I7uP4OTPJ/Hdmo14+bk38PBDEq4+guuvvgl333g37rjuDlxz+XW49rJrccu1t+K6q27CtVffrHT1&#10;VTfi1lvux4YNB5EYFYvM2GDCGcwgJYCOyfAyNQJ5qeHIpWvmy/lNajmEvy4NXpk0yk8T9w1CZqI/&#10;0glmFsvspADVJg6an8bQVmZ+FYgE2wjkcihNpYO5XMXGUp/hVc5qrOsybSunA8v50VK6o9S1iSNK&#10;LqBnfcVgr9z9MYO+zjG0VzAHjGlEtks6stxCkentR/kiPzAY5ZExqI1PJJiJaElOQmdmOs2lGGMN&#10;jZjs7cPc2DRmxmfQS0B7hoYwSUiXO+TSS4NS0sfEXiCPQLYyvxxomcV8QQcHNME47gSY0y0ljGVu&#10;CUdCJ46pckzWlzultMmVPXEMDwsSCGYaUEXIEsNg4PeQR0tql+9RkiNG8D2KUghtIdBbDENzthb2&#10;hgmURuB+AaPR+RbbWP4CSkqAVS5JGPVt6JKGSPlrWxOnv/D8V18alJ2EMjktCy5mB+B64gDczQ7C&#10;y/wgvK0Owd/uCAIcjiLY8ThCnU8gzOUkwt0tEe5B13SRO0qsEORkB287a7hbW8LumCU2fL0Zrz37&#10;Nl544lW8+NQreHHly3iOQH702sfYsnY79m36Gcd3H4PNQfY/ZMkc1pX7Yg7q5A1/W3f4WDjDz8EL&#10;Hqwf3nMEm7/Zim8+/gYfEeK3X3ibehMvPPYcnmD4+sAdD+PO6+/EQ3c8hAfvfgy3Mux97aUPcWT/&#10;MSSE+qEolfClcLzFBSIvKVib+DFK5ZnGiaDlEvh06ct6KVDmMY/MoXLpmuKcspwn7Qxt8+mSBTLz&#10;y7BYTRqpUl8mpCpH1QD9R7CK1CkYI3i/pjJCp503jVQwyrK6s4X7lgvq5e4WWV4xSTqm5CkCjCf7&#10;OsbRVEi3DM1DllcYsrwD6JL+KAwORWk4dxLBHcolVDEx6EhNwVBZOSbb2jEzMIjp0UmMjoyhtasV&#10;XX3dmJWp1l95yZoBhm/VYwaUDhFIqrNnHhN0bEMSw0obQmjmwhCWTqlyS7qlTPw40DFVjqkBJk4p&#10;EOhQqou+gwhALMGKJ4zML/Xn+2iwUAKSzJqK48pfx5LbuyoJcCGBTInm9nIJnCmUGozapI0+86qv&#10;o3QQldhXZJpPijsSULnOFfmNWGAY+s+7pPaS2+Q6hueQlJIOt5N74HH0R7gf2w3343vgfXIv/K32&#10;I8DuIIIdjhC+YwTzOCJcCaaTGUIcKSdCZXYUlj8TtJ/249ieg9j6zUa88sRLePTOR5VeWvkSvv5w&#10;DXZv+AmHdxzCiR+PwuGQDUIcfBHPcDfRKwQR/O2DrV0oZ0Q6eiDU1g3O+81hufsw9m/Yhe1rt2Dz&#10;6g1Y/e4X+Izu+snrn+Dztz/HxwT14bsexoO3Pci8ciXuuvk+OuhteOPFt3B8/xGkRtDBEkORnRxM&#10;R2NdORmhoWMWCDwm8JlK+vwzUv3FdVVpXCbsusRhVT0rVDtFY5z9NYXz1yRAqsv8RArOX5e62EHg&#10;lXOtdGf9Bu5ykbrZW9rCsGKGQM5NG9Qs6ujwLHrq6ZYppcjxC0e6hy+yfQNQEByCIoZ1BRywuf6B&#10;KAkNQ0tSEgZKSjDZ3oGFkXFMj01hfGgQQ+3NmOyW0w+/DqX8efXeGZoZnbJumEZFKEcHOFgr6ZLe&#10;kTCYE0YB0doTBh1KW3FMgqn+/J0xnDXeZ7nolpTK6wQ+gVT6KXDZTwfyFKAIkDcBkjw0hg7L72WQ&#10;W7VO45QakPqMqgBn7KNOixih1/NJdU6Skmtc5U4QeexJWBoMLWOYV5fU/fteklN2DM0iKTkZnie2&#10;w/PIJrgf2khtgufRLfA/uR3BNrsRYr8X4Y77Cc8BAnkAUc5HEGx/BPYHd8H25x/hduIw3M3NcHDH&#10;Lqz+YBWefOBpPHzHo3j96Tex8cuNMPvxOFwO2xFyd0S5BiI/PBFlsWmoiE9HQ2ou6qnaxAzUp2Si&#10;Nikdmb5hCLNyRIilA9wOmmH7qnVY/8k3+PLNT/HJKx/g/Zfew1vPvYVPufzxG5/gkXtX4lbmoQ8w&#10;R73zxntxzy0P4TWu97C1QhZD2JzEIAIZqJSbGqScLV9Khpoyc5qbFqzaco3KS5EymOEoyxSWqk5J&#10;P24jdeWOp9EisIRVJoWWQKVTGh1a2pQrG93zdFJgmoCrTrsQvqVzqtqygFhK6Eq5LECWcdtFyXI2&#10;jS8rhMuEcnZiATNTBsxwsEyMzaK/tR8N2eV0x2gCyXAiIJjhK78EleXtjwwvHxQGBaMpPgFd2dkY&#10;qanBXP8YZgdGMd3Tg/m2Nhg6CeU0d/grrxm5uI0jrWlCu61rYITdh2gHldzWLxoGe8LEI7RyRjtC&#10;qE6PEExCaZC/ViWhrHJAAUJgEAkYxtlYAXIRUn09JQCdAhslsEq7gKZmVfVzkVLX+wmAplDqYBrX&#10;G99bC1tlO6NLivT8MrsW8/yO/+i2t9O95Da49iE6ZXI8vE5uhPehDXDf9y1c962Bx8Hv4Ht8I0Kt&#10;tiPCbheiHCjHPUphtrvhfXQXvI/tQoQjQ1zmn8cI5JqP1+DVZ9/CCytfo6N9hQOb9yPI1gvZwbEo&#10;jklFTXIWWvNK0FdWg+GqBgzVNGC0thEjdQ0YqarDUHkNU5dKtGXloyU9C+WxCUhhdOFzzAontvyE&#10;te+twscvf4A3nn4dLz72IkPjFxSgbxLAhxm+PnD343jy4efxOA8Kd976IMF8RV3TmxXPvC/BD3nJ&#10;hDIpiE4pkBFSLucQTlE2l7NTNUl+mC3rpExim7F+ihgOZ8v6FC2fVKIT59KVFcBGoBeBlQOAsdTB&#10;lQOCCnep/ExKSiWCS2cVqXOrAimlzqfqQLJewrYSwlbGfqV041JjXRNB5T5LMoPZJ0SBuWJmZB7z&#10;DCPnRucx2T+BwaZutOaWooI5ZHEIdxgWTWdkMhsSiRyfIELpj3w6Zl1sPDrS09FTkI/B5laMtnRg&#10;lvklGhp4WCeUk1PGIfXLl1x8PSoh2TQH26T2JxImBubVjb7Iq4JB7hBx5mB25kB3ouRCApnsEVCl&#10;lGfvKKeUAW8EbnGCRV8+jU4HpUhN2hiBVPDp0sHUQRNgNSgVqCrMFbHP8rBVJMtyhVGwzPgOYp7f&#10;99/rkvISKDsHZ5GSHAvfkxvgc/g7eOz9Cq57VsHj568RcGwdwq22IMpuB6LsdyDSbicibHch0Hwb&#10;giy2IdLhJ7ge/BEHftiCdV9+h/df+RBvPv0W1n28Dg50xpywJNSnFaAtpwj9BHGkqh5j9S0Ya2zD&#10;RGM7Jpo6qXaMNrZgnBqtJqSVdRipIJzF5ejIyUd1bCKy/EMRbGEH8+178BVD2PeeexfPP/I8nnno&#10;WTz3yIt4eSVz18dfxhME8tnHmcs+/QYeuOsR3HzD3Xj+8ecQ6mbLbMKH8kVegi9TfH8CyvGWFEDo&#10;CKyarPFHlnFZSgl3M9iemRhIBSwqK8FYTwhkH65b3I5tsp2qE2QqU5UCrkAupUBPeJXo4HJwUO5r&#10;FCHNS9dLATaEjirSw98wFFMlhE3ukhGVcH0ppeBblElbRhAVjGKWK+b65jDfN4sFxpOTLQPq6NiW&#10;mY3GpBQ1sVMTl4CqmDg10SNgFgSGqlC2MjoGrSlJaE9LRzPB7C4px1ReEVDCnLCJYA4OwCB55Wnv&#10;81pgXmVAzyzzygmGsnTqKTlvN8K+zX3MCZnjyQXcAp2IgKrTCQKiep6OPN3OCIKSad0In2ozAfIX&#10;UGoQalCJ9DYdSM0N9boWipoApyTbSanvx2SdACmncSSczaji78Hf+dcj+r/zMoCZBZ1yBumE0t9s&#10;I3yPfg+P/V/Dde9qeO5fg0CB0noLYgRI+52INirYYjMddAfs92zGzjXfYtvX6/Dhqx/hlcdewRdv&#10;fg5fczdUJGShLb8MPUXlGK6uVxBONnVgormD46ETU81Ua5cqx3nwHWsirHVNGKuuI5zVGKqswkBx&#10;KTozslEZE48MnwCE2Tjg0Pod+PL1T/GyQPjAM3jyoefw1IPP4PmHn8PD9zyGB+95Aq898zaef/J1&#10;3H7j3bj4wisI7lOI9bFGfqw7cqPdUBDvgaJETxQkeCI/wQu5VE68J+VN+SCXypbzj1LGeavTHboy&#10;2C7KVPIjuJoyRQkCsaZsU5CNUgAna+BKmc0DQzbLHJGE1nTkPMIrji4XJhQQ3nw6d0FaEApFhKuI&#10;sMq50OL0IKMEuEAqACUEW1unS55lJO1cz3LFQj99q3cBhvYZzNT0YJD/QJ0ZmWjPZAiTkYXm1HQ0&#10;JqcqQAXOiqgYlFNVMbFoSohHY1w8GuSCgpQUTLAvCkuAqko6Zj3QN4T58VnMEj51Y/SiTRgwTzAl&#10;Yi0bN6BubEE9dEs9FVyee5FJuAUCyc0Ip8GVg1wGt4KU8IhMz1sKAAoCSm9bhJR9TwOldmWOHoaK&#10;uI0RSiW+v+6Ki2Dq60T6e5pss9Tf2Fc+Z1A8E+dBzPFrne7w9I9fS1CmJUUjkFAGHFsPrwMMXX/+&#10;SpWBx9cj3GYrQdxO7UCcw07EUH4nNsP15y3Y89UqHFj/A3O7j/DCYy/jtSdfheXuoyiOSkQ7w9SB&#10;smqmIfUKukmBsVEDUoOSgLbQLZXaVJ+J+maMKygZ3lYQSh6Iu3Pz0cADuYyPbL9ABJhZ46dvNuKt&#10;Z97Ao/c8jkcZtsqplqfufRKP3vEI7rrpXjzO9pefeg3PPPoibrnmNlxwzqX47LXXUBjjiPxoexTE&#10;2KEwzh7FCQ4ojHdEQZyTUmGcC/KVnJHLMi/OVSmfyo13I7DuRrkhm2UWlU3Ac+MIdpwnAfbgOk9V&#10;zyXMWYQ8O95LlVkJVCKXBW4CLNDnsJ6T6EuAWXI5N55OznW5bMtLYrhN5RPkfHVhgj8h9UcRVUwV&#10;prFOlchymh/li1LWS1IJoZLU/Qikj/ojwEUp3lhhGOK/+yD/6XsIZssYZqo6MFTAH5n5YkdWDuHM&#10;QUtaBppS0tSPLucqawhirSg6Fg0R0ehhTjGRkIKFjBygtAKooMrKsdDQivGOEfTShXvpFKN0xTnm&#10;kjI4GckpKCsmDShm+Cy3di1IeDfMMLaomiGszFrK4KbU1TCEVJ9E0aWfnNchkfWLfWQbgfJ0Tsn1&#10;JhBp+2BflV9q60zXqz7Lr2XVoVzeX657lT58f/XXs9JLYRj4j7qk9tJyyllCGcmQdCOdcT28D36j&#10;oPQ+uAZBJ9cjwuiUcY47keC0GyEWm+Bx+AccW/8ljm9ci+8+/BwvPPQ8nrjvKWz8Yh1SvIOYE+ah&#10;n7nhGHPGyaY2TLYyTBUo6ZTijAKhOKMC0QikBiWdsobhqzhleSUGikrRwxC2NS1THbzLo6KR6RcA&#10;ryMn8f0HX+CZ+5/EfYRQwHyYQD5xz0rce9M96nzm0/c/oULbx+9/CldcdgOuvPAqmG1bg4pkW+RH&#10;WSIvxgJFsVYoirdBSZw1ipVsUBxry9LOKFsUEV5dArKoQBRLmGOdCKwDlx1RGOusiUDrdYE7T8FN&#10;xWvKFcW5sU2AdlOw57OeJ9AnsFSim7PMT/BAId28MMmDITfrVBFVnOSJkmRPlFIlUlfyUCrVl2U9&#10;yzKqOJHb8gCinFJuujeM8F9fnpdDMKcr2tCfW4hOhrGdRijFLesTk5Vq4uiaBLIiLBRNgSEYj6Qb&#10;JGczHywmZTV0yloYGpoxw3/YQYbEbU0jqKwdR2XLnHpglno2LCEcoINWENTCUX4EOolBSGWyaShr&#10;0P7ylAfBlLtF1EOmRAKEUUZATgFFgUXpoaS63E3qSw6plk1gVtvr26rtlyDT1+vXseoXmpuu1/sv&#10;rvflwUN/bKTcnlXXi3lGAHKu8T/6UjmlOGViOAItf0DAifXwObSWoevXhHItgk5sYA65DdGOPyLe&#10;ZQ8ibXcyxP0BNjvW4NC3X+Cntd/iZbrRI7c/jHeeeQsex6xRmZBMIMuZP9ZiguHoVDPzR7qhAq+J&#10;4HF5tKkJI40E0AjmmBHKsbpGbleNYYauKnwtLUdfQRE6OF6aktNQl5yCckZSCW6eMNu6Cx88+yru&#10;vv4O3HHDXbibcD5w2wO4+8a7cNPlN+IW6sl7HsTKex/FXWy/5G9X4JFbbkec52GUJOgQWhNKa5TG&#10;WRFMCy5boIxtolJd8ZYoXpQV+1gqmAu5ThPraplAE/Bi7k/KIq7TJGAL6CzjbQmHyI4htC0lkNtx&#10;PR1bQFfL4t5si5fSgftyVI5eRJVQpYmOKJVSyRElsp7b6geSkgR7rZ+I66QuB5TcSHtC2c3wdZAi&#10;GCAw6JrFfE0/RgqrVBjbwZyxlT9yfXwyaumItQSymnlmJcOUiuBgtHoHYDowEkjMAPgPg4pqzDe3&#10;YK53CLPDU5gifaMsO9qnUFg+jcLaWTQybZSbndvokkUMX/N4QBggkHK6QP1lroomwC+ag12HktKB&#10;kAGvpC0vAWkERKDT/xSCuKYplOKgp7QtAaVJlpcmc3QtvbeJTunD95LP5CNAysUKlJyXTC2BoW/6&#10;f8kl5aVN9EwhNSGMUG6kM26A95Fv4Xnga/geXotgsw1qkifOeY+C0v/ERngdXo+9X76Dkxu/w5q3&#10;P8JjdzyM+2+6DztWb0K6XyhaGAX1FpcoqEbpemP1jRhtaMQYD6aji/Umls0Ya2zBRINM/Eg+yXXs&#10;P6pDWUUoGRX1FxajMzsXbUx5Wpj6VMUnISswFP4W1ti2eg1D1gdx9YVX4g7Cedu1d+Dum+/FtRdf&#10;hcvPvQh3Xnk1nr7rXtzHz3jT9Xfi0r9ejC2fvYu8WHs6pcAiMAgUthzcVALriRzcCVInSErWXEfQ&#10;BGQFnCaBWYOUMMfSdeNFlka4zVVbcaw5l81UWxnBLWFbKVXC9lKqjCqOJezG9tIY6cN9GttLCLx2&#10;wJCSn4OlHDDKeQAok7ZYfgZuUxhlQVkqFUfLvrhtDCWRAJUfYYaUgKNYMd88h4UuZngEE+KWvcz3&#10;qocwklfNPDENrUkJaIqNRXVEFKrCI1DN0KSauWVVZASqAoPRxZBwTgZ3RCKdsogO2YJ5Ajk/Srgl&#10;JOWAnJuZxyitsLZmElEZE0itmldPTq/hgaCI75lDp+6VW8EUlFRVs/YcWPWAZiOU+jNt5FmpJnAo&#10;aARIFbaK0xG2xb9PYpSCT8S+sqzCW6MrLjqd5JBaHqn2a/Iei1p0bDlIyGfR18lnCqe7E0ZK5aPi&#10;kjXdWJj4j+aSSy+5WlFBSacMttyCIOaVPsfWKZf0O/wdQrgcZc+w1fUnRBJOf7PNsN6xGofXfowj&#10;69filYeewl3X3onH714JrxPWqCAwMl/Qk1+IQQI1xHRjtKYWY7WETU5/ML9UoNbWaxBS47VsN+aR&#10;4pKjlcxDmU8OllWgt6gYPXkFKt3ppFrpmDVJycgNi0Ckixtsdv+M9597A5efdymuI4hy+d3Vl16H&#10;Ky68nG0X4rrzz8fD117F0Pox3HnbQ7jyb1fikZtvRIjTYcQGWSIh2AopoTZK6eFLyoywRUakDXIi&#10;bZEdZaOUE22NbCon2oZA2yCXUOezzCfQBXQ25YC6OypoxS0pgltEdy0WQAiStqy5com4rl5XIJot&#10;KeaYUomUsSxjj6tSVBpzQqkk+gQKI4/x9ziMnLAjyAs/gqKIIyiJOkpxm+jjqswNPoRotx1YMd04&#10;jbk25jzdC5iXULZ9HvPlgxhMK0FLnEzmRKMhLgY1ERGoDA1BZXgYqiLCURoSjBom9MOEQF1ZE5EA&#10;Q0Ut5nuGsTDM/annwzIU5YiUG6InRmbRUj+G0LhBBGZOIqcNKCaYeXTnjAHt+bDTUzwgyLmS2nYg&#10;KIbAmEDpQwhEOhQKDFkv0FE6lOp84ZILalpyNbWsQ6mHs8vDU7mAQMJQFYrKewiAUpf1xvdfXB+q&#10;/nydAtJf2uWzsV+yXL439b/skoK0XNEjUKYlhiDYeiuCLDfD77gWwvofIZTmm9TEjkAZarVZOaX5&#10;xs9h8cPX+O7td/HQTXfixituxCevfYBkRjbVTEFa0zPRk5uvHG6Y4ac434gAV12roBuqqFROOFIl&#10;ENZqQKo6gWQfNcnD9f2lZSp01aFUktn71DSURcch0dsPHkdPYuMnq3EXXfBvZ5yDKy++FBefewmu&#10;veRqnP3HP+PKc8/BbX87B4/ecivuve1B3HrN7bjy/L9h6xfvI8zbHB4OB+Dtchh+7sfh73EMAZ7H&#10;EEgFUSFex9nnBMKpMB+WficRQUX6nkQMS1FcoAWSw2zU383MiLRDepgVUkMskRZqpeoZYRbIFIWb&#10;E3RzZEVYIIOulklHE2VFmSOXyouyYmmJ3GipWyCfblcUbYZCQlUYfQSFMYcJKGGjio11XYURB5Eb&#10;ug85oT+x3M/lQygmlJoIaeRhZAftQ6jDOqwYr2OISbec6eQ/PjVfP4PJgi50xmehnm5YFxuO+rgo&#10;NMREo1bcMSwcFaGhKA4MQJ2PH6b1K2XS87DQMYD5MTovHU/ughAJkHKh+iRzoqbqYQTF9cM3axYp&#10;LUB+P12SYMZ0GUBzxiTzSwVl8yAb0zUYPAU+Geza4F8EcjmUAprkhLoDsk0H0VQKmMXQdqnfL2A0&#10;lQpLpQ9LeV8fI4RKEYt1iOSxkQEMveUvMctpHiNa//EX/024ky5CmZ4YSii3IZjg+TGP9KVL+h37&#10;HiGENNZpN8HcjTCrbXDd+x0sN32OY+tX4+3HnsQdV16P2665Dd99vJqDIgx1hFJuLOjIzqZb5mOw&#10;pFS5nrifCkkJpGignGEpoZO6QCiSCR41yUM4B8srNCiLStBTUIiuvHyKcBL2lqxsBX9RRAwi7B1x&#10;fNNWvPLoM7js3Mtw0Znn4ryzziV4l+Dcv5yFc//4R1z317Nw56UX4p6b7sDtzD1vuORKPHXrzbA6&#10;uBmH9n2HAz99i0P71+PowR9w7NBGHD+8ESePboL5sa2wOLEN1id3wMZsJ+wsfoSDxW7YG0uRK6EO&#10;9DJHmL8VwgOsEOZrDn+3I/BzPYxA9yMIEXkcRainpjDvo4j0OoJI78OI9GHpexQxVKwvnduP8j3C&#10;8igSg44TaHPkR50klEdREG0K5akqjDyIvNADyAnZh7ywvVw+gCKT9SXcXqAMsf8OKyYaZjHZOo+Z&#10;LjqV3DpVPo6+pBpU0anKQ0JQHx2FRjpmczwVE4V6OmV1WAgqggLR7B+IGXGHSHneTDMWJGSdXYJR&#10;/V0MgXJqAaN9Yygv7kVw2iiCypiC0inTe4E4Ail/Kk/+tMikTIgM01rkielJBQQigoNcXEpAYKk7&#10;pdG1FEwCpMC1GL5qoC3CdopLmtalLw8mKh/ksg6kH6Hy53uYQqnDqICUMDUckPB6ueSgITPG8bkw&#10;9Ez+0zcx/6OXXCvbTSgzEoIQarMFIVTASYawR7+nK66jO25BPPPJKLmix24nrLesgvOetdiz+kM8&#10;f8fduPnia3DLVbdg77rNzI/i0ZiSiqbkJLSkpxCiHPQXF2GotBSj5XRHEUNSKSW0lfqIhKripJRA&#10;K20DBHGguByDpcwpy2sIbh23qaXkvGUZOnMKCH8aquKSkRMUAp8jR7HhvQ9x29W34Fy65Xl/+Qv+&#10;esZfcDkd8c+//T0uPuPPuOrMP+Omy67A7dfehht4ILn94ot5IHkNW9Z/hG9Wv41vvnoXa9d+QL2P&#10;b9e+h/XfvocN372HTevew+YNH+IH9tu07kNsoTZ+/z42UD9Qe3Z9BVvLPXBzOAhPpyNwst2v4D70&#10;8/c4fugHnDyyCWaE2+z4NpgfJ+QnNchtzXbA3nIH7Ch7q51wYClytNwGd+sf4edyAFG+x+i2J+ma&#10;DFHplsUxdD6BzCgdvKKog8gP+xm5IfsJp9EpCaLet5TbZYf+TCi/xYrJNgOUCMZY4ywGaF91EQXI&#10;5aAt8POjM4ahOTEO7WlyLjIBbQmEMzYSDVHhaI+KxWRkMhZyyzDfJeck5+mKdDuCOTtN52Vdnqg+&#10;PTmPgd4JlFSPIrJ8FmF1QBQj1DCCGdVqQBHhbGYIO8xQdk4uii1vBeQP3njKs185yBWIHPAi3SFP&#10;B6WJ++lQLkJo7L+4jawXKSCN8BmBVPKTg8BSjqm9LyWzwqcBUoHKz2Xw43JZCwzjctfov+YlUPYM&#10;TiAzIQChdlsJ5XYEmWshbMDJDQhjSBvrQigdfkS4zQ5Yb/8Sbvs3YMv7r+OxG27AFX+9GLdddSvs&#10;9h1GXVKacsnm5FRCmYbO3Gx0F+QxjC3EUFGpgm2ouJQqwyCXhwpLMchlae9lDtpFF5QJnb589iur&#10;wQBTlp6yOnTk16AmuQi1KQVoyyune1ahLSMPtYmpKI2ORZKrO6w3bsLL9z+Ei8+5GGcxbP3LH/6A&#10;v515Di4882z8+Xe/xXl/+D0uOuts3HrVTbjpqhtw0yWX4t2nVmLbD1/i628+wuqvPsQXq9+jPsDn&#10;q97DatZXrXobX335Jr4itJ9+/iY++fQ1fPzxq/jg/Rfw3rvP4t23nub615TL2oqDWv5EIDfhO8K8&#10;etUb+O6bN7Hu27ex7vt3sW7du1jP9vXfvo/133+A9esI9boPsHH9BzwwEPb1PAB8/zY2fPsGdm76&#10;GOZ0an+nn5EUdExzS+aVRbFHNRBZlhi1CGX4Poaue+mUP6OQy6YhrvTLCzuAMMfvsWK0iU7ZNo+J&#10;9gUM1UyiPb0NBb6JSHPxQr5fAKrojI3xMQrKnvRk9ColoTOVIVAi85LIbIwXNmK6ZwCztDqBcXpi&#10;Vj24eYp55SQH5wgdtK1vDkV04oRmGmuLAWHkLrjZgNxuuW2Lg653AcPddNpGWiZd0uDFQe4kV/IQ&#10;IB1MHUjWNbhEy6BU+aIG5ukma3QwFx8BKQ5pCqOJlsJWSkHLzxRA6IKowCjWKR1M+SM98jliMtTU&#10;8r/KJSUAllvgugfG1LWh4XbbEGq7k3nlVgSc+IFwbkSEzTbEuOxGnPtP8LfYAs/DG+DKkG/tS0/j&#10;7ksvxaVnXYj7b7wHwXYuKpeUSZ52hpedWVkELEdJ8kC5Kqc7Mwc9WXnoFmVTOVLmoov9W5JT0JSQ&#10;iq7MPDQkZSIjIAIhdt6wO+QA8332OEmd2GOLEz/ZI8A2mLlSOup5ECiLiFYXFISYmWHre+/g7quu&#10;wzlnnoe//vEvhPH3uOLcC3DWHwjpb3/Ltj/iigsvw82E8vqLLsVTd9yOvZvXYu/+Ldi5eyN27FqP&#10;bdu/x9at32HL1m+wactX+GHTl9iw8Qt8u+5TfPPtR/h6DcH98h188smb+OjDV7Hm6/dw5MBmBaSd&#10;5T4cPrQFa755D59++gb7vY7PCe0XX7yCL794A59+9gY++OQ1fPDRq3j/w1fw7vsv4YMPnseHHzyF&#10;D99ZiffeeBhvvvIA64/jxy2fwc16FxICjhNKc8KoQVkcdxSlatKHZZxWFkUfQkHEPoK5V8FZFH2Q&#10;7RqMWj+Gv+EHEemyHitG6qcxRjBHG2bQUzyI2phKpLkGIdPLX92m1ZiQgI7UVP5jZaAvKwP9OVkY&#10;yMtAZ1oGj4wlqE2vRV91B8Z7uzAz1oep0X6MDVMjYxgenUE/w9FWumBJ1wKyOoEEumMY88mgJgOy&#10;GDK3Mqfs6zdgpHsak2WtmPNmjmbhqj11wNZbu/bVVUAjGCqUFTjFlUxcT4dSTfRQUjeFUndCAqhD&#10;qXJLBaQOIYH3FxfUJWGqEUxuqyCVdoFRAanBKA6p+snnESctaqBLytW9/6oX98U0u2twDNmEMsJ+&#10;B8LtdyGEuWOg2SYEWWxGhO0OxLntRYLXzwhkaBVssQ1WW1dj3RvP4ZYLLsTFZ16Ax+95DIkM1Tuy&#10;mUMa88BOgtdF6LqychWYrZJnitJEGWhLyeDBOBNtSeloiIlHVUQUSgKY156wwa4vvseqVz/Fmte/&#10;xPZVW+jC1ghzDkKibywinEPgeswVjlS8dzhKmFfmBwUj2dUDbj/9iPcfewxXX3ApziGUf/nDn/DX&#10;P/0Zl/71HPyJYexffvc7nEv3vPayq3HL5Vfj3quvxs41n8Pb3Roujifh6mQOJ7vjcLQ7Bnvbo7Cz&#10;OQwbq4OwsNgPsxP7cOLobhw9vAv7D2zHz3s346fd63F4/2Y4sZ+n8wl4OB2Hg81B7N27nkCvxuat&#10;X2Ezy03Mwdf/8Dm+/Z7fae3HWPX1x/iCbvzZl+/iEzrwp5+9hM8+eg4fvfsk3ntrJT55/xns2vY5&#10;3K1+RKJAKZM+MvMqEBIwBZvAyWWRuGJhJEPX8J+RF/GzglRfJyqLO46iSOaqHlsIZc0UE/ZRdOcP&#10;oDG1FcVBWcig0xQGhar7JltTU7QJgbw8hrYFDHHyGdLkojWrDFVZjagv60JvSxcmBloxM1qPubEq&#10;TI41YoKA9hLMhoFZyBPR8+iI6cwfIxkqh9EhMzuARjpkL4Ec7JnGeEU7JumK83utgGNyg7MGpkHA&#10;dBQwBTiBiQOfWoJLC0UXgVQilCpXFBCNQCooKR1UJcIokzQKSKPjnSKT0xwKVLYZYdTENrnySOCW&#10;92Qoj46Rf8GM67KXcsoR9ayZSIddiGCYGkJ39DfbgACLjcwztysoE70PcP1uhPPobfHDKuz67HXc&#10;yJztorP/hqceeAK5wVHoLa9HZmgC3PkbW+4+CbPth2C75yjzU2skufmgjPlfI//dG5l7NsUnoyku&#10;CQ3RCagOjURxQCCCDp/Ezo++ws5P18J291GkeobQNbPQU0DQS8o5TorQmZmLlpR0DrxEJPhEIj0w&#10;GsUEU26aj7K2wZ5PP8Y9V1yDv511Ps7+0xn40+8ljD0L551xBv7wm9+w7UxcdN7FuOFy5sIXX4LV&#10;b76B2CAPJEZ5IyHaG/Hh7oiL8EB0mCeiQt0RGeyK8CAnhPk7ItTPEUG+9vD3toWfhzV83CxYWiEs&#10;wAnRIa7s64wQPwcCepJwHybYh2BPSO2tDsDSYi/MTu7B8WO7cYRgHzq4DQcI9L6ffyDE32Hfnm/w&#10;086vsGvL59i9fZWaZPJ1OYTEIDMUyLlLOdcZfwLF8QSNKos7gXIul8UfV5DK5E5uBMGMZOgadUSB&#10;KOuUWC9mTprgvR0rempHmA/0ojGxFSVhZUh3i0WGRwhKQiJRH5/IcCcDHTm56M7LRz+hHCjIRW9R&#10;BVrKO9BSO4CuxmGM9g1jdqwbsxNNmJ+qwdxkNWYmGzE80YfG4Vnk9jAipUsmM29NYy6Zz3ot88j2&#10;nnn0d01htLobo/6xmDhgAxwlkCdcKJbySBCB09pTPavHoFzTCKh+7as8IkS1+WmS0zOyTk6J6JNC&#10;Ao1Id0iR0UHF5RahFOCWh6V/T5Jf+nBbFQrzvQqqYRib/xe6pPaS8LWvf1jd1hTl9COiHHcTxB3q&#10;jhHv49/Bz+wHRDjuZPi6F9HOe+mUO2C7fTWOrf8ENykoL8TT9z3MAZEIT5tAbP5yBzZ/sRVr3vsG&#10;7z/7Lt564lW8/OBz+PKlD2G/ZQ+K/QPVOemG2ESlmshYVIVEoIDpTNhxK/gfOoFsL180MRQerqrB&#10;dGsnpps7MFLJqKmgmClQNurik1AVHYMqbl9COEui4pHHA32apzfc9v6EZ++4C5fxYCEAnkG3POOP&#10;f8IFf/kL/ki3PINtF5x7Ea699CrcdvnleJ3OGuhijYL0CMiTA+RRHnK/Y15aOPJSWaaGIluUEows&#10;uesjMRAZzL/T4/2QGuuLlBgfpLEud4fIRekpcYQ7wh2xYW6IDnVDZIgLIgXqQAeE+NshyMcWgV42&#10;8Pe0hq+HOcE+AU/Xo9QReDodhqvdfiUft+MI97dEWrg1CmPl4gVzlCWeRGkiQUw4SSDNUC5lgpy7&#10;JJRRh5EfcRgFdMSSaEJLGMsTCC5VEX8Scq4z2XcXVjTV9aE8sxFZ/rlIdoxHnE0oUl2D6ZQRqI1P&#10;UFB2MryRMKeXjtmVm4fG8la0tQyhp2cS40OzmJmYIYzDVAfmp2tZVlJVmJjqQdvIHHIIZTxhzGDo&#10;WtphQE3HAlq75tDN7QfahjCUV4vR0AzMh2QytmVOFpTCQZ9AcGI54AmIyJtiaAT/OEIjioUhIIZl&#10;NOEgIPKUOAkfGeLKRQC6o6oL22VGVL9ogEAb5KkDrBvUtbUMcxW0hEpcT/JGmfUV4KSUXJHr1OkY&#10;adMnelRd+tJJeXAwRCSpRygYZo0k/QtfAmVv/whyE/wJ3U+IdtqLEOsd8Dr2PZwPrIYT5Wu2HmGS&#10;b9oR1hObYMsjusXmz3Hb3wjlWRfg/ptvRwDDS5cTzoh380V2UBidMxLZAeFI9Q6A19GT2L/mWxxY&#10;/Q3Cza1QFBSEurgENDOHrCdYddFxhJIhqJ09kmzNUeLnja60ZPRnpaJZ5hxSktCfkY6etDTmnmmo&#10;S0hBLd22NJwhb1QMSgh2cUQscgOCEGPngNWvvIorz/kbLjn7AoawzCcJ5R//7Xf4A3XWn8/GuX89&#10;H1dfeg1uuvxKPHb77Tiy/Qck0SnTYuRukAB1a5bc0SH3UBakyy1T4eoJAur+R/XoD+PjP1KDjaUG&#10;stxWJbdf5RBgubdSbtkSkNUtYOohW74E2WdRKXy/pBgvJEd50qndkRDpRqd2QRwVH+HKdhdkxTnS&#10;He1QmmChoCxLFDjNCaeUZpS4pzYBVEQwi6IY1sYcR4XAyP6VCeaolH5xJ5Hqvwcr2pqGUZRdhxi3&#10;OESYhyLGKhTJTvwizKEqo6PRzOS+k0fELpkcSEtFXXYFqqr60dI5jX6GpjKpMzs9SxhHsTDTR9Vj&#10;dqYcs1PNGJ8cRdPQAlIZumYQyvJOA1r7FtDVN4vuvml0946jm0lld10vRppGMC3X3TYPY6aBzlsz&#10;gNnyLswWd2ChoA2GwlagpB2GMtpsFXdYw4S0lqqjathWKW8g1DNhLW4CCusYM1cDOVUwZJYxdi4G&#10;Uopo2XkwJGbDEM8DQCwPAHI+NCqNStX+PmY4Q9CwRCA0EYbg+CXoRYTR4BelBF85EBBKYyiNvBpg&#10;9F/vkvISKHsGhpEX74tY132IdTlAKLfD/fA3sNr9Ecx20eH2fQmPo9/SOdfD4+C3sCOUllu+xH1X&#10;XIELzzibg/s6JPhFozouEe2paRhiqClX6YzXNahTHM3JScj0YGh39CAizI4jx9sb1bFx6KDryYRP&#10;E8PRUjpdqrUlkixOIMPBEg7r1+KN2+7Eg1deg8evvxkv3XYb9rzxBpKOHUZFgB8qIiNRGhWNssgY&#10;lEXHopyQF4XxQOATgCPr1+PWS66kO56Dv/6ZuSWh/Lf/+Rv8z//7vxPKs3DWX/6KKy65BldddAXu&#10;veFmfP32a/CwOwJf5oVBXtYI9rZGCMNUcbqUGF+kx4kr+hEaLzqguKAH4lnGs0yI9KY78kAkjxmh&#10;swqM6fwtU6O9kEroRGl002SW4qoZ7CsP2pK7RNLiuT7OE2mxXBfrpZRKpxWlcR9yR0l+shuKE+3p&#10;eFaoSLZARRKVbI7yZDNUSj2JcNItVQgbrUmu/BEgK5LMWJqjKtFCOWtaAKFsbepHeVEzkvwzEWoR&#10;gQiLUCQ48AjC8K6UIUydXNWTGI/mpHiGuMkooqvmVEyimHlhez+hHJvG3NQU5qbHMDc7grmZZkxP&#10;11OD6BufRUH/AsKZR8okT2OPAT2Dc+gbmkRX/wQ1jv4hhq/j8+qe6KkpA0sDxicMGJM7R4bnMDI4&#10;g1G+z0T/DKYH5jA7NK8uMFhgHwP7Qu6lVpK6UZNcJ6ckuF+MzQEMocH9YHBau8i2n+qdZKI2DnSO&#10;MQ8cVbkg6NpoYaLb3AdDA8EX6Kt4ICgn6KXNPCg08eDQwPibAOZWAVkVMMhdIPmVMPSN/wtnXE1f&#10;2kRPb/8Qj8jeiHRhiOq6H0FWW+G4/ysc3/Y+DvzwFg5tepf1D2Hz42cMXT8nlKtw8Kt3cf9VV+Gc&#10;P5yBm6+4Hrlh8WhISGTel48ReehZcaE6xZXv6YZcDxdCxzDP3hqxJw8h28OV6UsC+vKLtFuzGCnV&#10;hIUj3cYGieZH4bp2Nd6+6wG8+OQrOOuP5+JPv/kLzv09QfrL+bj/7PNw8LWXEbBtPWKOH0YW91VB&#10;x6ykcwqcZcwvAy0s8OSd9+LCM89Vp0f+8Lvf49/+x2/w3/7bf8MZhPKvZ56Hv11wKa5mXnnr1dfh&#10;/adW4vC2VTjy02oc2fcdjvy8DmaHt8Dd8TiCfR0QEeDIUNIR3m5mcLQ5oOTMfNGF8nQ2UzllYjTd&#10;L96fYPmo3NLfwxK+rifh624GP3cLhqMn4U/gI4Oc6YRuiGXuGh3qwhzUGkHeVnwfHgyoEF8rRAba&#10;E3Z3Hgw8kJfkjtJkR4JohaoUK1SmWFJ0P1Ey6wJoEsNT5pjaaRMt36wkjBUEV+CtIrzldMz0wL1Y&#10;UVfWgtKsGiQFZvLoG4ngk8GItQ1Aqrsf8gMDURoazlyTP2RYKnOSLEQndyKseB7JNKImmaAZmcDE&#10;xDimJqkphrNTgxibHEb/+DQqhwyI57gO5pjOY9nSb0Df8DwGR6eoGfX3ReTvV85xMMtjMuRyMl36&#10;nzgYnyGkZGiCmiRX8qcSZCJF3EMbsr8ueemlVNQ2uvgeIhnwSrJPgYrvCQlB+X5KAjz5xYSIG06w&#10;s4KdEmccnoFhgqVs+//Ii1Dybbt6B5EU7YFg5pNB9rvgdWID7PasxuEf3sfP37yB/d+9jUPr38Lh&#10;dW/B4ofP4LhjDXZ/8ibuZfj319/9EfffcjcKopLQkJSGNrpiup0ldrz1Np645gbcftnVeIxutP6F&#10;5xBjdhgJhK7Q0x2d2VkYqa3FWF0dBoqK0Rgfx7DVD9mu9tjz8sswX7cdgY6e+PiFt/DmYy9gy/uf&#10;4fCqNdjx/kc4/uU38Nq2A3HmligPCVX33FYnJBHMBFTExCMrIBCrXn+b4evfcP6Z5+B3hPJ3/+O3&#10;uOSvf6VTMqc85yKcT13Dg8k1F1+G1x66Hz9+/zZ2bXoNm75/Hd+ufgkb1r6BYwc2wdX+BHxdmPc5&#10;HsXxwxuwfdN71IfYueUj7Nr6IQ7+9A1zwCOICHJFPF0zhrmkF/PBE4c34sCer3Bw71oc2vsdy29x&#10;8ug2uBF0f09zBPpYElRzWJv9iONHt3DdVphRFse2EfgDBNSGYLqoW7lKU11QmWqD6lSCmWaJqlQL&#10;SkoBVJzTjOHtSRTLhI6a4DmJ6iRLVBPaKq6vIsjldMvM4J+xoopQlmXXID08B5GucQhlThnnzDCF&#10;eZKAmeAZjxjvbMT7FiHMvxLuMcNwYuQXwIiwpGUSwwODmJwYortNoWdkRj11rZnglQ8a1BU74e0G&#10;RDLyrGBd3bbFgT0ubji9oCCbIQQCpFxKJifJdemQynr1h2cJ5yQly/IgKf7/f+vL9P3/n/4scoN4&#10;e/cAYpjDeDOXdDPfAiu65JGN72PXqlex9dMXsfPLl7Dn65dwYO2bsNm4Gp571mHDW6/izisIJfO0&#10;lx9/EfVZxaiNiYXvzm24+5zz8crjL+GOG+lWZ1+Mv519ER678Q6Yf7MWJYG+qAryw0BxASbl/smW&#10;FnXda09WFnPMWNRFhCDeygopDsytLG0QS/ASbOyQ5uamLjgpCw9HTWwSWjJz0VlYgh45/ZLHEJgp&#10;UA0PCuXyJAt+DsvtP+KWS67FpedegjPPOBdn/P7PuOX883Hun85SEz2i66++kSHsZcwrb8aeTe/D&#10;9uQ3OH5wNbb+8DY2rn2HUNItHU7C2+UknOiOP+34Al9+8iS+/PgJrP7sSaz+ZCU2rHkFFkd3IMTf&#10;iVD6IirEFfaWu7Hx+zew6pPH8PXnT1BP46svnuJ+P4DFiR/pwIfh4XwE1uY7sWXje/h69ctYs/pF&#10;6nmsWfU8gf+YbryPrmqvQZnujso0O1SnWaMm3YqlLh1MuqXkjfEnUEogJfcUGKvprMpdCbOEvdlh&#10;Bxm+tvShgXlZaRHD0rRyZMblIzc+H9nRmYj2TYOPcz5sHath5dwCG88umIeOwzLRAK9cRnC1E+jv&#10;b8fYSAcGxiZQMbCALMKX0cP0jYroAIIY5qazbJErdhgp6o43QYkT6i5pCqQOpa4Z9pG/RSJ/ql3g&#10;lLoA+1/lJVC2dPUhOMQNNubbYHliMw4wjNv03Zv4+uPnsPaTZ/H9J09h/cdP4sevXoXlhs/hsnMt&#10;vnrpedx+5dX4629/h28/+RZ1aVmIOrwXb15/Pe48+1z8vPpbbPhsDV5+6Gns/mYjvI5aMp+0REtC&#10;tJrEkcd9TLZ1YKajExMNjRgiXH05OejPziScCSiWh6p5+SHHwxMFnl4o8vVDbXQc2jOz1YXucpme&#10;XBvbVVCIdkLZnpuP+tQMVDIsFjCDLW3x6K334JrzL8ZlZ52Li844Cxf98fc4k+H2eefRKc/9G665&#10;8jrccMV1uPu6a/EzQ3R/r50IDz4Ie+sN2L/7c+VsXs4MQ92t6JhHcWD3Gnz12TMKyK+/eFqV6795&#10;DeZHthNKB4awfohhWOrssB9bNr+FT95/AJ9/+Ai++HglPvvoEWz49nWcPLYTHo5HGPYegZXZDmza&#10;8DZWf/ms0hefPM5tHsS6b17nv8MuRATaIifJE+UZnqhKtyeQtqhNt6FsVb0m3QgpoVP5JUNUmQQq&#10;Zy4psArEGrha2JsXfgwrBpjT9Ut+1zWCVnmSXUMPairbUJjXgvCoBli6NmKXbR+22g9jn884jkXO&#10;wDxxAV5ZQE71FDrplH0jw2gdmkPJIJBMKKOYjoUSRN9GINr49PMehrKjkwsKRgHzFChFBFHCNAFS&#10;Sv5fE/8jYMo9hQLnNMGc5HYS3krf/wov+f6Nnb3wDvLAUR7FDx3bge0HfsC3277Blz98jq82fopv&#10;NnyE7zZ8gB+3fY4Tu9bAZsf3+PjZF3HbFVfjnN/9Ccd3HUa+nw8sPv0AP739Hnx+2o/wY8cQfvIE&#10;0l3dURbMNCUoDPXRkehPSyKAdMmWVkx3dGGmnVDKPZbllRgtrcAQ88yh/GJ1OV5PXiE65OKD3AL0&#10;EcCxyiqMC8w19ZiokSffVaCbUHbmsx9z2frUdFTEJaAkMgoR9g54+4nn8fD1t+IB5o2PXXUFrjz7&#10;TPz1j2fg3HMuxAUE87KLrsD1hPKGK67CtrWvMlo4iFSGfBHhh+DquAW2Vrvh7WqFAC8bwmmGwwfW&#10;4buvX8A3q57FNwLSp0/iezrl8SPbmBs6IjkmAEnxnggKOgELm++wdetLWPXZSjrr49Sj+IHuaX5y&#10;J7xcj8Hb/TicHPbh4IGvsHvP+9i+/S1s2vgKNm16FXt3M0Ww24/IEAdkp3ihIssbNRmOlB1qM21R&#10;l2mPOtZ1CaCVdMRyAZJhqkwIiZPWEOCaDIrwCqAFkcexYnqa7kONMS8aZvg5ODiNzu4JlFeNIiRp&#10;EIc8BrDZdhA73UdwJHoWNumAaz7gWciwtHIBZV2zaBmZRT2hy+4H4o1A+sl9yrUGdRqkqdeAgRFC&#10;ObWAMb6X5IkSkirIKAFOBp6C8VdA09fpgArM4pb/FcCU79zSNQDPYF8csNiLn812Yxvzmm8PbsRX&#10;BzZg7cFNWH94CzYd2YI9x3fhhNl2mO/ZiJcfeRK3XH4FLj37fATYu6uL0MvCwlBFN2uKj0FtVDjq&#10;qIZYuTUvBk2EpS87HcP5ORgpq1SPCJlp78FMG6E0ztIOE7yRkjJ1bexoRZURPqq6HlP1TZhpaMZs&#10;Uyum5MZoQjksFxTk5KM9Jw8t2TmoS0lBaXQMCoJDEWphha9fe5v54iN49pZb8MXKh3DzeefikjP+&#10;gvPOOh8XXXAJLvnb5bhOQXkN3n/xIUQxvCvOd0UqB3hwIENMt6Pw87JFsJ89fNwtcYx54vd0xm++&#10;eJmh6TPUE/hh3as4eXwnQnydkRrnj/RUX0REWcLBeQOOn/iEoD3Pfo8S4MewZf3bsGFoG+B9EmEh&#10;FgiPsIC3z49w89gMZ1fm8fbfwdltMzzcdxJsMwLugoIsH1QW+KIuzw31eU5oynOknNCQ44CGLCrT&#10;AbUZtsw1jbOzlAAqIEp7XYYATFdNs0V+5FGsGJokkFMMDSXXkxnPkQX09s6jpHoavikTOBgwit1+&#10;YzgcNQMb5pIuRYBPJVUN+BO6WOaLEq6miUN2AYGEUBzSg30iapl3dsgs7QJD13nllAKlADkrLkkJ&#10;mDqU8oS7fyZB0+HUtjE2/id+yURUe88wfCIjcMyebmC9D/upH5lDbbXei90M24642cLc1wM2AT5w&#10;5iA9vGsDnrjjPtx86eW495a7kBmegF46XC/dqiUlGQ0xclNBFBoiIlEfFaEuqxtmuDkiNz0XF2O0&#10;sgYzrd0EshfTbV3qOT5yQXp7Zga6s9i3uAiTBHG6roUgtmCuoQ1zTXTVxnZMyxPx6poUxH3ikPI0&#10;Au6/PiUNVQmJKAqPUA/19j9+Ets+YQ743It49urL8c2zj+P+yy7D1Wefg7P/cg4uufAy5pV/o1Ne&#10;g1uYGz91123w8diLsvJAFBCC2BgnBAW7IDjImyGtJwL8XGBleQBbtnyJdd9/hA3r3sKune/h2Imv&#10;4Ol1GDFRrkhL9kFOnh+SUuzg678Dds5f4fCx97FuLcPdzx/B1o1vwdlxL2IjbJCd4YrSEh/k5Tkg&#10;K8sKWTk2SEuzQGLKSSQkHkdqqi0Kct1RUeyHGn6m5nIftFZ4oLXKk6UXWkrc0JjviPocQpdJt6QT&#10;ymxsVTLD2RSGuHTQejpqPaEVZxU3zYsilPUD8lAmoJdO1z9I9RjQ0jiDzJJZuKbO4FjsDE4mLcCG&#10;4apjAeBWJg4IBNQbENRoQGAz88YW7eLykBa6J+sRhDKUwKaxXt1lQM/APIbGZjFCN5bJmsXZVnE7&#10;oxah/Cdf0lN3z//cL35BgbJvEJEpMXAPcICT1xE4eB+EXcBx2AVZwDnCE76JUQhnvhaZnonQiBDs&#10;3bQOD950B2694lo8+/DTzGFy0JVbqHK80aoqFWbKn50YLCzFCMPSqcYmTNXWE7YSdOfmYZygzXb1&#10;Yq6dULZ0Y7SmUT3ftS4mia4ajfrwEAxlZ2Oqqg4ztU2YJZTTdW2YrWdZ30IHbaRLVjK8LVAPX2vm&#10;Z5MHrpUxbM3xD0Kqhxc8Dx3F7lVfY9P77+P1227CqsdX4pW77sJV512AP/zhz7jikqsUlFdffBlu&#10;puPff+MNcLE7jPrGbFRUpSA9hyFwfBAVgai4CEREhyAi0p/yRlSMJ+LiPZCU5oHUTBfkEOLSyihu&#10;F42KujCU1Hgio+gkotJ2wy2Q+enJj7Ft15s4eGgNIghkZWkoulrTMNCbj76uTHR1JKOjMxltrfFo&#10;aWak0RiLhvooNNaGo6kuAq2NUWhvjkRPazR62qLQ0RyKtlp/NBPM5hxHuqVAx/0yb5SJHQG0PtsO&#10;DXkEM5chbo4tqrOtkJt0CCti5cLwVgPK2oEaul4VYcuvWEBIwQLsMw2wzgEcGK46FAK2BQa4FhNA&#10;umB4HfNFwhdHKBMIXwq3zeE+ctu5P7ql/L3JCjpnM123b2gWg4RybHJ+abZ1mcTxVD75z1jlspfh&#10;PzWZGpQ9g0NIKYpDeIozwpOsEM4jdkyBLRLL3JBRHY68ulQU1uehqKYAKSlh2LR6FR667X7cduWN&#10;eOGRZ1CfUYBOAtJXWISx6hpMNjRimmHmXGsXZls7lNuNV1SjNTEe7cwRx+mAUy3t6hGTotGaJvQV&#10;yC1ZlSwrUBMWi3J3d/TEx2KYOeOYXIxQXouJygbC3YTxSgJOKMWdZeJHHqglz3UqCg1RQMY7OsNl&#10;30H8tOobHP/+e3z95GNY9fRTWPXcM+oa2D/94QzllBeedzGuuOhi3Hj5lbiDYDqZn0B3TyuaW2qQ&#10;X5bHA1UsohiWJ2aloqwyB4P9DKGnB2CYH8PCwhhm50cxPduLqeluTM30cl0fJqc7OB7L0NqTgMJq&#10;d8RmHINPxA44+e1EcKgVKiviMTLASGGqG3OzA9ymB1NTnZicbMHYWCNGRutY1mFkuAoDfSXo6ynA&#10;YF8hhvrzMDiQj+HBAgz0MKJoiUVbTSDqC11Qw1C2JptgZtmhKssGVXkMW4scUVfihNoSB1SX2KCi&#10;yAr5eSewwq7YAI9Sul0F4SJsyeVAJN3QkxCKM9ozXLXLN8Aij3VCGcJ+0ZUGpFYTPjplLt2xuM2A&#10;8k7twpoaeYpAxzyqWmfR2DGLjp4Z9Cgo5zDO0NUUSh1EBaNR/9/rly8JX7uH+pBSGYGQQjvElNoh&#10;qc6ZBz8fFPcEoWogAfXDeWgdqkDLYDlDLH989vobePTOh5lTXoeXn3geDdlF6KAD9uTlKoecMD5t&#10;cIZ541R9M8bKK9Cq8ss49DPs7C/kQCvIx1BBMYYLi9Gbna80Vl6N0bIq9KRno8DdE0VO9mgJD0J3&#10;XBwGGKYO040Hc4swkF2Irqw8dUuYXHYnT9wvC4tEUXAIklzdEG3nAPsf9+LY9z/AdutmfPvCM/jh&#10;jdfwxn134fe//S3+8Ps/4bxzL8SF51+Eyy64SIWvt11+KQ7s2IbRsSG0d7Wisq0OSQQzoYifpboI&#10;gyPd/LXkJPM/85rD3MIAugcLUdbkj5QSumbGEeQVBBAqOo5hxtjP9MWQbvFE9gzH6wzm5ycI7jDm&#10;ZgYxO9OPaREPABOjNXTYDLTSlRvLfNFZHYZBOu9wVzYGO9LoqLHopqv2diYwOk1Hb08KXTgClXW+&#10;WOFPID3ofo6E043yKiGQlBNhtC00wJZA2tMpvbgcTWhTaxZQ0DCDipZZVLZOo6ptGo2ds+ri8p6+&#10;OaWuvim0dk6gpWOM7RP84jMYHJ9T+eQ0v4+abTVCKc74H3HH/0qvWf5YTQMNiK3yQFCpBXN1e6S0&#10;uSGv1w+lQ6GoGYtHw3gaGsdy0DSahZBgc7zzzAt4/O5HGL5eg6cffIzhawbas/PQSVeTByiPy8OX&#10;mSeOM/wcLi5Fe0wUyny8MVhaia7MTDTHENCoUDRGcP9+vqjy8UFtgD+q/fxQHxSIRjpelp0jUi0s&#10;kWV5Eg1+PmhhftoRm4C26AS0xyajNT4JTXGJqIuKR2kwQ8aQMOQxdE1wckG4tR2sd+yGzfad8Pn5&#10;JxxZvRobX3oWz95+I37zP/8Nf/z9H3Hu2efj/HPOx6Xny03aV+HWKy/DF2+/ip6eTnT2d6KitxFJ&#10;jYVIaChAcUc5xmbkyW8cWKe8lo8t0+UFTM/1omWkENmtIUiockFDeyZmZ2U//5GXvPeCgnWajjw0&#10;UIG2+hh0NsRgeqiaPMuzXKfYRa5+ExfuhGGunwfdMW4zinl+lonJeqxIpuPFVwEhlC9dUsJTWzqk&#10;ClUJoh+hjVQwMiStX0BxwzSqm8fQ0DqE+pYBNLWPoLV7HG09BLB7GC1MUOtbB1Db3I+GtiG0dI0r&#10;KIcI5YhM8vAAJBM8kkeqp6b/f69/+BqdG0NlXy5CK6x40DyKoGorxDTbIb3bHUWD/igbDUP5cCjK&#10;hsNRSud0stmKVx57Ak/c8QDuuPpG3HX9zUjyD0Gb3LBcII/+KCeIolL00Tnb4uNR6OiAUn/mQAkJ&#10;yLa3RcS+nwjcSWTa2SKDiv95P3Y/+TQ+vPZ67HriKURs2YqY/YdR6OWFTGtz5NlZo9rfDw1BwYQ2&#10;DPUhkQQ6EnURUSgPjkCBrz8KAwOR6x+AWHtHBJ4wh+2uvXDavRuJ3NZuw0b8+ObruPZvF+A3v/k9&#10;/vDb3+Pcv5yD8/56Hi6lU9582aW467qr8c7LzyKvpAANvS3IbStHTF02Ehpzkd3O0Hyc+ZJystO9&#10;Tnfgn8fkbD+ahyuR2R7P/QSjcaAYs/y9T9//n3kt0Gxm6ZhDGBpuRlNLOrq78+iifVwn7qvvV3dc&#10;KfU2KaexoqhxCvn1s0ivW0BirRbGuhUZEEC3FGdMrjEQxjmUNs2gls7Y0DZO4AZRUdOO8tpmVDa2&#10;ooq5SQ3DoNqWbgWkwNhIOJs6h9HeO4Fehq9D4/MYnlpQl8zJH+QSMMUt/6NfXdtSpB2dtC8n4cV/&#10;rhezcPRNNzFMjUdwhQWhPAC/CoJZcwxRjRZIaLVCchuds9MJqR10rhprnDi4Rp0OefjWO3HnNTfi&#10;ur9dCqfDJ9Cel49OdbcPxbJHnusrf46CoKQcP4YMBwfEEb6dj6/EJzffjANvvY3AHTsR9dNeHH3z&#10;LWx+4kmc/HQV3H7YgqhDx1DqF4yWmDjUhPgh194ahU6OKGNIW+nli0ofP5T7+KOczlhEIHO9vZHr&#10;66P+CHGsvQOhNIP9nr3wOXQYSQ72OLH2W3z+zLP4zX//DV3yT+paWLmd67yzBcqLcdMlF+OOqy7H&#10;80/eCztXM6Q15CK6Pp1RQzqiWrMR35GNwu5idI01Y4Ih5NTsEDWCidlBDE22o5t54CDLqbkR5WQG&#10;AYdhZ9tII/I60xDTFISI+gBkNDF8H2tRv/x/9GXgttPTw+gdqCUbyejoFdAHuUb2aQqgPm6XXgYu&#10;r6hvmyRIk6homkIe4UytZb7IkDqtegGZNbMoa5xBHWFsbJ9Ac9sY6tv6udyNxrYOumIrnZJHg7Z6&#10;hqtt6O4dRM+AQDhOTTKXnEbv8Az6RySnpFtO0C0JppqBldMiEsYa2dI/6j/3kt7cgYQCGDdKLk6V&#10;i1Tl6COSH0C+9L9vz/9nvLTvxwwck8x7OqerUNiTgPAaOwRUHUNInRlCG8wQToU1MhdqNKNzWiC+&#10;zRJxJcewe+OHeOHBlXjwljtw53U349Kzz8Hq9z5GA3O+psQktCQxtExOQQvzwIbwCBR5uCGH7lgT&#10;GoxkM0vYr/4KNt+ugdmqVTD/8jPYrVkN7x3bkUKHKwwIQmVEDBoTUtCclIr2pBQ0Rkeg1NsdObaW&#10;KLC3R4GTM/IdnFHg4ol8V09kObki280NWV4eSHP3UJM8IeaWcPzpZ0SamyPNzgpOBw/g+YcewH//&#10;7/+GM/7wZ+aVv8Pv/+3fcAHzyovP/xtuuOQS3HnpBXjiziuxbdOn8EjygWdeKHwLw+BXGYPQOv4+&#10;1TGIpdJq4zmG45BYE4Xo8lCEFgfCv8gXwaWBjAqjkFGXiKy6FObliQiriYFPRRA8yv3gWRnIfTEs&#10;b89Ax0gDx2oPxqf6MDrZjYGxdvSMtqJrpBl9o+0EvYcm04ORyX6MTvezXz9dd5gapfEMom+sDTVd&#10;+TQ8HrS4v7HxNg5HOpL6tyWIC5MwzI8ydJWxq8MqmseKyvou1Db1E6xhVDWPo7Rxmq44i5L6KYap&#10;4wxTR7i+DzWNPahqpBO2daGztxf9/fxw/bXo6a9HX18ZBgbqMTDUS8vux8joEEbGJgkiNTqtNDA6&#10;ozQ0PssvwrBhmkeTmWkeQeQJ4nMMZeXPsZseSX7tJX34hTBMDbB7L5d7WR9Sy9K+CKqC9h/t73/n&#10;S/tHWPpHkZeUclAZJZLDGJrvRtNkFXL6EhDd4EwIbRHZ6ojodgfEtjsitsMJKT1uyOz3Qt6QN2Jz&#10;j+HHzZ/i+YefwMo7H8ADN96OqziwH7rtLhRExKIkiGFuSCiqIyJQJ8/wDQhAgZsTKgO90JGciK6s&#10;HNTGxqJCnloYF4Oq6GiUBAcTxAi0paWhPTNXXS7Xmcv8VB68LM/tYT5aEezHUNcSaWbHkWljjWxb&#10;O+Q4uiDHicC7EEgXF2S6uSDL0xOpru7qwgFPuveGV1/FmqcfRTBD2C/eeoNO+Vuc9acz1WTP737z&#10;bzjrjDNxyXkX4PpLLsNtl16IB665AKveXonDlvtwMtwNDqle8MoJgGc2wUrzR3BqAELZFpDkDHe5&#10;QCDkCCy9d+Gk505Y+R+BQ7AlXCLt4RBug5NBJ3DI/xD2Bx7C0fATsIizhW2KAwIK/ZFelYDi+lRU&#10;N2WjvCENWeUxSC2NQkJxOBJZplXFIY0Hg8yaBOSyX259MopbslDaloOi1gzkNqUhuS4esVWRSK6N&#10;RUFzEhq6ctFK12zqyqMJJqO0IQlVHbmo7ytFa38VOgaq0DZQSSgbG1FeU4lKqlbCUMJXKZfaEdTq&#10;xnZUVNerMLW6qRMtHd3o6mkmgA0YGirD8FA+RgYLMDyYj2HG4kNDNRgersPwSBvVi+HRfgyNTaB/&#10;dJKOKQ46ib7hEQyMj2BsYhhTEz2YnOrAzEyvmsGanx9hPC4gySDVXU4PT7U2g7ihQWDspDrYxhJd&#10;bO/msqiHdSbPkBieuYE841Lt5/+kl3wf3dHlADNBSV0+K2N7wwR/hz6MLfShZ7YDFeOlyOjjP3Cz&#10;B6KanRHX7o6ELg8k9nghrd8PBSNhKJuIRsVIKGIzT2DXpi/w3INP4rG7HsRDN9/B0O9yXHT2+fCz&#10;dEABQ9VcL08UMpQsYj5YQJcs8XFHfXgAOlKS0EPYugsK0F9YhF46YX9MAvoSktHuFYjGE7ZoPGqN&#10;ejsntIRHoiU+FrUEsjY6HNUhvshyZu55ZD9SzU4gy94O2QxncwljNpXl4owsd1cVxqa5eSDMygZe&#10;h47jkrPOxRVn/xWHN2/A4/fchf9JKM8842z8/ndyw/Nv8Sc6pjzh7pqLLsHtl1+G2y86E+8/cxt2&#10;H/weR/3osMme8M4NJJSBcI71hl2QI+yCrWAfcAzW3j/huMsW7LdcgwOW63DCbhds5CJzl6M4YvMj&#10;thxei9W7P8ba/auww3oT9rntwQH3n2AdYonIFH9k5xGmogTEJxPywJNw9z4Kd98T8PQ7Cf9QO4RE&#10;uyI60QfxaUFIyAhERn4ksotjkVlENy6MQEy2N8IyXHig9EFioS8S8z0Rl+vOA4cD3KPN4RphDpck&#10;B7hmOsI9xwle2W7w4LoVrd31aGrNQ11NEqqrklBXW4iamlLU1ZWhtiYL9Q0FaOpoREdPB/oGujE4&#10;WIOhwVwMDaSyTCKMSRhhfbgvGcP9aRgbyFXnaUYE2uEGDA73oX+oB51DnWink3YNEGruQ87xjI2W&#10;Y2KsGJMTZYzBm5gMtxLMHo7ZETUwDcabJSWM0/76j7gfnXGhjbYv4UA7RTCVuDzfSkmbBqr6y0US&#10;1qrpbVM3+t/5ks8g34m5Dd1Qc3jJN2RyQULwMS4PYHahGyN0yZbpRhSO5CO5KxaRDW6IaHREXIcn&#10;knt9kdrPgTMYgoqJeDTNZaB2OApJOVbYt/krvPDA43j0nofw4I234a5rrsNZHOAbPvkC+Qw/Uxyc&#10;kM78MZPg5Lg4oMzfk1AGoTk+Gm0ZyWiLJORbdyPz5feR/eJ7KHl/FbKfexsZj72CzIdfRPztjyHu&#10;kRcQ/8qHiPviW8Ru3IxMyxPI83BEkvkx6jjy3Z1R6OGKfDeGrk5OfB8XFHjzIODnq+4mCbOyVeHr&#10;OX8+E3/53R9x/WWX4c+//YN6NMiZfz4Lf2L5B4avf/i33+DCM/+CK885B7ddcRluPP9MvPbgjdi9&#10;fw3MQ6zhIq5YGI6gnDC4h3vCwZ9Q+lvA0f8onOmCFnTJg66bcdRpN2zcT8DBwxq2buY4ZL0Hmw6s&#10;xefbP8DXez7FphNrsdPmB/xo/yOOeB6no/KgEeUIpyAL/Gz1AzbsfQ/rtr2BjVvfwIZNr2Pbjg9w&#10;4MgGWNjsg6s8uT3QCkHBJxETZYWEeGfExjkhPNoWUbH2iI13RGKKM1KSnREdLf0It8c+OHrvg1ME&#10;c2u2OcRawjXGCs4B+7Gip7cA3d3p6GiPRmN9IBpqwtBQF4HGhgh0tMahuyeL4Wkl+geqGZ7W0g2L&#10;MDiQjKH+eJYJqhzqjcVQdyRGuqjuWAzwqD40kEkVsE8F+gbL0N1fga7+GnTRqvv68jDQn0J4kzE6&#10;lIKxkXRMjuVhdqIE89OVmJ9rZzhLxxOpcHSapQDKOt3RsNBMMRkXKRCbaDC17EbNMiGea9ZApVvK&#10;oJc/kiJupIFp+vpnIBX3Esm2evm/ALdBcsVx9bkW+PkWGHpL+A26u/xNQuXydPyZ+TYMzTJymahB&#10;em82YutDEVxug5AaG8S2uNEpvZDeH4ii0QjUTiejeTYdlV3BiEs2w85vP8fLDz+JJ+5+CI/ccjfu&#10;uPIanPenP+H+G29Fgos34i1tkWhhSWn5XL67I0r8PFER5odCO77HUy8j4KaH4HPP0wh96EVE3PcM&#10;Qh5+DkHPvgGfZ99GyIdfw+fFdxH8zhfwe/odfHv5jXjlgksRc/hnpNlboNjHjflpAEq8PZDn6ow8&#10;AlnEXLKEQBYF+CHF2QkRNnaw2L4Tf/63P+B/MI/8v/5//xf+oKD8I86Up9wxhP3T736voJSn3V1x&#10;7nm4/oJzceNF5+HV+2/C3t1fwSmKoWZuECJKYhCRG43A2BAERvrDP8IN/pE28I+1hl+MOZxCj8A5&#10;zB6+EZ4IjgyCf1gAHLzs8NPxzfhq85v4evs72LDvE2w78iX2mG2AOSFzCXOBZ6QHnEIcCfXP2Hhs&#10;Db7d8Sa+3/o6vtrwEtZufAu79m+Cpf1RePnaIjzMEZHhFoiNIJiR5oglYHFUUpwNEvg5EhIcKHvE&#10;sB4aRqdlKO0RegxuXO/Odq9ke35eS3h778WKgd4k9PUmoLcnCp1tIWhvCkJHcxC6OkLZHoPB/gTC&#10;k4fBoRK6Xz4hTEN/n4AXy3VxGOqjuqMw0haO0eZQjLaEYrgjEoM9ceyXwH7J7JeB/t5MAi4nSdO5&#10;3xS2c7v+WLpsPEYHEzExnIoZwjk/mo25qVLMz9Yw8mwkfBKmCpijLMUl6YQcsCCYmGvQYJyoInel&#10;VBmNppypJJcFVAlxQedVoawGtwYVJe656MbLYdXDS5k4EueSP0kmTia5qj6ZxBxYQSp9/9FL+khf&#10;cWwNSJUPKxD5nVReLJ+Rn1WF5Z38/s0Yn2pG42glUlvTEVzoB8+sY/AtPYmoJmckdnsjcyAI5RNx&#10;aJ7LQsN0EorbfRAWfRhbv/8UL698FivveRiP3n4f7rr6Olz213Nw7u//CKsf9yHF3hkxJ82QZG2N&#10;VEKY5exAl3NBwM4t2HHrvbC860nYvfIBfL9ch/AtexG5Zz/8v9+M/LBwpNm6oqWwGFkevkj3C/j/&#10;0/YXYFJd67Y/zNnxENwdQiAE4m7E9o67e0JCSJAY7u4ujXbT7u7u7u7u7u49vvHOqoIOO/vcc+7/&#10;fnmekbmshK71m2O8c81aBZsdB3H0vS+x//0vEKp/gYAbotTPE8Xenki1tkG8iRkSLRiRbazoyHZI&#10;YHQOZL0p9+k5tnY97rzldtx1+0iMumMUxvH9TRo7DlMI5bTxUzCB66MJ5aQxY7CATrl4OmPsjKn4&#10;4OmHsWP99zBiTHVKcoVfViDjYSC8gz3h7usID39buAWawYV1pQPjoQXhsAmwhEuQI/xCfeHj7w0r&#10;BwscPbsHazZ/jV+3fo0t+1dgx6FfsP/0elyx1IODjx3cg13gHGDPWlQP+y9vxpZDP2LzvmVYt/sr&#10;bNqzHCcvHIWNPcuJAEfERLkgPsoGCVEWiI80Z8uUEElFM7JHmyIh1gKJseykYiwRGWGGkDBT+Eaa&#10;wIPbPBhv/eP5d+F79WVtO0LAUZDR5ZrK3dFQ6oLGCjc0V3sTODqgOGFTOOvHWDpfhHJBAVKnpjp/&#10;NPGxzYSxucARLXmOarm1ypNg+vC5fTWim9ZzvZ6w1nNZtonDthL8Ni531fqinxFtoCEY/W1RGOxM&#10;wUCvgFmMIUbSIXE+gVEBKWASup4cAkkY26jGJJ7jiZqWsXhIYO2ni6oYqwNTYNDERo3rysCQ9oKu&#10;qj0FTgFOQBVg5XipT0VyrECkGUzSRE8Bdng0FvgEdnm8dAB8LnUnLVmX2lGOl8eKI+qeT9xc65YC&#10;ZD//ffK++e/u7i1BDf8tsQUhsAu0wFW3fTCLPgL3/KsIrqHrtHkjuysIRb1RyG71QWKRBRydD2Hn&#10;uuX47I238Nrzr+Dlx5fi2fsfwv2zZ2PMzTfhu/c/QriFNXwuXkS4oSnirSwQyQgboX8ep774ArNG&#10;jMDyF/8JXyMzZMckIC82DUWp2Yj3DkVRcg5ygiJREBiOJH1LJB3VQ8SKzUjcdAT5Hh7IcHFEtqsD&#10;ygM8UeDuihQrxlVzCwJpjTQ7G9awlogypFtcootcNcLe1b/itptvweg7Bcq7MJ4xdgpdcfrYCZjJ&#10;unLK+Al0zzsJ5xjMmTCR9Sdj7PTJWCqTCD5+Hfpmx+Ce5I7Q3BCEJAUgMNoHPmFu8Al3hGeYHdxC&#10;rWEXbgWrQMIZagPPcA8ER4fAP8yfbumAU1eO47ftP+DX7d9j06FV2Hb0V+whlJfMzsHJ2wHeoW7w&#10;IJhXnfWxlzXnpmOrsPHoSqw//Au2HP4VZ/VPwsnNBmHhnkhO9EFaogvSE+2QnmSLDNaQaYm2SE+2&#10;Q0aKPTJTHSh7LjsgNcUJCSmOiOK2kAxHBKc7ITzZHlEEOoaOOaKhgW4oABa7ojnXSamlwAVtZXQ+&#10;QtRMN1SO2BjEyEkgxT0JYUsVQRSQeUwjo6sA3ZjvgKYce7TmOaGVYDbSfRvqdCKgfKwSYVYdAR22&#10;rcID7SWu6M51RX+2J4YKfTFQHYDBligMEMxBAbOvkGASQgI5NMgTdkjgpFN2ZxHAFPJFEJsJJDVI&#10;N0dLKo0tUxNnpdZUUGpPfAWnVuJQMjikIBHIdBJwrwMpj1MDR2ogSSv1XLJPYrEAKBFbXFCgk8eK&#10;tA6vHFb2yXMPh1LehzwfOw6phXv5b+xm/O4pIM8F6OsvRWtnHrIKw+DsZYbzxpthGLAHHoywEXUO&#10;SG/3Q2EvIekMQXKFDcITL8He7hCO7PkNP37+KV57+iWl5x94HA/Onad+SOe+efPhbcDaj3VlwGVD&#10;JNG9Mt2cEGnMSHvpPOxWrYfei28i9ehZlDp7o9YrEo1uYag190SjlSe6jNn5HrqCqrX7UPjTNhTs&#10;v4hsFw/k+Pug0M8b+Z4uKPZxVXcuSLayRAodMoOvIU4Zb2aK0Mv68L18CQEGV7GdNe6tN9/GiDr6&#10;GpSTCeL08RMxk7Wm/JyB3Dl97F0jMWvCOMwZPx7zJk3A/XNm4LNXlmLntlVwCbdHUEYQAuN8EZkc&#10;jvjMBIQlBCMgxgeuYfawDbWAZYAxHENs4BPji4iECITEhtFJPXDeTA/rD/2O33f/jE1H/sD2U+uw&#10;//wOXGLd6ejrAm8C7hXiwvqSUddgN/Zc2oY9l3dgx4Xt2HluC85bXoKrjxOiYgKRmhqMjFQvgueM&#10;rFQnSloqzRnZ6S5ayTrBTXVDSrobErLcEZ3ngchMF8QQ0sQ4ayTHmBPKGk800BkbsglUoiMaE53Q&#10;wAMUnAIWwWkUMBspAtVM+JqLuL+QABc5M7ZyvVqewwP1sj3THi0ZDmgtciG4HgpGicENyiW1ywKk&#10;PFeFO1pZx7ZnuKAj3gXdca4YSPJCX54XBujAA23R6OtKJpg52ihbqqklpY5U0ZXAdqajvz0ZPe2p&#10;6OrMQlcHj28RMAkr18Vx1EmvwNK4k3ImcSUBQTkvXVgdI64ldZ60Ei918Ao04mB8LiV2CCoaa8DU&#10;gahZ1kXSataG8pw6l5VjdMdpn1uOEdeX5+ySu+FlUOxMOvi+6fSDfM3u7kIUlUfCO8gKl012wizg&#10;ENyyryCKUGZ1+KGsLwY5LX5ILLNGTLoBXLxP4uTJdViz/Eu8/tQreONpuuUjz+Gx+QsYAadi/J13&#10;4hBjYzyjpVy0j7e1QRGByvPkieTlghJ/XxQeOIHcz35C6afL0fDbbnSdNcPAZXv0X3ZAy0kTFP+2&#10;F3kbjiBHzwx5HnRrL091/56iQHYSvu4o9HJCur01kiws2NI1qCRLc0QbGiDo8kU65QXqItZ//T1r&#10;yZtV7TjqjjvVPV8nyRecdVBOnII5U+Q2IaMxeewozBg/jtvkbuqT8cyS+/D+S89j386NcPahWyX4&#10;IzE9AQkZyYhJjkVQTDBcQ11g7mvChHERdn7m8InyRlh8OEIpz2BvXLK6gq2nt2LtwdXYemIjdpzZ&#10;hIOX90PfxpCx1U0DZag7odTHEaN9OGiwj+1B7LmyG/su78NleyO4B3kgNiEU6ZmRyMwMRE6GJ3Iy&#10;RR7IFmV5IS+Ldb8S1zPcCKY70tLdEZ/lhugcD8QQzoRUV6QlOSKLTjqiScBhZK3NtEVFjDVKI61Q&#10;yrYmxQ71ufZorGSkFZAEokpGUkbU+gxb1KbZoC7TRuOuZYSarllb6oq6LDs0UC2FBLbSQ4Esjtkk&#10;4FL1dNWGeh86rDdaWLs2ZxJgdgYNsXaoi7FFc7wjujPd0F/ljb6WcPR2JWCwhydqfwHdUsDkCSxw&#10;Esoh1p2DPdno7cxEe1c2mqk2Lve10jVbknlyy+OKNAAN6SKsACNRmGDTgdGbz6hLZ+Jza6KugCZQ&#10;aqKlAkdFZTqYwCLi66jHqlFe3fNqY6i46IA8v3QeFF97iMdowNQ4pHJYbX08REdEJ4FsZeRuTFVS&#10;9XG3RPdK9HQVoqwqBh6E8oLJdpgFHYZXviHi6p2Q3x2E0r4o5LcF0CkZhzIMERR/CadO/4l1qz7F&#10;q8+8jFcJ5kuPPI0nFz+EJYywk+k6zz/yKMLMLRFhbo5IgpPh4oDiAA+UBPuiKNgfuQQsx9Ac6Rv3&#10;IPv731D883qUrN+Pgj/3IGvLEWQdu4RcM3tGVTdK88tsJf4BKAzwRXGQLwrolgKh1JICpcypTTAz&#10;QZj+ZQQyunqePUudwY/vvod/MC6PHz0Oo+4chbtuG8n6kfGVQM6fPIvOOBX3TJmG+dNmEMxRmEw4&#10;p44fi7mTJ+G+WXPw3AOP4P1XXsOfK36Gnb0lknNSkZqXTrdMJHhhcPR3JJCGuGR/Bhbe5vCI8EZ4&#10;UhQdNZqABuKqkzl2X9pLMDdg74VdBG0vDl89jKsOJnAN8YJvhBe8wrxh7GaEE2aHcchwPw4bHSCU&#10;O7l8EFecTFh3eiIuKQQZWdHIyg5BXjY7uGxv5CoYvSkv5FM52RRhzaZDZhLK1HRPxGa7IzLHna0H&#10;ktMIK521kOCOqK1yRx0dsTLHDjnJFkimhabFWKAk3hy12TZoLCdwCiovNBY7oi7DhvusUBBthaJE&#10;C9QQzqYCB8LriVpCWJtvT9flNkZZgbJFxVbGVzpyI6FskqjL51PRt9gJ9em2qEm0ZL1iiYJ0G/Xl&#10;0GYC3VPtq4UyXg38DPZm8gSmYw4QBoFE4JSWcA4ypnZQLd05aCc0fa0SZ6l2Oo/AI2Dp4FGRlTGY&#10;8XeIJz7a0gkFn5uuq0BV7iZgCjh8jGyT+lTicBOPbaZkQElipkRjdbwGSvU45Xx0UkbRoT55nxpH&#10;1UCpi6yUbBfQ5T22UPK8TXR3ieFtBFPeW18ZejpyUFwWCUc/S+gZbYNp4CEEFBsjtYUQ9YSjtCsE&#10;Ba3+iC80Q3TWVcTmmODY8T+w+vsP8OazL6i72D37wGN4fMFi1pVzsHDqVEwYORKH125EjKUVwk2N&#10;EWluglwvV5SHBaIsNAB5Pl5I9/RAqpMTEg3NEHf6EmKPnUHsqfOIu3xV1Ynp9vbIcnSkU7prbkEa&#10;GIhiOqVAme3miAQ+Z5IVobRj7csYG0WXDKFL+p07B+ejR+B68iReffIZQvlfmDCKEZURduRtd2Dc&#10;yDF0xYnq17gWTp2FeyZPw5KZc+jyMwnlGLrqSEwbPwb3zpiOh+cvxNLHn8GrS1/B1x9+ihPHjiAk&#10;JoJQptApQ2DhYIrzhkehZ3KYYJnSOb0UlNFpcQiIDyWo9jhiepz14h4cMzmC4wTvpMUJmHhYwi3C&#10;F37RfvCJ9IUVgT5rfQInLI/iqPkRHDTejyNmRwm8GdzCfRCTGobM3Hhk50YgN8cPeTm+yFfSLOfl&#10;EFK2OYQ1i9BlZnghJdMb0YQynPE1LscTaQQ1h+5ZXuSPEfUEp4YxsphRNDWL+ZjZN4aFajaBq8ix&#10;Ue6ngCJ09QSugvBkxZkjOYGFbLwlyhIs0UCgG+iWdYyytUVOqCGQ9Wwbq/g4cVmCKMvN2jq0hZG4&#10;ia/byLhbnW2N/DQrpGU4ISXXDTmsZ2u4r7UpEN1tkYyvSRjsSsEQYyk6CVoXT95eutWAuBvBIpiD&#10;BLOHjtPFE7mrIwN9UmeyRVcOj6Fbad1PA6VEUTptXx76u7IYfdMxSClXpWtiUCDTAUxwxGnFGWXw&#10;qDVZScVMAUrVq8OgvDY6LCPD8t50kOvisNZ9B+mmElk7+LwtfG0t6IMd6YzjfG6J3T2EsqeEf4M0&#10;FBWHwEVqSqOtsA4/jshqa2S2+6C0JwrVvbHIaWRvnW/KHpe1Ytx5mFrtx1dvvYEPXnkRzz30CJ5Y&#10;/CBP4HuwZM5sFWEn0i0fu3cRPM9fQpixEUKMDZHsaEeoGF0D/JBPx8twdWHEtUIcwZXZOJFGxgg3&#10;NFTXG1OsrZHt6MSY6okywlgWEYaSEPmJA7qkvzcyWE/K9ck0W36udtaIMzVhLXkRAXpn4U4gnQ8f&#10;guWB/Vg8Zz5u/cethHKMujv6KBmFvf12TBwzFrMmikvOxP2z5uIBHvfEgkVs59BJRxHMUYy1k/Dg&#10;ggV49L4H8dTDj+O1F17CK08+jQ/eexcnTh+Hm7czrG2NoHduNy6ZHIepG50ynDVlagxiMxIQnMKO&#10;LsQVF50v44TVSejZ6+Gc3WmuX4CFjxU8CaN/bBD84gNgF+iAy9yuZ3cG5+3P4bT1cZyxPQVjLwt4&#10;RvmxbAhHVl4CsvOikZsXiDwqX7Xs4HIDkJ/rz3UCmutHOH0YaX2QQkeNYnSNIJTxuV7IyKSjEtqa&#10;snDWlASphhG2qMwDSfmuCM52QkSaPdLpWiUFdqihU9ZL3ckYW1Ngj9J0S6QnWSEh2QGJ8dYoTrJE&#10;nUDJ56kjcJUEvLzUCxVlvqiq9EN1lY9y0EZub+bryPVMcUqJsnUlTqjIs2HOtkMsi92IfCdkl3ih&#10;rsYP7S0h6O6IQV9nHE/YGJ680RhqkZbrHYSuVy57aGrMwcEiDBCyQUI50J1Jse0pwGAfwVC1nw4y&#10;kURLbqcz9tNZu7vz0EeAh9oZGQUEqTPV4AsfI25G2IfkZxjowL2Mmb2s/cSZVU0rAF6LrwK+PEbq&#10;07/WqBqHlIEfmSQg4BJmccJWdgTNdEU640BXBnrpvn3dBZTmNYa43tOczM/BB25u+rhwdSvsok4i&#10;vsERuV0BKO2NRiWhzGNNGZNvoYAMjD4PS/sD+ObDN/Hx6y/jpccfx6P3LsEDd9+NxTNnYt6UyZgy&#10;ZjTuuvlmrProE0SZyKDPFUZZU6S5uyDP15NgeRFOH+T7sA7y9kQ+XTOXUTWLUTXPzQ0F7h4oDQhA&#10;WXAIqqMilcQt830Z2Tzd1KCOxNd0G2skE87Iq3JdVA/eJ47Bad8euJ84irPr1xKwcbjjljsI5ViM&#10;u2usGuy5i1COuesuzJgwGXdPnon5rCnlvrRLH3gYrz/2FBbPnouJY8di5qSJeGjhQjW/96Unn8WL&#10;Tz6Jl596Ao/dfx8evv9BLP9hJS5cOA0Tw+Nw9LGDV4QfghPCkZCTjKSCdMTkJcE/JQTOUe6wDXGA&#10;Y5gTWzvYhdrDLdITQakRBDgK4elR8Inzg3M49wfYwD7YDtb+FrDxt4FDuDuCk0NZG0YhqzAJ+QVx&#10;yCsMQ2FhKAoLglGgU2EgW8b7fAHVD9k5LDfonFF5XojM90RCnjfSCWkBt1WVhjK+lnkSSh+UlPkh&#10;tcAD4dlufDPOtFNHvogLyio8UFXjizq6XDVrwLIc1giptohlUZqYbI8C1pflhQ6oppNWMXKWVvoi&#10;t5QvUuqJ9HJ+qIS9rNwD9ZWsJaWerCPgjLP1dM4qxtfiXPb6hDKGtWVYgRNyyuiq9UHoaA1jdIvB&#10;QFsUY10YBhtC0F8bTDMK04DZTXehS8po7NAQwRTnYWTs66Vr9paim9Gvr6+SwNZhUEVWAqMkUPIx&#10;jKR9dMBuummPuKVySsImAzo60ARKOqWMAHcTlPbuQsbkIvQL7Oo4AV5GYgViLsvxw+Kv1KWDWl2v&#10;J7lPwJdrqwJkE92XDtnNTqSNz91Kt+7icj8lnUtvYzyqMlzh4aiHy0Y74Rp/DomEspCxtXYoDaWd&#10;USjqDEFquTNCEy/AN/wkdq7/Fjs2f4dv3n0FSx98GE8ueQgPzp/PGDiTcXAKpo6Vr0bdgfF0zDN/&#10;/Iko46sINjJAjJ0NMtxY1wR4ozQiBBXyS89yT56YGNRFxaIuOhbVYeGoDue2yBjURsehKSkZ1RER&#10;BNgHWR4uyHSyZy1pxshqgTRLC8QbXEX4pQvwO3kCzvt2w/XwPviePYndP/5AV7xT1ZETR43DxNHj&#10;MZp15ag778TokTISOwpzJ03BPdNnYuH0OXhy4RK898xSvPrEM5g7fTqmjB+N+bNm4sn7H8HLjz2D&#10;N59fipefeQovPPM0Xnz+Zbz4zKv49stvYGVxFVF0xci0KCRkJyK7OAc5FflIK81mukhGWGYUguh0&#10;YVRoWhhCGEXDMqLUvqS8VKXorBi1LzglFEFUQFIQFcxjIxCXHYeUwkTkliSjsDgeBcVRKCyKRlER&#10;O6qSSBSWhKOgKJz7wlBMFRSGMA0GIy3fH7EF7EwL6Zpsc8Rd8/1QyuURdZWJdMJkVFalIr80CRmF&#10;cUjNjVV2XFCcgJLqRFTWp6C6LgEVVZF8sVDadCjSc0ORlRuGvIJQ1jyhBDcKFXVRyKuLQEpNJEKr&#10;QhBcFoCEEn/klAbQQYPpgCFq4kAtwarkcnEp4w4jazpPuoQMF6TkuaGwVK5thqCT7tjXHovB1igM&#10;NEagl4/r4vbe+ggMNdExO+mW/YywdB0BZJCu2d9XyhgrX8+pQjshaaNaCWEn3auPwAywVZFSRnJ5&#10;8vcTyj7WkxJjB9V1TUZV5XQCFetAVXsSfO7rokO20cW6CL7MONLARw1xWS7TSEwWUOXxumuj4szK&#10;RUW6gSNuFyjFlaWeZdTu78ok7IVo7CtC40AROtmh9EoHw2N6G+JQKxfIrc/CyHIv/LOvIqPZndE1&#10;AjV9SajqjUdFfxzSa1wQnHQBto778OeP72HvjmV477lH8My98/DA3Lm4j/XkounTMHfiBNZsMnNm&#10;FEbeeivunjQZJtu3M54aqhgbb8fShY5XHkkgo/kakZGQH3ZqSkpRP8HemkJxuYGQ1hDO6tAwlAf4&#10;I9vFCWkOMp/WEvGmRkhiTRnPOjKCDhl46jg8xCEP7oP/+VPwOnMSO374ERPojiNvu5MAjlE/uT76&#10;ztEYe5dE2bvUvFdx0oUz5hDMWVjE9vVHnsKHS/+FZ+5/DFP575g/exaj65N46N4H8NR9S/Dyk08Q&#10;ymfw9ONP45GHn8Dbb7wDa2tTgpiF9OIMZBRlIr+8AAVVRcitKEBGWTZSi9ORUpyGlCKqMA3JBalU&#10;CtJKspBZmkvxmCJuK0zhdoKan4REKoFOK20a92WUkZ2yFJ67hLIklorjcgyKqMISAkoVl0QpSAuK&#10;I5BTHEoD9ENcoS8SqQzG3Hy6aAFBLcz1xoiagkzUFGWhsjATpTmZKM5IR2F6BnKzspiBs/hEOSiv&#10;zEFlZTbbDDpqBsnPRF5+BoHM4otnobwqm1DmoKI2G0W1OcioyUZsVSYieWwClVuRiYrqDFQ3UPVZ&#10;qKrnc9XyuSsykF+Ugtz8BD5fLHuYeMKahJbmNEbXHJ6srPs6GDPbeHK25XEbT9jOYm5jdOwREOTE&#10;lwEZutFgA6FrQv9QE7oZFTvoTO3c3kIwmgZr0UH1ErZB1nNDMo2PAMusmQG2sox+cVCBTEZKZWBG&#10;oCTIhFjct4tAdrCO7OtjDavApTtK/SkwyiWbHjqf6iT4vsRB1fVMzXPJVDoZaBoUST0p8DJug50B&#10;OtIYibPQzudt4ms1ENi2gUr09pXzdRlfm+hQKU4IdbsEB7/TiCqzQl4HO7mBeNT2JqJpiJ/fQBzS&#10;yh0Qk2uEM6f+wMovXsWKz1/FO88/jIdmT8O8CZpLCXMnTcKsceMwjfF10ujRrN3G4E6CuWj6DBht&#10;2oRwgysIJUwpLo4oCWbpEU3owsNRRzUQzProKLVcw/qxkvFVVObNWsiVyYq1owKSYCcYXUWc/hWE&#10;nz+LwBNH4LZ3BzwO7mVdeQ7hVy/C4fABHF27Ts3cESjll7amTZiq5ruqyyJjxqvLJCL5/cp5jLAC&#10;5dJFD+Ltp5firWdeYkx9EI8teQT/fPYVNcf36QcewiOLluDpR5/B46wxH3vwIbz92rM4e+4gUtMT&#10;mN6ykVuWw+SWi/yqQhRWl6CguoiAFiK/sgB5VflUHnIrqYpc5LHNq8znei7Xc9hSbHNkuSIPOeW5&#10;yC7P4nIW8nl+F5SnobA8mWVgIgrLEtgm0KwSCSZbwiqAFpUS0OJoQhnODsAXsYXedGLW4Nm+qt4s&#10;yJUISygb4rNRG5vDHjGLPV8GasIITmgmKsOzUBqbhZJkQpmehQq5h0tGGspSM1BMFaUKwNyWReVm&#10;sDbkY5jVy/PTUcT1rMx0ZGRIy2PzMlBZnIlqAlzNP04Fe6hSwl6UT4gJfzGPKePxZbnpzNRZaKmh&#10;MzXTKdoITyvBaKsliHWElOB1N2Gwq5UgUANthEAmnMvUN7l438MTvxf9xFJpqAfd3N9BdQ11qm2D&#10;chyPl5sqDcgtGIZkogCfS13Yl4v8MpNHLvRLKzdfakHfQCP6+xvYCvxSF4pkJhDjqHQMvXTUbhk8&#10;Ehg10VddD2UHMTjUwtdtpvgc7CAGBrlvgGCyQ1CDRaxpe7uLCGUFO48qqg4dPK6X8Paxo+hsT0VV&#10;iSeiY0zgl6KPlHpnlDC6VvXHo64/lc+cw2dORXqVE/yi9LD+z8/x/Ycv4dv3XmHUW4IHZ/OEnj4V&#10;U0fzxCeM0+mS08aO00BJyRS2O2+7FTPHj8ORFT8hwkAfUeaMnnS+UvmJu6BAlPmzLPGROwm4q5k6&#10;JawzS+mmJV4eKCSQ2fb2jKqWhJFAGlxGLONq+JlTCCR8Lju3wO3gboRdOY9Ys6t0yWOwP3YURgcO&#10;YfakaSq+ysjrBEbYSeMmYhSXx7LGlDmw40eLo4uLTsacSVOxZI783PrzePOpl/DSo88qx3yWjvgM&#10;9fjiJXiYtfPDjOoL5kzFAwtn4q03n8JF/TOIjg9HDp0wt5ROSagKqvNQWFPIVuCkc3K9oCZfqbA6&#10;H0WEs6BK4M1GfnWOtqUB0Zjyq2Rd9vF5uL1Q1iszUVTB854qqUhDCeEsLU9lm6JUTAmsxQJraRyy&#10;SsPpkP6IY02ZmOVFRli3E8b8HEKZ7YURzSZeaDbxRpOlD5pt/NBqHYgWqxC02IWj2SkKTc6MLq4x&#10;aPSMRYNXHNtENHgnocmPccafJwXbhsBkNIanoz4mHY2iyDTUhqahOjidvWo6aiMyuY+Ky0JdvNx2&#10;kB1AAjsCUTS3h6WpxzdHpaMlIVP9+GhXMWNiFU/2Gp7odXScJp7MLYShtYX8EKL2djoN4eljK+rt&#10;YswkbH1s+0Xdqh3s6cCAqJcQ9nUy5nK7TvJFU5F8A0VNtRMR2kHZ10sAe9VxA7KunpMdgHQCahaP&#10;fIWM7QDVx86Bzw/dfkI//Bsug3zOAT53HyWt5nH8N8i30fubGYfbCCE7Dj5vH/+vOg71uG7WlzWo&#10;qYtHfJ49QssskdnmjbLucNQPpDDqprN7yEQDa8vcZm9Y2O3FLz+8g19WvI2vP34Nzyy6B88smY/7&#10;ZkwlhHfxBL+L7jgKE1lTTubJPlUmf/PEFzjvuuN2jCacq994G/56FxBjZo4kK76e3J+HdWKOo4O6&#10;vCFT5rLtHVDg6IQCe0fkyh0GCGSSgQHizp9H5NlT8D+8Hy7bNsN+4zo65G5G4wuIt2A8plPaHTmI&#10;EDMzWB4+hofnL8Ltt7C2JZBjR45RMVbmv45VMMo82PFqLqx8v3Le1JmYP3UWnnvgcSx9+Gk8tuhh&#10;LJk9D48tWIBH7l2M++bfg0fvW4C3/vUU3n3nKby8dAm++fpVOHuaISzGC9lFcXS+VAJIcBpyqDwU&#10;NWSjpD6PykextHW5KK3NRQnTXlGdKBvFXC9mClQioNeW1Tr3c1sR2xJZZjospcqqMlRbyraEKmbC&#10;LFWwpio4M8sEygDE5RLKDJlQwM4t21M5ZSHBHFG/4wDqDx5F/YWzaLxyAY1nzqLh+Bk0njuPJr3z&#10;aD6ph+Zzl9F85SqaLhmi+ZQBGk9w/YIRmg3N0WxAsW2xsEELP6A2Jxe02Tuh3cYZrZYuaDdxRpuh&#10;Ri1mroTeE+22vpQf2mz90W4XiE67IHQ6hKDbOQI97tHo843DYEgSEJMBpLD2ymRczWcsLGFsLGe9&#10;V0nVsD6rpVM18MRupGs1Ua080dsIh04CbiuBaaYbthBmWZZtHXTELoKhxOVutr0iAtPDtlu2ETrZ&#10;3snlTnkMHyuS5V52BnK8OpaS5+jidt1z9bEVWKkhalA6hz4CKZ0CwVVws/NQj+exg9w+MMBj2AEM&#10;yq0qCKR8v1Icva+nnv/ETCTVeCO+yVVNPJcR18bBTLoqO7T+ZNaW8ShsD4CJ9W6sWPkpVvz8Ht55&#10;dSkeXzgfSx9aiIXTpmDG+DGYTDAnCpxayfIkOuiEUbI8CmPuHImb/3ETXl7yAGx37kGEvgGSTKyQ&#10;bumALGsHZFjbI93cGllWtsjlco65JVINDBF9jjH1yGF47t4Gu3W/wWTVcpj9vhKeR/Yi2vgSEiyv&#10;IkxfD+6njyNMJhFYmMHq4GG88+wLuOWm29T0urGsLyXGjpfbgDDGyo/9TGV0le+Bzpo0C3NnzMV8&#10;RtgnFj7Ef5PUkQ/ivrkLsGTuPNw/dw4Wz52N+++ZgTdevh/Lvn0ZH330FL4ilC6+F5FVHoDCumiU&#10;tiShsoNprSsXNd2iPFR3su3MR3VHPmo68pSq2zWqkpZlU3WrtLmoas1FZQtLOapC1MzUN0zlTUyU&#10;TVxuYrpszEJZI8u2BpZ3IpZtlXUEtjYFeTXRSK8IRlKZL9ILvVDI+rK4yB+lxUEoKQnBiMZzp9Bg&#10;eB6tjlfR7m6CVjsDtNpS0lpdQRvVasNl+6tosdRH07lzaCC4zfxjq+3W+gTwCqWPDmdDdLqaoINq&#10;dyDAZoT37Bk07zqE5i0H0HzkBFr1L6LV+DJarl5A65WzaL10Fm2X9dB++Ty6DK+g00gfvdSQiRGG&#10;zM0AGxsMOdhhyNsFQ8HeQJAP4OuNIS8vDLG2GYoJx1B0GJAQg6GMJAxlJQMZyWxTMZSTQbHWU8oB&#10;gzuG8ljL5TE2FhaBBTNQyppQ3LiJoFNDDYyfNVQ1I2YNt9USftVqlxtYw0oH0ExAmwi66hDYNrFD&#10;kLZZ4G/BUJu03CYdQZtWal3bcXRQ7dympF2XDkB1EARWoO9mfG6rQmtdMrJrfJHW5qVm8NQOpLKW&#10;zKZbpqGmJwHVvXGoHoqCa9ApusP7eOdfL+KVJ5/A8w/eTyeZhzkTxmLG2FGMrqzRGGHHE8Dxo0ey&#10;ZruTrQy0jMT4uwROGWgZjREjRhDMJXDYvZM1IevYi/pI0DekGxohUf8qYi5cQNiJ4/DdvwtuOzbB&#10;buNamK/+Bfo/fo3LP3wJq3Wr4X/mKGLNCbW1EYE8B/9LeoiztUKiozW8GGVtDh/C+q++Vt8QESBl&#10;9HXC6HF8P7I8QbWT6JZzp8zAwpkLMY9Ayte3nlj4AJ5a/DDunbsQc6bOxdypUzF/+hQsuXs2Ft8z&#10;E/cvnIanH5mDn355Hd8tfwO7DvwCG/cjTBq2aOhLQ8tgPjuzHP798qh8dm7S5rHNRYNoIIfKu65+&#10;UQ47P27vz0ZdH9MeVdubiTqtanu5rZdlYA/F5doeJsFulmvdGahlW9vFbV08tpPbOtJQ0ZGI0rZI&#10;FLSGoaQpCFWNYahqjiDsUYQ9kvHV5jLaXI3QGWGF9iQ7dEdYozfKDj2hNugM4nKEZrkrzBad/lZo&#10;tjdCiwOh8zZHVzj3ybE8pjuSbbwDehOc2DrycY7o8DBHq+kVtBw+iea9R9BieJHgmqLL1xLdfhbo&#10;8TBBt5sRulxM6JCm6GXU6HE1RD87hyF3I8DDGPA0BfhaCLEHwhwBf2vA0RRDjiZctgXCHQinHV3V&#10;FYj3YutOQNkmUgkEONmfra9GMVwPdAECnIBQD677YSiB+3Mj6cJxBFXAjsBQJLdH+AFJIRhKDQdS&#10;ozCUHImh9FgCnUjQEzCUFst9fEx6IpDFziCHHQGFnBQ+XyqVjqHcLB7PDqGAbl/EzqCogMtUPp2/&#10;SDoEcf9yoEwSADuGimqgih2CwF/PFCBpoFR+GiAM+eUOyOnwRdVAAk8gRv3BLNXW0ikr++JQ0R+O&#10;2HwrbNr4Hf75vNRbD6kbZz1+3yIsmjkDC6ZNJ5hjCOUonuyj1AiszI4ZT5cUKMUxxaXUPNTb7sC0&#10;8RNwcuVPsNm6AU47tsGFLui4g5F005+wWrsG5r+thDnd0Oy3n2FMZ7z60zLlkI7bNyBQ7xjizPQR&#10;Z2GAMAPWl8YGSHayRbqrPSLMDeHDROZ04hhOrv2NMN2DO26T9zSRr81akjBKO5bxeiKX502eggfm&#10;3YtFd9Px58zDiw89gScW3Y/ZU6ZhzozZmDF1MuZNm4RFc6cT3Al45NF5eOvth/DGKw/hrdeewnsf&#10;v4j1Oz9ASNJlFgd56CCU7UMFaEcBOlCk1E61oZAq+Fu1KuWjRSlPqZlqkmUC3TyUy+Vc1aplqnGI&#10;tb6IHUAjQW8ayFZqGMiiMlTCqe1LpOK4zJKwLwmNlLQjWl3obr7maM+wRUuZMzoz7NGe44TOXCrL&#10;AV2ZDuhMp/Kd0BXngHYvKwJli+4YLhd6oKPIFR08viPbkcc4o6uIkbXYBV0ZrugJtkU7e8qW46fR&#10;dvQ4OpyM+Dhb9KS7oDvdCb2JhDeZSiTMbPtSqDg79Kc4YTDRniAQnlRClO7Gk51AZRGseELH50UE&#10;96XQOTO4LZ37CumWJQJXBF0uhiezLEcx6hKkKqo6ns4YTZiCgLQARuIQrnN/RTRr1gQ6HOMyazcU&#10;8PFJAjOVzWMLCaWI24eKqDKCm8fHpvB1BfgUgTqY+0IJII+Xx2TSwTO4TSf1mlQqXzeK7znYgx0J&#10;xRb+bD3cMeRCucoyOxNPvrYXn9+XHUOgJ/qiLFFSZoH8niB1bbJ5KIsfMD9YfoAVrC+L2oNQ2huu&#10;LouY2WzHp+++iEfmzVOXCV565Am88tjjeO7+B+kyi3Hv9Om4Z/IkxtmxCsaJo8QhR2LelAmYNo6g&#10;0inlcoRMedv41Rew3bsddru30zW3wGHnJthuWQfLDX/AQsD8YyVMf/8Zpn/+wm1r4Lp3GwLPHEeU&#10;4QVEGV2kQ15EgrUJMlztkOXmgGQ7S0RbmSDY+AqM9uzA2U3rcGDNKkwdPwVjWVdKjB3Hdhwdcywj&#10;rMzsmTd5IjsV1o5LHlNTBl9++AlG1vl0yRm4d/4COuZcLJgxDQtmT8ac6XJX9fH4+vtn8dH7T+Cl&#10;pQux88hXMHHbgsRilleDGWgnIB1DhegaKmblXoKeoTJ0D5WwkhcV/x/VqVo+nqB2su241v5VAr2A&#10;LFDLsg7w62BnU1lUDrfnshVpto1ocdVHp5852tJs0VzmhNY8O7QU2aG11BGtxawRC+zRmmuPFq53&#10;JBJGb7pcoB066YrtZe5or3BDW4kz2ku4v8QFnWWuaC8i3Pku6Ikj2PbGaDl1Cm2nTqLL2wJdhLGz&#10;kPDmO6BDVEzw+dydfI6uUsJMoLtLnSkX9Ja7Y6DCA4OVXhio9cdQXSBPfJ6ssXTFJJ68OTzJy4IJ&#10;ILdXE8pGgthMINsEsngMNdHF2lMw1MXaVOa2tqVhSOCsJqS1bGUqnlzKkNlBfdwv382s5OMF1nLC&#10;Wk0nlPmoMkFc5r52MgLLlLsmOmElH1/B/XJMO9flNeS1dPNum6SVyQGM0Q100EY+Tw235RHwdL7f&#10;JP47oghlCDscOgjMrABTSteaWgLmTAhOpugLN0Z5tT3Bi2Dvm6l67mb2wg0DKWqanfS4VYMJiCm2&#10;wv79y/HuKy/isXvvxcPzZ+AR1lpyb5unFy/GM4T08QWswxgDF06agnkTJ7Juo3sy1j66aBpmTmC0&#10;ZV03llFW7gSw7M034HLkEBwO74fTwd1w3rddgeeyZyscd22ixEXXE9b1cDu4A4Fnj6naMezqeUQR&#10;vFQHC+S42VDWyHS2QqqjDRJsLeCqdxrG+3bB++JZ+J4/Qfi/xOjbJTbfpGb43PxfNxFSmQM7DvPk&#10;vdIRH130AN54+p94eMF9mDd1Oh5asBjPPvgEnnvgUTx8zwJCyRg7eyIefGAq3n5jCT5672F8/d2j&#10;sA/ai7rBGNaO4ShrD0TLQCZB1ADZSyB7h0o1cFLd0Cz3/gf1qP0iebxG3Vp1DRUpOP+qv27TwKqR&#10;xqX/uk/n3CNaCWW7N+Nogg3a5LuQmTZozeIy4WzNt0Nbri23s81zRHcUY6yHBToDbNAtrllMAIud&#10;CK4jQdSoq5DH5TmjJ8MRPZGMwIymLQbn0MIPq9vXCr3R9ugWd0wneHTiDnYAHRUEutwZHQS6q9yN&#10;YBPuSi5Xu6Ob6q31UhqspXNk02mi6Z5JPKGz6Si1PMFrCWc94Wyjy3USlk6BUVpCwcwP1gLgBwFm&#10;fQFmSCZ9EyDI5HaZfCBfB5OpbwKouGUt99cLtHy8ur0II2e/HCPXJxk5O1mbNmiAQ4fMLGIUlZlC&#10;apI8n1Om4KlpeDIhnbWrzDaSyfPyPUk+bqiKIIsji3Mm89/kz07Ggu5/TYzo5mytCKeLGfpizFBZ&#10;78KIGqtcsoXxq0XFJKkrUwllMmvKBAQmXsbPKz7BK8++jBeefAbPP0Qw587CkwsX4slFi/DMosWE&#10;chGWzGDtNWUy7p0yBbMnTsDMiePxwhPTcN/drOsIpETYW266FR+8sBSuJ2Ty+FF4nT4G92P74H5A&#10;rjnugs/RffA9sR8eRwjX8X3wO3UEIRdOI5z1Y6KlETIcLJHpZI5sZ0vkuNog290e2Z5yd/SrsD15&#10;ArG25nRRIwSypHHXO4kN3/2IrZsP4JWX38Jbb36GiWOnYuydo+noE7F41lw8fu8SVU8+s0ScciEe&#10;WXAvnnngQTzGf9t9s6az9hyHe2aNxXPPzcIyOuUPy5/FJctfkVFlj+r2EFQyTdR0RaG1P50glqBv&#10;qJyg0SUJmw7G4e2N0oH7n6RxWx2kRdeWOwVWqksApUMPh3S4NI/RtCMaTM6hyZp1pY8xOkLN0BFu&#10;js4oK3Ql26KLztgTSwBjrNEdzZrS1wLtdlfR6mRMMHlMggN6GDN7kjRtdwKPT+Z6qh16Y+zRy5q0&#10;h3Vih9kldBhfQq87a0Y+R3cIa1XWqN0hluhN5eNyHChCnOeK3hwq141OSqcl9N10zp4SN/TRkQdL&#10;PFkr8gQOdQDinBkJGWXzeFIXMUJW8ARvYoRsY/3XTreT+bLNPPk76E49GQSPkLDoRgMdtJHQCXDy&#10;VTDdjByBrZdOyP1ooNNKK1Crie8iOUauQ/L4bkLZRPdskfmyfAwIpHaygXquwSq+nkxE4LqaSCAz&#10;fGSyQQnfGx21jq/PKI1cvt80dio+7GQsbCjWxgpKGwyZW2PIim7pYo6eBHNUN3uwnoxjLZONNn64&#10;UstI7dIwmEbHTEU9UhGabIR3Xn8KLz37BF5/5lm8+MgjPImX4FE6yYPz5uLhu+/G/XPmYCGBXEAY&#10;500Yj2mjR+PuaRPx2rOz8PT9UzBZ1XRjcOtNt+Ht556Fx9kTcCOQvgQn4DxFN/Q/fRi+Jw8Rxv3w&#10;PLoHnkf2IOjscUSzfkw0N0CarTHS7IyRYW+GLGcb5BLGIj8PhJtcheO500hydUCuvxcS7K1RmJCI&#10;0uwilMbyb9k2iKKUIpTnVkPvjDGefuRZzJ4wFY/OWUh3n4P7Z9/DevI+vPDIg1gyazZd827cN3sG&#10;5k6diJmTx+PuWWPw9EPT8O6rC3HkzPdIq7VBZWcIGnsSUNTijbLWYHTzPBBX6yFEvSgnBCIdfFrA&#10;uNxFYIdL45D/DuO/S+eisqx5TgFW1nVuqoNPgaqWC/l+tBIoq3bvRQ3/0A2WF9BoexlNVLPdZbS4&#10;Ej6Xq2hzvooONyO0cbnV5gqaGT2aLp5Bi6MB60sTdHqaoMvHDF2epgTQBD3+PIkCLNDDbT2BBNfb&#10;nEBeVFB2ygitJZ3Z8jI6LK6gg4B3B5qjN8QC/RE2GIh2xECkAwZjXNAfJa0D+mPt0R/viEHWl0Mp&#10;zhgKt8WQtylrLUY7Ho8UgplG9xQ4y3iCVxLOWp7stYyJlVQNT/4WgthNZ2xMwJDUneWMp/UETyDt&#10;I1QSbSXCyrdLpAatINA1El0ZOwXernQM9cu3Qgi2OGEb12u5vZ7HC2TigsopCaSaqifSuq9Osl++&#10;E9oqr0HgC/k+slibJvP9erI+NqcrKjApAdLMUgOlmwV606xR2xbAGJbM6Coxpxit19xSBg4IJWvN&#10;tGoXrFz9OZ57+CG8/uTTrCcfxNKH7mfEux/PLr6fTnMfHmCtuYhOuWDKVMybNBGzx03Ac4/NwYof&#10;n2INOhVTx2qhvPk2vLP0efheOEcwj8NP7wShPAF/PUJ55iC8jhHIw3volLu5fohA6iHeXAZ3rtAp&#10;9ZFiY4RsRtd8PzcUsG6OtDSBn5E+Kw4/FAb5o768Eq3ljejIq2YyauXn1YeO0hYmo07U5dYiITgZ&#10;33+0DLPuEkeXkdd5uH/WQtw7cwZhnMs4/gAWs4ORkdc5Uydg7ozxjLDjcf+8cfjyswcQmn4GDX1x&#10;aOhOpkPGIr/eHfWdCejg5ycDPTLgI2B2aYHsQgU1HFBZ10Ep2wXM4fD9uzRQX4eym+lMB7pm/41Q&#10;apZ7CGs31atidTFG5P+xAQVbtqBw306N9u5AyZkDKDt9CBV6R1RbdmwvKtlWHtqPig3bULltB2rY&#10;U1ZdOI6a44dRc2Q/6rjcoH8adeeOo/HCKbQY6qHZ7AJaTC+g9dIZtLKHbKFaL55D6wm2R09xux7a&#10;LOjS5oTWWh9dzibopgv3upqh19oA3bZX0elgwO1X0etB6L0odg69RhcwQPeFhxlANwZBRgTrslg6&#10;TjydNJmQZhJSUT5jbaEM6hBUGYSRWi6V23O4rYrw1RE+ua8PgVVAyvZMHicDRxIzxVWlPhTJ3Qyk&#10;TqwiVEWEvYiPr+J+9Z1Mwi2TzAXSDvb6Uq/K7UoEfKk3pZXaU14jX+pK1sgyOhzF2tid799cakiC&#10;qVqJr4RToGS50Meyoq4zFA1DGaxHigllCYHMp2RoPwv1g4ywQ8nIa/LHL6s/xYdvPIWv3l2KN599&#10;DA/NnsW4OhX3zZiBRdMZW2fPxQPU/TNm4b5pM+iWE/Hx+4txQu8zvP/WfCyga04cORa30yk/fuUV&#10;FS+96JD+F08h4ALb88cRdJEtP2N/fuZ+PEdCrpxCNDveBEsDQnmZrT7SnayQzwSQH+iJSFtrBJkZ&#10;oTgmBq0NrWgrqkVnQS16y9owUNOFvvpeNTmrv4Nqp+QSbxc/Uv9YPP3ACxj3j9Hq16jvnTkPC6fN&#10;xKJZ0/D8k4uw9PEHcc+0Keo9z58+AffOnYzZ0+7AG28ugLHLHyhp8uHJnofWvix0saOUyNo+kIdO&#10;LrcP5hLMPO7XQVdBlXP5+ros64D9n0F53W3VukCprV81kkEiTS2pA1Mk2+Vxmrq1BCMS9XYh6fxu&#10;pOjtRNr5XUjV2410/X3IMjuILKN9yDi3CxnHtyPj2HakH9iKzN2bkb59AzI2r0P6prVIX/8nMv78&#10;HVnr/kTWxrXIWbsW+es0oBds2YySPdtRfmAPynbuRNkWLu/YhfLNO1C+aSeXRbtQsX0PKrbtQtWe&#10;vag9eBC1e/ahbtdu1O7ag/o9e1C3dy+qDu1D1YlDqD16CPXb96Jpy260nzyCzkun0HX5FHp4ovRf&#10;OYNBo3OMfgTW2ZAnO6H11JzY8OOJ7kOxzoErtwURhFhPDMUwEicT1DSCKiOuAY4YciMcUW4Eh9vU&#10;aCrdTPZn04lzCDmhHpJBmig+XkZfZXRW4mixjPgS1FIuK0dmq1MF3bmYx6XyeLlkE8nnl0EeuUTj&#10;RPc353ukOyooLcQ1+V6tuM3bCn1FLqjviUQjo6tmMIBOiXxVX8okgpr+JFTRRSsGYmDmvB+bN3+E&#10;1T+8jPeef5R15L2EcDoeniexdQpmMK5OGTUKU9SMngm4e+porNvwIg4e/gDvvrQED9KJZo8Zh7tu&#10;ugXfvvE6Qk0uwf/yOQQxmkaaXCZ0VxHPWjDG/ApCDc4hjJ1vjPllxFteRSI70ngCmcTomulmixRn&#10;B0Q6OaKmtAaNBRVoy6lEe34dBqt70N/Yi76WAfQRQAGxt20I/dQA1dc+hO4OzW0862tbsen3XZgx&#10;dhZmjp5C15yBJXTIJ5fMwz+ffgCvLX0EDy6cijnTxmA23XLenHF4/rkZ2HXkA2TXOhC+LEbWAvQz&#10;qfSx9OgTuOiQ6rKIcksdiDrH1K1rpHPO62D9f5cMAAmMOghv1IjAwP0IDjqIsODDCA08iFD/g+yh&#10;DiCSy1H+hxDrcwBR3vsR4b4fUQ67EWa1DSHGGxB6aS3Czv6KoBMrEXRwBYJ3L0fw9h8RuuUnhG2i&#10;NixH+IYViNrwC2I3rkL8hjWI30itX434db8iYd1vSPyT67+uRNyqXxD/yy9I+PlnJP30C9J+/Bmp&#10;y39Gyo8rNPrhJyQv+wmJXE768Rek/vALMn5ciawVvyBv5WoUrPwVJb/+ivLf/0DVhg1oZGfQtms7&#10;eg7sx+DB/cCRg8CxI8CJE9RJ4NRp4IIecPkicEV0ATDWB0yucDuXz54DrrJlzw9GMphxuwVbm6uA&#10;vTFgZwSYynbud2CUprMPuQn8BMmbNaEva0NfOp3In8AF2WEomJ2AdARerBddeKw7j/OkuzvxMabG&#10;GDI24Xvgc5nwuczYcVBD1hLTWX9XeKKxV+rJPAWkBkoZgc1GI92zjtG1aoC1WU8YSvqDEFliAWvP&#10;g1j28VI8OncOnrv/PsbXhXhqAbVosfpO4j2Tp2P2+CnqPqrfvPswPn/nUUbeh/DQ1DmYceddmHjH&#10;aGxbvhwhTCV+hDLU6BLiBDzG0gTrq4gyvYQw7kuwMaYrWiLdwQwptkaItzBAsq0pCqIjUZhegKyA&#10;SHQXN2CwspN1+CB66YryS3PKEemOva2EUIDk+gCdUmYpymSn3q4hJd3dP0ODY/HRG19g+l2TMHf8&#10;BDx93zw889AsfPjOI3jq4fmYMXk0Zs8ch3sXTMTzS2dh28EPUNsTxZNf3KoU/az7++iK/QRTRlxl&#10;m+YyyHUAhzukBsj/mUP+zzUs2v7bvusa4Zp5Aa5ZF+GSxTZNjzoH14zz8Mi8CE9R1nl4puvBK5m1&#10;RfxxOEcdgn34XtgEbYe19wZYOv/Gjn0Fz6tlML78JUzOfQKjE+/j6uG3YLT/TZjsfh2mO1+H2fY3&#10;YL7tdVhsfg0WG0VvwGLdm7D49Q2YrXwNpj+xXcZjvn0Tll+9BZsv34LVF29Qr8Pq8zdg+dlbsPj0&#10;LZh/wsd9zG1sHT57F25ffgCvbz6C/7KPEfzTZwhb+SVif/sOyWuXI5OdQcHmNSjb9CuqNv6Kuo2/&#10;oWXTn+jcsh49Wzejb9sWDOzYhv4dOzCwaycGd1N7d2Nw325g705qFyDL+/cCB6iD+4BDBPzIIUJO&#10;MbrjxFHgJHXqOHCaOiMi/GdFXGYthgsUHR1XzgL67AxEjHugw8CM4okMntAyKUJqSHgJ3FSAJQbT&#10;bNHBWNrcn4wWgtjBXluglOtdMhldM/c1E9WDKeqSSVF3EHK7fBBfY41NWz/HA5PH0yln4vGFdzPC&#10;TsPiWbPw5AJGv3sfxONzF1Lz8NT8uXh49mzcP2065t41mjXbYnzyxke4vGM7gg3PI/jqRYSzw4qz&#10;NFQjpjIpIJodVYK9ObLd7ZDraoMMxtUMD1eUJqUh1c0NeWFx6CxvYe3di37Wif2N/egnjDLlV037&#10;JZA6GHVAiiS6yoSmvm7Cek0aMGXZxcEbq378DW+8/hweWzITD8yZhcfuXYgH+O97aPEMPPrANDzx&#10;6BTsOPIJmgbj0EVH7CGAfcopy9DLul9JQfnvznij/g6a/9fOeaNGuGVdgXuWATzSqTQDuLJ1S9cn&#10;jEbwyDWhjOGRZwiPbAOCewWuOVfU7yPaZ+nBJvEozCL2wThgO4w9N+IKAT1vvwLnrL7DCZOPcOzy&#10;mzh47l84cPIl7D/2AvYefgZ79j+J3Xsew45dD2HbtvuxdcNibPx9If5cOQ9rls3Gyq9nYNVn07Hy&#10;02lY9ckUrPp4MlZ+OAW/fDAVP70/FT++Oxk/vjUBP78zCZven4cDnzyM458/hZPfPo3TKx6D3m+P&#10;48r652C86SV2AP+C1YZXYfXby7D8eSmslj0Lm++ehsO3z8Lp6+fg9M1SuH77Ijy/+yf8fngdgewY&#10;Qn5+C+Er30H0yvcQu+pDxK35BIm/fobk3z5H8h9fIm3td8hY9wOj+nLkMBHkb/kFxdtXoXQnnXr3&#10;Hyjf+ycq9v2Jqv3rUHNwAxqObkbLqR1oP78XPQaHMWhxHIOOZ+iqhDLQAIPRxhhMtsBgBh00h9G5&#10;wAVDxe4YKmU0LnNHd4Mv2rqi0TKYThA1gzxynUsuNmu+IZLJejKDUKaioi+eUIaiqC8MSYxuOw9+&#10;i4dZZ91DMOdPnoSFk6eq70/OGT8OCyZOwYPTZuPhabPwwETWm+Mn4+4x4/HU4gewYfVa/PzeBzDf&#10;vxNRTAOxlnRHOzMk25kgxc4UiXTCJAKZ6+2MokAflEVHIMfbHYUR0WiqaERpbArdsRF9DT3qFyik&#10;XlQwtjCespVtg3RIVUcOg1Jqyt5OOqS4pegvYA5B3ZpX+19hQRXOnLxEl3we98+6G6+wvnzukYV4&#10;8sF5ePLhmdh1+AtUdvvTESWiCoh0SB2QWmlGXocP6Py7dPFVJOuaEVWB8v9/YI5wC7oIt+BLcAu4&#10;DFefi3D2OQ/XgIvwCCOkEQbwitKHT/QVeFE+KYYIzLVCYJEFfItM4EYndY45Bcego3DwOQJHytX/&#10;COz898LIax2u2P2I8ybf4+yVb3Hm/Jc4fuZDHD3xFg4deQ17D7yE7buexoatD+O39YuwYvUcfPvj&#10;ZHz+zQR8+uVYfPTZGHz46Vi8//EovPfRHXjng1vx9nu34M23b8Vrb92Md969Cd99Mgp/fjMfW5Y9&#10;gM2/LMbmtYuxc9uDOLj3SRw9+AyOHngKh9gB7Nq8CGtXTcPK70Zh+Ve3YtlnN+Prj27CV+//A1+/&#10;9w9888HN+OHjW/HzZ7dh9Ze3Y803d/F5x2Mt38v67yZjy/dTsW3ZTGz/cTZ2/zQfe36+F/tX3Y+j&#10;vz2EU2sfx/mNS3Fl+z9hvOtNmO97HxaHPoD10c/gfP57+BitRpDpn4i02oxE973IDjuO4iQ9lOfo&#10;o6bCCs1Nbmht81NqaxUFoLU9hArTqDMGLX1JaGH9KDBqZoVogFQTCIbSUTeQouKrfNm5uDsMuR1+&#10;SG1ygW+CHj589yksmsE6jA65UGbBEMK5EyapeaVyK8eFU2fivikzsXDcFMwbORZ/LP8NV06cx58f&#10;MIHQ2ePszJHuYoMcxm2RDOCkOdugKDoKlfExqEiIR1tdG1pzeBLn16A0PAHNZY2ab9MRsiGBr3kQ&#10;/QRSJ+WU3C5uqXPI4VIDPpQmwmrg7O/hNq0G5P7X2v/KWK/u3rqX9eVDeO7heXjhsYV4del92LDl&#10;Q+Q1ePDvlU1XLEefFkoBVEFK3Qjg/0z/72vMGzXCSv8UrC6LTsPiwimYXzwBa26zMTwLa5MzsDE9&#10;C1vzc3CyOY+AYAtEpNshosgJwUVWdNbL8Ag+BxfXU3B2PQP/QCNExlgjJMEQblGnYOu1HWa2m2Bk&#10;8icMDdZA//LPuHThB5w78zVOnvwIhw69jp27n8eGzQ9jzW/3YPmKGfj2u6n48qsp+Ozzifj0s4n4&#10;5NOJ+PiTMfjgo7vw3gcj8fa7I/HW2yPxPtufPp+ELT8swb5fnsaRP1/A8W0v4ez+V3H5+Lu4euoD&#10;GJ16HwbH38TJPc9h29p7sXL5JHz/ze346sub8MknN+HjD/+LGoFPP/4vfPH5Tfjm61vw7be34rvv&#10;b8cPy0Zi+Q9jsHz5BKz4eSrWrJqN3369G+v/WISNG8Xln8LePS8xzb6OE8ffx9kzn+PihW/4b/we&#10;V41+ho3nJkJxEAGpR+EbfQS+QccRFHEGsclXkJFrhoJKJ9S0B6G5LxGtA2mqbeyJRkNXBBq7YtDU&#10;Fcs2Fg09MWjuTURLfyqPS1fT61rUyKFcEtFMHqjpi0V5TwRK6JLFHUEoaPdHWqMj0qotsXf/Ctw3&#10;cx5j3jxG19msJ+WSyGw8MuduPD5vIR6cNR/3TZ2Fh2bNxYsLH8fZvadQU9OExOBQJLg4I9vXA0UB&#10;niiLCEZReDCq8wtREhWD+qJKtBO+rrwatGdXor+iHY3Fdeio61Ajp+KCct0R7XQ4gjjYTBgFSgUk&#10;QfsPQA6Kc7LtoWP2Ecp+AVIrBae0fH4Vc3kMNONBcHPzxvOPPIy3n7sbf/z6OlwDj6C8Oxj1fQmE&#10;sIRQlv8FStHfQ/efpXNL0f/EKaUe/b8BeITFmZMwp8xYB5mfPqFtj8OCyxask8woE9ZM1hfPItjb&#10;DnGp7ogv9UZIsQ3c4y/C0eksLC4fg6OJHmKC5O7P/kiR3+RLN4MLHdTe4SBsTPbA0nAHzK9ugbH+&#10;WhheWoMrestx5vQXOHr4PezZ+Qo2bXwcq1ffi2U/zMRX30xWYH7+BZ3zi/GEczw+/ng8PvhwLN57&#10;fwxdciQ++Wg0fv3mbuxZ+STOrH0TV7Z9BpMDX8Pm1I9wubAaHld+hY/+r3C99BNMj72P41sex++/&#10;TMWyb8fgqy/uwOeE8pMPbyaUt+DTT27mNsL47Z1Y8cM4rPxpOn5dNRfrfl2EDX8+hO0bn8Y+An9o&#10;12s4ue89nGO9cunU1zA89yPML62GjcFaOBhvhJPZFrhabEeAz1GkFhihsMkOhY0OyCmzQlIKa7G4&#10;y0hLM0Fevi0q6v3R2pPMmkczNN4+xCjaG4fatlDUtIQo1TZxuZnLzaGobQlFXUsYmjqS0NVfwhOs&#10;Cl2DxWjsS0FZZzAKm71Q0hSA2tZo1LZHIbvSFUZm2/D9p+8zkj6KxTPnYBFdUn6r8sFZjHjzF7GO&#10;nI+HZ92D1x59Dis/+gH7V2yH/u5TyI1IQWtNO+oKy9BYWYParDy2DWjMKUFzUQ26ShrQVdiANjoj&#10;6IJ9TT2oK65GZ32nxiEJ1hDrRbQTShlFJWSyrmDUxlVdZJXfTB0guDoo1T5pKXmcTkOUOlYkj6Xk&#10;G3JdfA35Bpz8F+QVivdffwYWTutRNxSGhsEkQil1pVwD1EA5XP83YIr+DiQBULdfQNQB/H8FZaC7&#10;AYI89KnLCHS/jAD3KwhwuwR/14vwdTkPH8cL8LE/B38XfSREu7GX90dmdSBiyxwQmMj6kw5peekQ&#10;nE3PIyXSD4Xy83klkYjPc4Z32Bk42h+H3ZWjsL1wAjYXjrE9CKsLu2F6fjOMz/yGi8d/xMlDn/KE&#10;fwtbNjyLNWuWYPmP87Fs2Xx8//3d+P67eXRP6pu5+Prr2fjiixnUdPz47d3YuOJRHFv7Kgx3fgu7&#10;w7/B7exWBFzZj0iTY4izOIkky+OINt0Hb71V0N/3Brb+vgg/L5uCH76diG8Zkb/45E58+dlI/PAN&#10;a9ef5uDP1Yuw9Y9HsXvjczjEOHpq91s4t/8TXDz8JQxOLIPx6Z9hprcGNpf+hKPBRrga7YCX2T74&#10;WhyCn9VRBNqcQDD/vUnx+qhs8iJkUWjsjkR1cwByc6yRGHQBSUH6SA03QEm+K1o6UxSUMiLX1p+G&#10;ctaPackmSI40QEqsETJijJEea4y0JFOkp5ghJ8MaLY1JGBiox9BQG/oHG9DUk4qCejdkF9mhuiYc&#10;7R256O4rYGoxZRrZgO8//hAP3r1EXXxfPIOOSUd86u5FeHb+Ejy34AG8+9Qr+P7Nr7F7+Va4XLZD&#10;ekAceso70J7XgJbMCoJXi67iBrTn1KCvpAk9pS2aWlGgY5TsbOhERTZPysYu9R1xAUc0RGgEJBAY&#10;AXWArqYDql8g1EpglfZGUEXgviHuUy0lr6k7TgHOCNzFbd1c7m5lB8CaMy4hBhnlMvk8malCvqol&#10;l5HkAn2FglBGXf/vwLw+IHQjRBoIpTa9fowGRlmWEdz/HZgjcnJskZdNZbFmYJubZYPcTGtkZ1gh&#10;M9MSGWlUqhVbaxQV+KC0IgzldSEorPZEep4NEuKMERZwHtFhxijMDkRleQzKa+SXaj0QFHsB7m4n&#10;4HT1MGz0jsLq7DFYnzoGy1NHYXHyECxO7IXx0c0wPPobLh3+Hif20DW3/Asb/ngWv695Cn9Qf65+&#10;kmK76kk63eP49adH8duKx7F+Jd3rt5dxadvnsD3yB7wu7kWo2Ukk2F1ChvNV5Lobo8D9KrKd5fra&#10;HticXIajW1/Cxt8fwbpVD2HNj6xjl83D7ysXYfu6Z3Fo279watc70Nv3Ma4c+grGx37ge1wF6zN0&#10;Qb3NcLq0A276e+FpeADehkfgZ3wMgaanEGzOBGF5GmFWpxFufQ5RjqeQk2nKGBpFJ8uhWP/1JKjb&#10;dSZ5n0acM+VyCkUpVmjtYLQa5EnCD669LxVl1R5IDjmHSIId4XAKUQ6n2Z5BuP0ZhNgRdu9L6K7P&#10;0pzx/KiFiubuTKQXWiIl3gSttSno663G4EANmpoz+fk5YtPv3xDEBVg0dS4emjkfT85dgKXz78e/&#10;ljyF1x9+AZ+98D72rdqJRK9EFMXQrYsaNBGyhXUgT/T+hl7GzgElcS8FHiGTmzW017ahOpsnd2uf&#10;2q5zO7msocRtQ4ybcqMFBSkB0oy+chufe1DBqAFNwaoGhDQADtEBNSAOYJDHDsh7YfwVEEW9fH+i&#10;HqqL2zvo2O1NQ+jh6zd1F7Gzy0Ubo77MO21Xgz2EUkH4P4dSMxAkrej6gNBwgP7qkH8/kvu/hrKu&#10;LhDyU3gNdQFsqVqRn7r3al2tL2prqGpvSn4HJBSNDez9G6NQ0xiCyiovlJY4oTDfGsX5dqitCERj&#10;nfyeZQzKyv2QnmmO2JiLCPc+BX+HE3C3PAwnw/10y90Ecw/Mj+yl9sD6BHWa0fb4Sujt/QZHtnyA&#10;fRvew/4NH+Hghg+xf/0H2Lv+Pexb+y72//EO9v/+Lg6tfQ9nNn8Kk4Or4HZhFyIs9ZDiaow8X2uU&#10;BTugItQRVSH2KPE3Q6qjHnyu7IDR4R9xdufnOLHtI+xf9yr2rnsZx7e/i8uHvoDZydV8D3/C7sxG&#10;OOpthyshd798CJ4GR+B99Rh8DU/C1+QUfI1PIcTyFOE6h3SfC8gNuoL8KDpfvBEqUs0Y9azQXB+I&#10;7oFCyG+SDFA9A6XoaItFS6UnWuRbNRUe6G6KQn9/MY+RW1A20fUYR+mcTfxb1xU5oibfHtW5NnQh&#10;K5Snyd3ojVGd5cATXebRys/waX6Or7OnEHnFdijKtOWJK/Nu5eyn0IzKSn/4uF3Ake37sfyTn/DZ&#10;Kx/g05c+xMcvfYwPnnsXv3z0M8xPWqAwpgQdZZ0oTswlYDzZedL3sx4cFGlB+4sUkC2oK6lmhOQx&#10;hFQHorrhgtSCyh35Vni8OB0UiAKlBkwB8Jo7iqTelChMiSNqgORzKiB5nADZzFYGjVifCoxKXO/i&#10;emcToWzsR2vdIJoZp5sHspicc+iMMoVNSgSdoxE05Zga2P4OouHS1Y6a5RsB0l1zvH68LGsec6Ou&#10;P07zPjTHXX8d2SfHFWNEV3sicznVFk/FobOVkpYnkVKrRnJSdbTGqH1t7fFok7Y5As2Es7FBfrDH&#10;By0NQWhvjuH2cALsi/JyBxTmMXal6iMtTg9xoacQ6XMEAU574WGxE076W2B/YQucLuyEy6W9sNXb&#10;BKMjv+P8rp9xZusqnN32m5Letl9xYcevuLjzd1zasfqajPf9DvvT2xBgdgLJbkYoCCCMkZ6oj/VD&#10;Q4IPGuM9URXhgDxvE0RanVGg2Z3aBavj22CwfwX0D34P81O/wfniNngbETzj0/C9epJOeAI+RqeV&#10;/IxPIMDkBAL5GkFWx+kop1CRYojWMie6lg9PlmCeqFGMaAkY6k3nWZODQX7g8mM+rHgouU8Pzy7t&#10;zyWAH4CSutud7hjN71aqm27JpHWZAC8/0dCbSQDSqBT0d8bxZE9Vj+Hpy+NFvQS7Es3N/Ls3hPMx&#10;jdwnFMhtSNrQ3FDNjrINtcW9SAothNk5J2z7eR/WfbOef9MziHJi55rRgJ4Gdg1F9agpqFQgaS7u&#10;i4MRIIFQKwUYgWyoaEBVURXk+qHcQUVGSGVwR9ZlEOYaoPIY6R+UpLYUBxTgeZxWyh1lEKiR8Alw&#10;AqcAqYVR4FTXNwmdDBb1NQ2gl+ppFjG6atXF/QJmS0MfmmqG0NhWgpb+RLplJv8auXTMfKpAK800&#10;NyVCqyTT3YaKWXvSURUk8t3JAm7Pp9jymOtgaR6jm8cqkuV/lxyjOU4k3xzRgKwVzxMlLbSaaXeE&#10;spO9c2dnMro6ktBNOLvbE9DdQUAZrbo6ZJ3AslXL3K5TVzsLaAGZbUd7FGGNILhhbFnXtISghXVU&#10;Y4M36qudUF1mg9ICxtvMS8hNOsPa8yhi/fcj1Hkn/K23siYjFKY74HR5Ix1rLS7t+w3nt6/Fhe0b&#10;Cd8WXN29Fcb7d8D04E5qO0wPbYPJoc102C3woJNFOeojJ9ABVdG+qE8JQXN6BFozItCWFoz6BA+U&#10;BtkiyeUqgs0uELrz8LqiB/szu2F7ejNc9ffDz/Q0Qq2uIMTiEgLphP5GxxFAGAPNjiLI8ghCbQ8j&#10;yuUw8qLOoq3SkQBG8SzJYl2nnYiubt4s93Xl2aOg4JlL/7v+nyzL1BQNSDwdtcu637UUybLsk8cK&#10;qPI8PGPpooDcxFnukCffRJEzXfdccme+WvT3ZqG/O4MvI++hm+v97BwH0F7HrqG8lw7bjLSQPDhf&#10;9YDtWVtEWoegKKoQTcVt6KknCHyZ0hSetA1dyrkULMOA7CNM4ny9nfT+slq01DQpt1RQynYtjCKB&#10;WgeljJCq+pL15JDMzuFxEnMlBqv7nQn8AmIjozHVp4DkY6SlZMqdxOieml701TNCM572E94+OZZt&#10;byNjLLeJerjezbaVUDbWspOpa0d9ewxr7gS09qWgpTdZSZZbWSq0KaWxlk/nOmPuYL4aDOofovvz&#10;MxUQ2wczVK3fzmM6B7hfRnAJrQDcLt9rHeBzqFHxVLRI/apV66CIz6tV20A6OpTo3qxxO1nWyJxY&#10;zYSGSj5nKaEtYJ+VTdhz6JTsfTu7UlR0UnB2JjGXE0Iuy7qom+qV7VQ39/V0CrhxVCyhFPfUumq7&#10;gCk/lx6KNjpIK8FsaZSbK3ugrppxrMwMFYVXUZKlh7ykY0gP348E392IdN+BILvNcDf6HVbnVsLg&#10;8HJc3rcCV/etgdGB32F6eD0sjm+G1cmtsD21jdrO2nQbHBlbgywJuZcVSqIY+1LC0ZJFR89LVGrL&#10;iUVTaiAqIpyQ4WGMCJvLCDK/ROe7CNfLB/l41okGewnlEdaFZxBocRL+pgcJ434EW+9DmMNBRLse&#10;QpLvQZQln6ejuPMsoluxvtDAwrNOAJICS4Em8Alg/1//k+eQ59LBLJLn19zlTtZ5erLlawuwQ/JV&#10;MflOZwMhGaBj0C8bBtBW04Om0jbUZDWgOLYcxdEFqE4oRUNOIzpq+tArcZBgtFa2ojyLDs2n00RK&#10;vj5bAVIuO6h42jWIurI6NFQ1YIBvRXeJQkFJDV8WCZz9BHH4NcahHg2cKq5KjCVwOiAH6XICpeoQ&#10;FJBs+d66yjvRXSozgjTHCZT9hFHUp4VSgOwS8TnaGvpZPtAtawdQURFHeaGqOgCVNf6oqg1ENVVT&#10;F4y6+hDUihpCUNfI87YrB30D1fyrNhCUGnTJvXy6Y1HfEo7Glkh1z18Z8e4frKG7laC1PwUNneGo&#10;5Xle3xyKhtYI1FFyfAONqYEmVc9W1EjTalCKRhOZaRWW+mSWUR0G2KmKW7bJ5JDeBLT1ZmBEd3c6&#10;urrSlDpFMiKoANVAqgGVUBLcbgIsyz101Z7O6855HcxISuOYAmZrSxDzvTimFxpqnVFfZY0agllN&#10;MCty9FCUchTZMXuRGLQVEW7r4Gu1hpH2B4L5LazOfg/rsz/C8uwKWJ9bDfuLv9NJ1ys5XloHhwvr&#10;4WFIoB0vICfIEdWJdOdMxu58vreiVKXOgiS00DEro12R5WmIKJszCDY/iQDTY3C7IlCv5XOt5fNs&#10;ZgQmnBa74G+5DSH22xHpthPxvnuRHnoQ5el66G5w45mXQgjkF7zkHrE6pxv8y/L/Gyj/7j8dqLp6&#10;kpbDTkFzz9p67m4kQH2sr+ggjKNddf3oqO6hU7ajIb8JbSUd6KrsQRdBlWN6mJyldhQQizMK0VzJ&#10;WMxl5WLakVK5Vqhu8NfRh6rCCnS38AC+tA7CG3UNSnFDrl8Dl+sSb5X5U0METtWJWpfURVMVXQVI&#10;AZYu2VfZi/bsJvTV9qGfx/wFSv4b+6hrUHK/qJ3HCJTNDA2VebkoijZRvxJXmmCD8kRrthTb8iRb&#10;drTcRtVmuhBqlgn9/GyHWll+tKGzvwA1TUEoz7FBfZ4betpy1f7BoXq6aQ2auxNQXuWGonQzFKdY&#10;okR+eyfTDqWZ8stxTIas8WW5NFtkh5Jc7suzR1meAxqrgvl3KSGQjfxEm1Un0NKbyM4hgEYWr4FS&#10;p85Onsg3SJy0S5xUgZuqXFOkccvrUGrAlBjLXkUi7DC3bGr0Zs3pxijriJoKS1SVGKEy/zLf9Ak6&#10;5j6kR2xBnM/vCHb4GR7m38PN5Gt4mHwLd+NlcDX6gfoRbsYr4Gb0M9yuroDTlR+o5fAx3YJ490so&#10;inRDQxo7gwK+r5IM9JVlorcsA73FjBc50aiKdUWmjz4i7A7TDbfRGbcwtq6B3flvYa33tXouL+M1&#10;8LNcw/fwB6I8NiIxcBsyIvegLP0kOmusMdjNyCpxVUVKuQWkwKGLmwKInHXS/r8GVOeYGiBFmteV&#10;1xIoNb8a3dvVox38YK3FE7Obca+Lsa+jshsdVd3qxJUaTEDUTALnu6RjdTX0oCA1X7mhQDhc4m4d&#10;Ld2or6hDV2uPmklzI4gKOj7277aJ1MAPQVSXOPh66homnXiQ71VgHGB9OEQ4ZaBHRlUVmPIeG9mp&#10;ZDaiq6BtGJD/2SklunYLlHy+Fj62hbG8pbqLnZEfWoud0VLkiuYiFzQVOqOpwBnN+Ro15sltb9wY&#10;m3MwKDfKVm+yi65YiqbWMNQX2qOl2J2dVT6rBpYP7ATl793enYqaaneUp5miMskMVckWbM1RkWRK&#10;+E0JvzFK4gw1itW0xXFXURqjj+ZCb3ZYpewAJG3JPYJb0NwZj8oKR3TWRgiUGQRSI+WWnSIBUtNq&#10;oBQg09FDOHsVkIywrDn/HUpR9DAwQwhlEJqafNEoXzKlW9aKW5aaoLrAgG55FoUph5EZvQOJAWsR&#10;4b4CwU7fIchR9D0C7ZfB3/Y7JV+rb+Ft8Q28TL9kzP0ErgafIcByLVJ8L6I8zgctOXwvxenoq8hF&#10;f2UeBipzFZzt+bGMbHRK/wt01U3wt/oZPuY/wtXwK9he+IAu/Bbd9wN4mXzB1/sRUZ5rkBi8CVkx&#10;u1GadhKtdPaBVj+edWn841VScnYJECJZFkiZAxkjNT/iI84lgApA/y/A/O+hlNfu6xH3k5N5AL1t&#10;AiYlJyvB7GGck1jYw7cpX49Skgvu1CChqyqoYnqpV8ANB7KP+1ob2lVk7etkvPwPQP5HCah8e6oE&#10;JoQyYKNGYKWlZO6rAKjmwWpdUo3AatVV3I62pBp+lj2Ej/8G/juGQykuORxKkSwrt2R0b6Waawlq&#10;ew3fexIGulOU+ruTKVlPYpvAiB3P95vI+F/Bv6t8lppOVn5qoq8vh+d7LP8d8QRS9gtEmt5lYKCU&#10;zNCgWkLR3RzI1w5CX5O0Afyb+6s5y131PoTMh52jN+XFzt2L6YWu2xLF55OftJAOQD7HdvT05qCd&#10;JtbbkSI1pbggoylhk4GbzrYEAiYDO0lKPR0SVwXEYTC28xg1yBPL5TjVdikgxSmllQircctWvlBz&#10;kz8jrCfq61zolowL5YywRVcZLy7Q9o8jJ34vUkI2INZrNevLnxHmsYL6GaFUiNtPCHJZjkCnZQT1&#10;WwTYfQ1fi8/hbfoFQhw2ITPIADXJgYSPEbs8G/1VeeiryVfqr8hBZ1EialPckRt8jvXhWgQL6DZf&#10;wcP0EzgZvAvHK28T8g8QYPsNoj1XISV4PbJid6Ik7TgaCw34h3VmLx+GwYFMnl0yeiqDLvLhiGRg&#10;hdFR3fKDdd21QR8ZVZUPV+eY/9v/dFH1Rv2NUw6288To44mhuZQh37xQbsgTu49w9hKI7g4NhErD&#10;wescRFk2T672fna4GihlvqkA2lrXirpynpisJcUx/xa8/yAZ4BF3lCg80EHw5NJKq1Yy9Y7vUU29&#10;EwDpbOKYEmVl9FW29cpdCJJr0ZXRiH52LH0E7LpT6sTX0kKpwKSujcJyfyshbqojmHW9/OzkMxLV&#10;DRM/J7lNCzWkfpBJPk/+TYf6tH9fAVRGyCs0Up+pdIK6zlAmcBDUIbnLhNyPqVDdckZGzjUSZ82j&#10;5Be5c6jsaxqU4669nryWxIcqvk8eT4ce0dQYyHhJNbD2q5PrjEF0NdnGGq2JUDUGMw5QTaIQAkY1&#10;0v0oaTXbqWa6ImvIVtUytqpl2S/xlU5JKBvqXNFQbY9aRtjqEhMVYcsyzyAv8RAj7FbE+/+BWO81&#10;iPX5FVG+axDpswYRXr8izHM1AV2JMLflCHH5HkH238LP5jtEuu5AXrgJGtJD0UmX7K8kiDUF6K8t&#10;Zh1SrADtLklmtPVCQdhFJHhtRoQroXf+kRB+DU+zTxmLP4Kv9ZesaX9CSuA65MTsQHHqYdTknUc7&#10;32dXsxdP1HB+Vun8w+fzj1dKET4l+cDkxltF/IMWU/KhyOUQ+ZDFPeWPLiAJZP8bxxwOooAtksdL&#10;Ozw2dyqX7JZLBDwRBcgBgiYgyIip5ibu1yEcLhk5battR00xe2w+lQzoyHYBsLm2GU1VrHd4jGaU&#10;9Tpw/53k+qQurmqg5PpwILWSiQNyNWiA52VPXZ8a5LlWUxLArrwWtMVVoaewgzFWoNS55H+GUoGp&#10;YuzwAZ9+NNT0obNdkov8vQSoGyX7NOIzEjL5+7Jwlj+KmjMoAIo7an6CQh2jHtfOVrZLK2MMbfy0&#10;WI9ek6askPNAA6BO0qnLNik9+Frq/JDXkU5A9jdjRF6uFUQ5ORZIzzBBRqYlMjPMkc/CtDDfBoUF&#10;ligqkNk81ly3oiyRn2+BAqqI+4qLWMiWsLgttUN5uR0qy+1RVc7asdIZ1TLpulKWCWKlHeoqxCUt&#10;GV/plMXGqCrQR1kWI2zyEUbYnYyN6xEX+AfiA/9EQvBaLv+JWIIa48c6z5egEtgoT7qo6w8IcVyO&#10;eM/dKIyyQFNmBOHLwkBVEfrrWEDXl7KHLcZAdT63p6Mhw58Fvz5S/Lcp6KM86cDO38PX5kvG4i8Q&#10;6vQD4v1+RVbkFhQlHUBl9lk0lhgyejjQbfx4wkbwZE2kg6RisD9T9YKQnrA/F4N92TxxRXx9toM9&#10;ORjo575BuR6pc035YGVwRgaFdLD91Q3pHWofT2Ouywclx+vg05wMmm2ak0v3A0Q9Hf08CekQPCF1&#10;U9tkoEbnfP9JAlstgWxrINg8x9T1Rb5cc00LWqtb0M9ltf1v4LtRvT2atl+eV11KYcdAV5ZZOAKh&#10;DNyor2oxXssMnWsT1MUhpaZU9SVB47aeim60J9WiI6UWfayH+xr7FJQaMCW6auLrQANfT0VWTWwV&#10;6YAUdfB4uTzSVCtw9mCQDqj5u+qkG8HWtRrxX/Jv7b9LPg8doHLMjRp+zN9JRtFFw59Pt60HIy6d&#10;+haXT38HaU8f/BTHdn8JvSMrYHhuBYwuLIPplR9hbrAC5ld/gYXRKliarIKN6WrYW/4GN/v18HbZ&#10;Aj+vnQj234fwkEOICz+G+JgTSIo/g9Skc8hK0UN2mh7y08+jIOMCijMvojTzMkqz6JKynnoaBYkC&#10;5W6khG1BUugGJIetR2rEJqSEb+T6egVrfNCfClaBJ8Z7JaLcGDX9DrCItkZzdhR6yhgRqulYBHKw&#10;oYwfGsGsKeL2DDRlBapCOz2I4Pv9hjg/ujAjcrDTtyoSR7KWTQlZh9z4XXxPx1GXfxHNjNhd9U48&#10;UXwYAYMZ/UKZ98N5wkcShBhVa/R0RjP6RTG6iyLR2Rqp2u72aO4XiFmHCsDirurHZaWX1MVf6UUF&#10;WOkhpaeVAQTN8vXjRBKRpV5lKz/7p43MUt8ODDSjhyd9N91FItsgYRAw/k9Ayv5eHlvDelKuPWqg&#10;HGRHWUVI2/7jgM5/J4mscilF4qnGHTUgKneUGpL7+gmqmhigg5IaYk05INAIdIybXTnN6IytRFd2&#10;E9f70MvtvSrCamC8PtBzvab8i1Py7yDqokt21hHI2l66JevSvhuh/HvxX/Nv6/8TDX/M9ccNh/Tv&#10;1v9eIx6afTsenXU7HpvBdvrteGjybXhs2p14csYdeGbOHXjhnpF4ftFoPLt4NJaK7h+Dlx4ci9ce&#10;m4B3n52GT16ZjS/fmo/lH9+H3797DFtXvoC9G17D8d0f4OKxz2FyfhlsjVbC3WYt/AlwhPduxAbu&#10;J3iHkRl5lO50FJkRh5AauhtJIVuRHLoZ6XSsjOhtBHU7l7ciLWKLAjRZgBVAA35DvO/vyAg6jLIE&#10;G7TksqYtz1Gxtb+xjL0vxXaA6z1lmWjOCeJxJsgK24vU4HVIDmJM9lmJcLcfEOryA2K8ViItbBPy&#10;E/ehPPMkanIvobHYBO2VNuisduKH66rUUedGuTP2eVDuaKl2RXO1CxqqnNFY4YR6JoT6Mgc0UE3l&#10;TmhjUd9R742e5gD0sb4e7IjEIEEe6orRqCeO7pRIAlL4OaZplYqh7jjN/s4YDHbF0325v4fbCfkg&#10;3XqoN5nb4niSN/C5Ga7qWYM18aRWkVUD3rXLE38jccHmGtaMpXUqXculC7n+qLsG2ad1vv+J1Ne0&#10;JKoSOHUnAfYpuql0MnCj3FJAFeekk8t2AVLcUjQgsFV0se1DT3knulJq0B5fhe7iDlVL9hIuNaij&#10;6kodkCJNpL0GJvcJlAJjN2Hskr+JXBqp7SGUvWhrkdShSyH/O/FfqjR8Wbf+3+k/Pe76tn/fzn8J&#10;RkwddSumjLwFk++8mboJU+78L0y94x+YcftNmM1t80ffhnvG3I55Y27DzNE3Ydpd/8C0Uf/ArFHc&#10;z/U5Y3nM+FuxaMrteHgWYZ4/lhCPxz8fnII3H5+K958htK/cg+Xv34cN3z2JI+vewJVDX8Ph0hr4&#10;WbHGc9mJWI+9iPXaw2i5DYn+WwjoDtaYu5ARtZPtDqSGbyeU25BCYFOCNiMpYB0S/NYjM+Q4KhLt&#10;0ZoXh26pJ+vojo2V6GuqIJhUHWvL8my05obyOHPkhB9EeggBF7AJdaT7KoS7rka05x+EdQtyo/eh&#10;OPEoylPPoIqOXp2rj9rcq6jPuYraHANUZ+tzuz4qMwx4zBWUJF1EQZwecqJOIzvsFLKCTiE94ATS&#10;/I4iw5udjs8RZPseRY7/UeQFHENe0FHkBkl7DPmBR5AfzDbsBIoiTqMk8ixKos+iNIbicj7/bUXc&#10;Vx5zDhXxF1EVfwlVSXztZBnYuoKaDCt0N3ehl2YrUU2+wiQR9O8gvFECXlluOdobOxjLB1GSXYK2&#10;pg5G8/+5Q+quPcrIqlzoV0ASRlUX/kU8/WS7AlUckjFbxO3imAN874OEp5/w9Oe1optAtkt0ZYzt&#10;JYh9hPWvAz0C5vBlvh9Cq1ySx3ULlFQH1VbXq4GSbllX3Y3ubon+/w7PfxKfmdK019eH6+8f95+k&#10;ex7N8l+3D9eISaNvwYRRN2P8XTdhwkjqzn9gIpcnErxpY27B3ePuwILxtxO8OzBr7O2YTghnjLmV&#10;y3di7rg7MW/8nVgwaSTun34XHpk7Fk/eMxnPLZqKF5ZMwwuLZ+ClRdPx0r1T8DJBff3+Kfjk6Xn4&#10;+e1HsWfZWzDY9gOcTq+Dr+EOhFjtRJjddkS5bkWcgnMHkgMo/11I4nIC68EEv61I8N2CBO9NhJiO&#10;GnQCFQnOaMmPQw+hHKinOzYx1jVXMXZWoK++BL0VuWjLjeBxFsgOOYxU/61I8tuEOK917BB+R5jj&#10;74hyWYdE760Eag+POYicMMITfpwQn0BO6DHkEKgMApbqcRhJroeQ6HgIsbb7EG21FxFmexBptBsR&#10;V/n+DXYphV7ZgdDL26itXN6OkCvbEHZ5O9epS9wnurgTIZe2UZsRcnEL17ci+OJmapNaFwVfYqu0&#10;VR0benEHn2cXgvWYGtzN1aBKt7gD6zEdcOpShHZZIuU1UAmSTJUTCVSlWcXqkkd1aS06CbdyyGHQ&#10;/Z10taOSDCYpIAU4Pq+IkMmEcpFmNJX7VM3H98f3KZCJ88lgjrpGyWMktg4QnoEK1raZTeiIr0R3&#10;Jh27mpFTQamrJ28EU+uaykXluQkmpZyS6mT0bWdsbavtZl3Zg/qqXnVnPP4r2ZMQBjXAIpAMW79x&#10;+42SulTVpjqJ+w5f10p33HApAIe3/1kjxtH5xtIdx9xBsR1Hlxwn7V3/hUljbsIsQjmP8M0Zdztm&#10;jL2VoN6qoJw55k7MHnsH5hLWBZPuIJSj8Ojc0XhywURCOQ0v3k8gH5iFf94/Da8umYrXCOTbD8/A&#10;J8/Mx/evPow/P3oBJ1Z/DPNdv8D1xEb4XtiJAAPWpmY8gW23IcJxG6KpKEeCSkU77dBqG2IdtiKK&#10;SvM5h/I4NzTnJaK7qoAQSnTVQslW1nsr8zRQxtog0+84Et23I95tK2Kd6dJ2G9kZbECE1RbE2u1E&#10;vNMexDvuQ6z9fsTYEDqLvYg03YsoQ8JnsAfh+rsRfmUPwkSXpZVfKN7LbdyuvwsRSrJM8d8SoU8Z&#10;EFiCGqHPx0tLSRtusIPH7dToCtf1CRxhFnh10kGsAXIXQd3NdjcCzmxGYbfUPpQAAP/0SURBVGy0&#10;Gj/q4AnXTTh6aQICi24WzY3LuvVBfu5NVU1IDIpBTUkNOprldzM1jx1+3MCw9eESd+wnkBJT1W0h&#10;xQm1IPY1EzoC2CfAyUCMwCLXShknu6t60FXaie6idvSWMJoSugHCM1jTjcGyDgyUtqEvrR6ddMqe&#10;/FY6J2FUteSNQMq6BkpNrNWKx8priVt2EUg1cYKv0U6HbOVrNHG9oqiRfyep5TUjprp6/t8l1w9F&#10;f7dPpNuvkwzk8Q+jWhmR/U+6cb+sD3+sRiNG3vYP3HmrRrIsuuu2/8JogZNuOVXriiJZnkL3nEo4&#10;Z9A1Z1NzCO09E0cRytGEchyeumcSoZyMF5fMwiv3z8a/2P6LQL76wFS8++gsfPrsAix77VGs++RF&#10;QvmRgtLlxAZ4n9sOH73thHMb/C/vQAAdJuDKVgTyRA/kCR5kSBcy3INQ0VUuG+1CistllMV4oiUv&#10;GT1VheivL7/ulArKcvRVFqhZPWVR9khzO4sY6z2IsiLcFgTGhCe9EUEQpzOi4/G5I6/uI0AEjQqj&#10;IvT3IZKSVrbLcqRque/qHg2sVwU8LrONJIQiDYCyXStCqVq+dw2YAqwWSiWBVKMw/ts1gO4klPy3&#10;SgdAhYouseO6tBsNRVUq/nXVdtIJCYDWxcTN/uJoN2iAHXVJZgmSA1mTdhGeYUAOh/HfoWRcZa0q&#10;X+mSOlHNwGkREPl6hEUzCkq3EigFGoKiYKwlIISjm/ViJ2HrSKtjPK1Bb24zBirZIZS2Y6C4DYNU&#10;X3It2hNq0FNEaOv4PP8RSs3yX6CkrkNJp5RrnQpKqqqLtX8Pqgrb0dYgs7LkiwRFSuo6o/piQQnz&#10;tFzukjnEIlmW7dp9f5HsG66y/6C/Oe7at4TkmrfcOV8rWdZqxK23/BfuuEULJoG8Q8RlAXMcY+xk&#10;1pMzCOQMuuJU1pWTR9+uwJzBZYmz16CcNpZQTsAz8yezpmRcXTKTLilgSkunfGAKoZyNz569F8te&#10;fwRrBco1H8NiN53y5CYCuQO+5wnm+W3wI5x+XPc7v4uQ7ob/pT0IooIv7kUgT8wgnpShl/ci2VGf&#10;NZg3mvNT2RMXseeVWlIDpQKzgesKyjjWbE5IdjpPKA7wxBfoNKCFGuwjIPsJ0gFEsY3ieiSllq9q&#10;1qWN/It4jCGfx4jLVIQR17ldgX2VzkpFElhRlAJdRFgVxMNAVdJAqpEOzu3KPTUw0o21UIbTlUMu&#10;MjlY6LGGYh1GR+hr6FWzb/47h9RJUlRHUzdqC6sVkJrLHtf3y+P+7rEad+SxdEb5vqV8c0O+26hi&#10;qYBICOUbGzLoIkAqaSERMHsYT/v4XuVyRxdhbE2lQydUojejHgM5zWShEwMFrehLrEYHge0p61KP&#10;k8f/FUiRxiVvdEo5Vvd6MtAj6hzmls2VjLDlA2gqS+H7c+H7dWfkFXlQXnR3b8qL548se/IYbauW&#10;ZZ+3GokfroFmX6XBFj8MtvprxOWBFtnO/WzVvmY/1tGyzG2tVBuX2+Qx3N4WwGWqPRBDHRqNuPVm&#10;QikueftNGHXnrbjrjlsI538RSjrlXTcTwDtYR96JadQUAjlptMYtp2mhlGg7f4JAOQaPzhmHpxWU&#10;jK5L5uAlQvkSY+y/lszAG/dPx3uPzcHnzy/CD689gnUfi1N+oqB0O7WJQO6C3wWBkDDyxAtgG3Ce&#10;QEqsFSgJYfClvQhiVAxiXRVKsJKdDOiUvqwp0+iUxRoIGwllE6GkZL2HsVagLIt0RqrTJcJ0SEGp&#10;nI/ARQhk+gLgAQImOohoAhfNddUqHSRwBxFuTPCUNMdKG2F8EJFso3hclOF+Po5i3JXIK+tRhoSa&#10;ywpQLaz/DqXGcVXEZfRVEVgbkQVEHZTi0sEXWPt6OvFDJyQSBSUy/g1cw9fVNgJZW9qCDL9oughd&#10;avCvj/mLdE4rDqyiKpeZ2kQyW0g3gKNxRzoW3bKvSSPd6KgCVG3T1I7ytSsFaHUvuumQnTlNaIsq&#10;RldkAfqLWzGY24S+hCp0E9Qe1n89jLaq/vxbKPm8fwOkSA30DIOyU+uWLVXdaKweQmVaIorcD6PY&#10;5zhKlI6i1O8YyvyPoTTgCHUMJbLsfxzFAUdRQhUHHEZJIPcp8fhry0e022WbRrJewuOLAw5pH0dJ&#10;K+v+B1Hkd0Cp0G8/W9E+FAXsR2HgPhQGcJktoRxBKAnh7TdjzMjbWFfeilG334Kxt99KKFlDjh1J&#10;lxxFCO+gS96KiZS4pUTY6dw2d9xdGiinjsUjc8YTyqmEciZeYHR9WZxy8XT8k3qd9eV7j88llIux&#10;/LXHsJ5Qnlz9GSz2rIT7aU1N6U9XFDD9WD/5sw0gqKrlCRnIk1OByRNWA+UeJDnqoEznh11CCMv5&#10;gVVisLH6GpS9VfmsKeNQHulKKC8TokMIkYgqMIpLCkxcFqgiCViU0WHEENxoHhdNEGOMDiGKy5Em&#10;hxSAGnEb12WbTlHcro7n88TQPXUwXwdb67zisgKmdAwKRgGTsFKaiCzSLUu9ql2W2pXvN5hJojgm&#10;FkP1QHdBC3o6eZIOc8obW5HUkbUlDUjyC0dFSjoGern9byKuPEbFVoGR5Y0AKdcclUMSSDWQowZz&#10;uF+5pQ5KaUXcR2gGBMwmxl0eK1/PEigVMIyUMiCjHFbqvvR6NPqksoZsxGBWA3oIZU92M/prWE+q&#10;mPp3UMo2gfF6fL0RSo07D3fKHrQRyqaqPlRmlyHT/hSyHY4hy/GkVieoo5ptDlxWregodQTZjpTD&#10;YR5zSLPOZbXuIOsHkel4EBkO+5XSVct1+wPIsOOy3T6k2+5Fmu0+pNrwnLXejSTznUgw3aYUb7IV&#10;8aZbEWuyhefPRp5/6zHi5ptG4HYtlGPvvF1BOeaOWzH+ztswYfRtmEEnnD1uFAG8UwOlXEIZdTsh&#10;lZHYO7jvLtwzYTSdchwemT2RNeUULL1vhqopX6I7vrx4Cl65byreIJQfPDEPXyy9D8tfJ5SfvnId&#10;SnFKOqP/RXFGgkko/RhRVSsDG4QxkM4RyDZItbsQwhM2yfEK46vPMCgrCCRrrSZCKRGW633ilHkJ&#10;hNJNOaVAFUowwglJJBWuHE9gJEAKRELJNsb4MKIFNtPDCkDVahVpegRRZhSXo2Ubl6WNNpXHHUKs&#10;PJ6PieHzqmUFtxbwq3wturDE42hdRNbCqoAleEp070ju1zg6W8brcD4umB1UbVaBmr4plxHkmrjM&#10;zhGYBKpBwnYjmDIZoKWiAQ05xWpwUeKubr/uGJ1k8oFEVTVVTnu5Q4BUX0DWqo/urBnYkWUCq60l&#10;pZUvIOvcTNxRzdrhugCji6QacBi/S+mYiYyxRXRKOqTE1175VgiPU3Wp0l+hVDN/hkE5HEj13Fog&#10;5TVkwEdqSxmFbalkXVnei7rCFuS4XUIOYcxxPo1cZwLqfBLZLifYnuC2k8h1Oc7tx5DnfBx5LseQ&#10;78rW+Sh1hDrG/UepIzxGoxznw9eU5UxQqWwRIc4msNmENNvhADKpNPv9Cs5Uq91IsdqFFMtdajnZ&#10;YicSzbcj3mwbRtz0jxG49ab/wp233ITRt92CUVqNv4NQjroDM8fehTnj6ZYKytsJ5S2E8lbWl3eo&#10;bbPppPMJ5eIpdEqBcsE0QjkLLyyZrS6JvHjfZLx03xS8+cBMfPjE3fhq6RKseP1xQvlP1pRfML6u&#10;YnzdrAXwuvy1UIpTKli57s/4Gsgo639pF8Hch0TWlCXRPqwpGV8JZR9rygEdlBJhG/iBVxdqoXRH&#10;ivMVhBGOEJ70IQQhjNFS4IzQxlbldoRInC+WUMaYaCCMJoQiBaWZThowY2SfQKmFVB4Tqx6nAVMD&#10;KIFUcBJ6uqfqAPi6MXwP151UI03kZSSWZS288v7C+Zjwq4cQZnwcrcUNGKjjCS8zeAicbsK4ckzt&#10;8jXIdC3hHRzg/hv2DV/XzQTSzF3lvnY+lxZI3Tc4dKOsGiAJrMRoXVwVhxSQtA52HRwtlFpoRLIu&#10;1ygHWOsNlnRgILUO/ck16C1t52M0EwY0QGuB5Osq55WI3MDX0r7GcCCVtM8vl0ZkwKdLBnzomM1V&#10;Xawne1BX0oVcbzMFZa7zGUImYFIup5DjQlCv6QSBpFw1yieo+a4EldsEUs0yAdXCqgM5l2AqIAlt&#10;NrdnO2mdVrmsxlFT7fZqwNQqjetptnsUpEkWOzRQ3vxfBPO/WFvedBNup+68+R8YQzAnjiSUY0Zh&#10;Dt1wJl1xkoLyNkoGe1hnUtPHjKRbjsTCSaPx8KwJeHrBdDx/H+MrwXxx0XS8uHAKXlpEp3xwloLy&#10;6xeW4Oc3nsAGOuWJNZ/BfI9AuYUA7vwLlBox0opUpBVI96jW9wLBvLgX8fYGhNL3GpT9aqCnmoX1&#10;cCiLFZRlkR6E0oBQHkYQT/RgiYJ02xDGxjC6UTgBkSgbQSAEAImoESZHKDojW7ltpWoJ4TWZcRth&#10;jCSMkTwuQqCV4wmkPC6CUCqYBCp5fr6mGkjiurivQPp3iqY04GrglFgdwfcdxsfG2V5Fd0UXAeEJ&#10;TdB0IA6XDrK/A+/vJNcwVUso5etWAmUfXfLaLTuuQSlAirhPYNQCObyOvA6kjL7qBnq0IiDdBKSb&#10;dWUPnau3qA3d2Q3oK27DQEot+lM1813lu5TXXZEtX08mHsjcWN0g0o0aDqYO/i6+vgCpvuzN520s&#10;7WFd3YvcAEfkMabmOZ+lzig4BcwcF41kOY+Q5rqypXKk5Xo+Jev5hFZJBytBzeV6rmo1riqw5hBa&#10;JcKqAVRiL2Mt3VIcU6cMbksXMe6mMt4qKEW3ULfTMW+/6R8YefN/YcwtMqFAIupIzGFNKfF1og5K&#10;tjIANJkSUKfwmHnjx+DBmRqnfO6+6VjKunIpgVx672S8TCjfemg2PnzyHnz14v1Y8eYT2PjJyzi5&#10;5hNCKTXlFjXKqgHvRjBFAuxOHiMDQdIy0vLYOLvLKIn0U6OvGigr+cFJdNVIRmJ7agTKRJRHeSHZ&#10;SR+hrBeDCKEuDvsL6AK9dpQ3gA4sCrxygFH5EME9TIBZhxocprsSaENpjyHY8AjFfYZHVRuqRBfm&#10;MSF0tGCDg3ydAyp6y0CV/Dv8L+1ECF83QlyR0MYZH1ESZ5W4LO6skw5OTc0qg0lHEMoOJNXJGl1y&#10;CYExVSaQ/5+g/O+kg1VdUtHWkDKhXQOlJrbqIuv12KqBUTffVAekwPBvcAwDUndppItwdJV1oju/&#10;lTVlAzoSyhlZWzCYTCAZYXsJkdSdOoeUGUByVzsFpDyvXCpRDqx5vf8EpXJJSqCUmrKZnUBjaRfq&#10;SvuQG+yFDMbWLDc9ZLvqIYvKdmFLZbueJ4SE1eUc23ME7xxBPMvIq2nz1LpITyvZJvDSdV3kcQLw&#10;8AisAVRFXgHVSeuYdE5RpiNBpZvmEFipWcVJR9xGAGUE9hYZ8GF7F2PsXeKUt96McYyv0xhfZyso&#10;R15zykmjCSP3iWNOuEvWR2LmONaV0yfgqfkz8Ny91MLpeO6eiQRzMmvK6VooF+AbQvnLW09qnfIT&#10;1pSrWFNuJRTifpqT928lo7LXtOsalMWRPmjSQdkgo65/hbJXQZmEikiB8ooWyv1q4Eggdzu9GQ5H&#10;/oTdwT9gf3gtlzdQG+FwdCMcj22G4/GtcDyxBY4nt8GJ79Pp1Da4nNoBl9M74HxmO5xPU2xdKRcu&#10;u8r6SR53go87zsfzeeyProPDsY1wVf/OneoyjDhlnOlRFvlHVQQWxdGJY7VSUVk5MJdNjjJaH4Vc&#10;dkmyMyMsg5B7Z8mXlP8OStGNAN6oa+6pRlj5GEKoakntSKtMi5M7AfxHh1SDOhogh0MxHEQFo5Lm&#10;Yv41KOW+O4ysPYWMqnK9koAOMrr2iWvy2AECp2b98DXV3e/Y9tTy+Wr6FJiaWlM34PNXKDXg8jXV&#10;KCxrSh2UTBcNpZ2oY4TNDvJFmsM5pLtcRprTRaQ6nldKc6Cc9KjzBOYCwT2PTCdNm+FMaNlmOV9A&#10;JoFVy9yXKcfo9nF7NoHNJai5Aqk4qYq6mtpUF3dzGGezHA4TSMZcwphHYPMYd0W5hHbE6NtvVrXk&#10;6Ntuxli242TUVQ303E7wZNLAKMyTgR66oUA4caRsFyjvxHiuy3ETGHOnMebeN20coZyGZxfMwnOM&#10;sc/cPYlgTsI/75uGtx+eg4+fvhffvfwgVioo/4WTqz/VQrlF1Y3iKFI7XodRW1de3MHtO7hf4iyX&#10;1WUSrVPSAVvyJL4Wq/gqNaUOyoFGXXxNQiWPS3W5gnDG0hCDA3TA/fA6txU2B9fg8qbvcerXr3Di&#10;129w8vfvcPqP73GGOr12GfUDTq1bjjPrf8a5DSugt+EX6G36GXqbV+LCptW4sHkVznP5PNsLm9hu&#10;/Ann1v+IM+t+wBk+9iyf59yGn3Bx2ypYHFgL9zPb+Np7NE5pcQxx5qKjiJXWjIByWWCNuVanHmU9&#10;e4I6jrAr+5EXHQb5T0ZU/w5GJS10/6fYqn7ZSlc76pyRcfWvMAqEPFYLpGaElfukrmOt+G8uJUBI&#10;TBVnrCWIck8gQiEzerpZP3aWd6G7tANdJe3oJpTd2U0YzKNTSnwloAKlACnAybdLZIJCfxUjLx8v&#10;z68ur8i8WbbDobz+PjT1quoUpJ7ka7dWdaO5vBsN7Ajqy3qRHhKOCPNTiLW/iGjbswi3OIEwsxMI&#10;5WcQzr9/GNtIC3aElicQQUVZ8e9vxeOtz1AnEW0t244jkoq2PI4YEbcl2J5WsGe5XkCu+3nku59C&#10;oftJpQK3E0oCaI6TjPQSTEKZw/oz3/Uo9x3jccdRyFp1xPi77sB4QjWR7USCJpo0+i7GU6kj78Ld&#10;48ZgLqGUQR0VXxlpJ4lb8rgJ4pQjb6NbsrYcOxqL6ZRPEkqpK5+aPxVP3T1BC+UMvPPIXHz8zCJ8&#10;+/LDdMqnsfGzf+LUGkK5dxU8Tm+F/2XdYI5G18HUgBhABSowZZRWA2i83SU6pQbKXjql1JDXgPyL&#10;UyajMtobaa76qlYMM9yvBnrc6ZJGO37A3p/eweoPlmLFO8/jl3dfwC/vvYiVH7xEvYJVH72OP754&#10;G+u+/QBrv/0Y67/6FBu+/gSbvvkcG76l2K776mP8+cX7PO4t/P75m/jtszfw62ev49eP/8Xl17F9&#10;+Zc4+vtyGO76nc68Qw00xdIZ4y2OI44fqChWWkIao0AlmAKoApNQmh1n5D2EeGdz1n99yiX/u3pS&#10;3Qz5BgBlGp6SLHdym4KRre4apMCojaly53HN1Dnu0zqjGtCRyCrOKFBqB2+uATAcRjqackZKTa+j&#10;O3ZXdBPITnSUdaCzmCKQXfmsKRlZ+3MbMJRWiwHCKXcd6CNYCj52Dr1yfyE+TubNyte81H1g5X0q&#10;t+R7+Q+DPlLPynvpYKfQyvdwDUrWlbnJRXDXPwl/k7PwNT4DlysHYXt2B2yZcuzObocDlx2l1dsO&#10;Rz0mIpqDO8sZz6sH4MEO3ZXnqgvPSxeehxpthceVXQiUREMwU13OKygL3c+gyOMUpQFTB6c4ZrYa&#10;EDqsYm2hFsgijxNKI6bQ4aaPGY2ZWs0iXALh3dQ9rBPvnTCWTnkXoaRTqviqkUApAE8gpBMJ5ayx&#10;Y7CEUD5BKJ+4ezIemzMBj8+ZiGfnT8K/Fs8klHfj02cW0ykfwaq3n8UmQik1peXelfA4s0VdixT9&#10;BcxLGjDVRAL+44MVjNsJpTjlLi2UMqNH45R/cUmJsTqnzE9BRYwPoTRQAzIyEyeUdZ3bqY24uOFL&#10;/Prh0/jXY1Px3KIJarT4hSXU/dPw0oMz8ObT9+Czfz2Ob99Ziu/e+Se+fvOf+Or1f1Gv4as3XsMX&#10;r/4TH734NN5++kG8/sQCvPrY3Xj98fl467F78Oaj8/Hhc4uw5pPXsW/V9zDY/Sc8zu1Wrx1rfgSJ&#10;7IHjKYFS1ypACaYohj12DIGMpVtGmRxHY2WVckkBUi5z3AjjjdJNUr8GpCwTRom/aoqcAlAkEPIx&#10;WmmuOXK/FkCdhg/i3AikDkodjHLRvkvnjjKThw7ZSSA7CEZnEVXQhq68VvSk1qEvpw5DGYSStWWv&#10;/MisjMpKR8Hn6JHpd3xuuQOe+i0R7utllJXaUgOmDs6/eW98PxJfWyW+8vUFytqCdoLZi0B7O9ie&#10;2gW7c/tx9fBGHNn4PQ6s/xqHN3yDYxupTd/h2OZvcWzLNzi96yfoH/gNJixDjI9vwOVDv+Ls7p9w&#10;duePOLfnR+jtWwb9I7/ARs5PdqjJjqwtPS6iyOscSjzPoNjzFHVSqdBd45aqzqQEUAFSt180Qtxw&#10;LuvBeZS0d48fjQUTRmHh+LuoUYRyNOaPZ80ogzoqvrIlhJNGCaQSYQXOkaw7x2DxtAl4ZPZkPDRz&#10;POvLsXiYrUTYfy2ZiXcfvRufPbcYy/75KNa88yyhfIVQfkooVxPKrQpIGXwZDqdAqSYVKBh3XndK&#10;uabJfXH2hDLKjzVlBiNSCU8cAbLmGpjKKYdBmS5Q0qHCCGWYEXu905twecPXdMmn8eKDU/DY/PF4&#10;4h66/YLxFF1+8VS89cx9+Py1p/Dt269g2ftv4rv338GX77yFr955B1+9+y4+ff0NvLd0KV59/GG8&#10;eP98LF08G0uXzMaLi+dSs/DGYwvw8/uvYt/K72G4Zz089WT+7iE64lEkMgolUALkcCk4tdE21pwR&#10;ihDnxYReB/IGlxwOobppslbDv9jcTcn9etTPEogLCnhsNXNVKQUin0frhsoRh53ow0/24boRSIGx&#10;s1rb0iEFSImsanCHsbWzuF3jkvI1rdxWdKXWq1pyKLMBg9zeW82akq7cX0e4sxvpkt2a3zbh++6h&#10;6/VUdGpqS74f3WCQbrDpxvcp70sGelR8ZU3ZyJqylq/RVDaEOO8QGB/YCNMj23B0wzL8+vVLWPH5&#10;c/jli+ew+ivR81j11TNY/fWz2PDTa9j9x4c4vOkrHN36LfZu+AQbV7+BP1e8grUr/4l1a/6J3evf&#10;IZir4WUol+oIpddlFHvrocT7NEq8CCWl2mFgCpDinLJNd4xoxCw64hxK6sa5hHAeYVyggKQEzglj&#10;MF/nlKwlpX4UZ1RQirgsjjlz3FgsmDJegXnvZC5PpHNOJZTzJqtJ6e/TQT4nlN//61Gsfvc5bPr8&#10;FdZxn8Jq3xp4MSoEyYwdxjoZgJFRUQWmktSaBPKyXJvUSOpLaTU1pVwS0UDZr42vgy0aMPtvcMoM&#10;xle5hBFufBBhlMeZzawnv8WvHz2Lfz3CyL1wAp65dxKeXaSZVC9fP3uHTvfNW8/jxw/ewC+ffYDl&#10;n3yA7z54Dz989DGWU1+//TY+fOUVvPnMY3jlkYV48YH5eOHBu+myd+OFB+bgjSfuw88fvokDq3+A&#10;8b6N8NKTSy+HGVePIcHmFBIpAVOnvwDKeCsDQPG2+uhu71axdTiIKop2C4AET909gBL46IY9HYPq&#10;hlldHQMatfOkZhyU20z2CIB0GDVnVXsiX5O2Thx+cg+HTwfg8OXh7iiSOk5ua9lJEDq0kbWLLtVd&#10;3IkunUsSyO7sFnTKXNeMBgywtpSJ6erue+wsutOq0ZVepxxcYmyPAM7nECAVhPw3yK1EdE75d1DK&#10;e5PJA218PzJ5oKmsG/UlPajN74S7sTEsju+E1ak9OLtrJTateBt/fE/Qlr2GtT++hvU//hNrl73M&#10;9VewZeXbBPJLHN+5DMd3Lcf+LV9h658fYcOv72DT729j89q3sG/bhzA4+Tt8TA4g2UkP+d76KPG9&#10;RBFM33Mo9qFj+hBQ7+tgiiTaFhHEItnO/aIRs+mUEk/vVm45RjnlfOoeArpAiesEdgZjrjjkxDvp&#10;lCMZW+mSStpaVKC8Z+J4LJg0jpCPwWxG4YUE88l5rCnvn0MoF+CL5+8nlI9jlYJS4usXsN6/Bt7n&#10;tyOYNZ4okGAKnAH6BFMkkMp812EKZH6XmT3x9ldQSqcUKLtrSgllFQbplMOh7KspQVtBKqpi/ZDl&#10;bohoxgt1/ZDy1NuGqzt/wtbv32QMfRQfLH0AH77wEOPoI/jwpYfZPoovX38WKz55A3+wnvzzu8/Z&#10;o37OHvRzrPnmK/z27ddY9eVn+PGj9wnuP/HZP5/FJ688TUifwkcvPYX3XnwCn762lI/9HMf+XAWT&#10;A5vhdeEAOwWCZnUcSaw/kmwJpshaIwUmFacFU+bXFsXHaFyS4Mm3Qa6PnBJIgVALouYOANxPyZ3r&#10;utoJY5uIy+KQdMEenrzyvcNrF/SHwSb6OwB1UtuGrYuGw/hvQNIdO8oZWWVgh3WkApJOJeqWepJg&#10;dibX0C0ZXWUUlvDKqG8Pa8y20Dz0VnSouxV00R27iggsHVggVV+OlrqS8GruCfv3UMoorEweaBe3&#10;FDArZBR2AAUplXC8fBpuBqfgSlmc2wu9vb/i1I6VOL1zNSFdhfN7VkJv9y8K2HN71sDw6AaYndkG&#10;k9M8Z05swoUja6F35FecP7YaF46vgcHZtbA33IMQm5Msky6i0NcQZf5XUOZ3EWW+F1Eq8juPYl/C&#10;6UX4WDsWe1LijgSx1O8s4T2j2hHTx45SlzzmET7RPQTqHi2YAqRE2PkEdtrou5RTCpQqwhJENQI7&#10;Ui6L3IEZrEXnTRhHjcU0Pp8cv4Au++RcgXI23n18oRbKJ7DynecJ5b9w+tevYHvwT/hc2IVgRrRg&#10;w4Pa9gCCCKhIwWqwX13kFwUZ7EGQPqOu/j7EqRk9/oyv6XRKQtkkQNYRSH7Iw6BsV1AGEEoTRFuy&#10;PjM7jAg6pi/Btjq2Hmc3rcCuX77ClhXsAX/+Ftt++Q7bVi7D9lU/YsfK5dix5mfs/G0Vdv2+Brt+&#10;W4M9f/yGfev+oP5U7e7fV2Pn6hXYvvJH9qrLsOnn77Fh+bdY+8NXWPfjd9j3B2uQ7ZthcXQXPC4f&#10;QgRrRIEvxf4sku1OE8qTCtBkG1kmmHRPAVPAjbY6g+ZaRjuZHkcQJZ7KT8vd+HuPOg2fOC737xF3&#10;7GbNKHdF13wzn9BpT9jh0KnJ25QOOtmn+eoUn4PLvTU8llDISOpwCBWIAqG27aAjtYu0DqlEh2sv&#10;akeHOKSIQHbl0ykZYdW1ysRKDOYQSkZdqSnbAzLREsvk08oIzueSu9v1sD6VSQQSZVWcVYM9mvf3&#10;n6DU/fskwrYJmFUCJ5AdnwcfsysItTNCiO1V+JlfguvVE3DUPwYX/eME9STcr56Cm+FJ6gRcrp6E&#10;q9FJeJmfgbfFWXiYnoGr8Um4GJ+AG2t+kSdTjb+dHmJdriDbywAlfsYoD9BHhf9lVPpdRrn/Ja5f&#10;UpCW+J6nY57RRFafs9x2nvvOUXrUeYyYTHgEzDkEcO74MQrM+QRzAZcXcvle2c56cerokdecUkmW&#10;CadAKbAqKMcTSmoalwXKhRPH4ok5E/GvB2bivcfvIZRLsOzVx1R83fz5azj72zewPbQWvpf2Mk6y&#10;1jM5glDjQ0rBRgRUqxDWfzKJPFgBqXFPfxnBJJTFUcOgVDWlAPnvUFbE+SPdwxhR/ONFSF1JMAKN&#10;DsP94n5YndgFo8M7YXBkF3vEAyzmD8L4xCGYnDwCs5NHYXrqKEy0v2htfOIITE8eg+npYzA7fVz9&#10;+rXpqRMwOXGMOgxDPtbg6H5cObwXF/bvgt6eXbh4YD8MjxyE7elD8DaQWUDHFHwp9ueQTCXZn0GS&#10;3RkkK+fUgknFmR9Giqe1mtuqYqoWRLlrnQZCDYCa0VOelJS656tI6kWlIXV3t07GQs01Q3E7jTQu&#10;p3E6DVAah5NZNwpKRkP1vPJ6BERGQOXx8hidI+qkQKQ0kZXLrN86qHYtkO2FbeiQCQO5LejKaaFL&#10;tqCXTtmT1YT2+HIMMsIOyYBQdi2a3BIIbYsa4OnKYV1JxxVXlO8Ay3VLGZ2VzkFz3VID4r9JC6Xm&#10;u5UEXUHZh9YaID+1BGE27KCdzRHlZIZwgdP6KoJtriKUbShBlW2RTqaIcTWnLJRi3SwQ526JOLYx&#10;Inczttzvbsp9Joj3NEearzkK/M1RGmiC8kBDVATqo/KarigJmKW+F1Dqc161AmxF4AVUBl2krmCE&#10;RFC5/CHXI2WgRyTOKC6poiudUmrOqeKUhHCCzImVyeqyTDjlkspEAjuDIAuQc8cJlDyecfceuuaT&#10;cyeq+PreEwvxuQ7K954llK/j7B9fw+bIengTtFAzxkoq3OQo4TyGYIITYnqYy4cQQkgD5NexLu6G&#10;t95ueJ7bDbfzOxFqcxmFEf5ozJWaspQfRhU/vGFQqgnpUlOmoYzxNdHVCAGGR+BzhTGZbZDJCTUs&#10;7mOkB0+jS/AwMYCnuSG8LI3gbWkMH0sz+FmZwd/aHH5a+SqZwdeGsuU+Gwv4yDYe52Npyp7UBO6m&#10;JnAzMoTj1SuwuXIR1pfOw+b8WThdPAl/9rzRFieRSJdMdSCUDnrUOaQq1ySYbJPEPal4Ru3i5Djl&#10;khJHrwGodUKlayOodAepF7ksN2YWIOVW/l10EwGygyemOKGu/tPFzg46kMCkA7K9jI5W2q5qwI7C&#10;VnZoBKmsSzmrmiTezPcicNKBugTOYUC2VxJERk0FJUFqZ2y9DiVjK12yU0HZTBipbBHrynh2nim1&#10;GOTxHVH5qHeNVV/v6qBDiqP2Nver6C61ZbcMGhHwLr5X1XH8HZCU5vYgmlQgHYkmxvbQMQdRntuE&#10;AEtDBFvrI8jGgEAaIExgtDHUtHaGBNIEiR7WSPd1QHaQC3KCXJEd6IKsAGdk+Tsj098JmQEU2wxp&#10;gxyRFeyI3FAnFIbboyzUgoAZoTLkKqqo6mCRAaqCBE6tcyrRSQmi7NNIHyPGqskAIzGT7qYuh1AL&#10;COU9MvhDIOXSiAA7hccIjONvv1WjO7QTBwjlFAI7W6BkfJ07fqyCfAprymtQPiBQ3osvlt6voFzz&#10;3vPYQqc88+dXsGFW9716AGE8USPoYpqLt8cRaq65mBvG9UCjI/A4vxd2x7ezLtsCg92bcXXvFngY&#10;XkJOiC/qc1PRWUUoG2uuQSmtQCrXL1vzU1EQ6cc/vjFd8QDMDu+C09n98GYsCTK/iBCrqwjkh+Rn&#10;YQRfwuhna8ooYo4ge2sEO9ggxMkOIc72CHVzQLi7MyI8XBHh6YJwD667Oqj9wTw2yM4KAbaW8LYx&#10;h5eFGdzNTeFqZgxXU2M4E1BX/TMIMD6FGEtGVYIos0dSRY56SFGA6qQBU74F01zLk5IOIQAKEDII&#10;olyQkbRb3X6DQFKyLDBqflODIkC6SdkCo8CnRkPlZCdIndVsqwljFaXcTWDSqK2EYBKkNp68TUlV&#10;qI0oQk1YAVrTatFdqgFUnFYcVcDWQSlAdhJgcUkdlMotiwmlxFeCKRG2U2IrYezWQtmdVI3uhEoM&#10;ELZm32TUusaoTqEzs1HNypF7IsskdQG6I7uJQGpuqqWbPKCLq/8GJfdLK7G9k+rgc7XUDqCmvAd2&#10;F8/D4jjLl1P7YXPuAOzOMcnoyfXKA3C4eBheJucQ5mCMRG87ZAa7IjfYjRA6ItXXDgmelpQFndFC&#10;LSd5WyHVz16BmRfmjKIIB5RHWPFvZoqaUBPKGNVhhmyNKEMF6HX31Fcw1nKfTiPU7B3GT5mRI5c1&#10;ZJ7rPOoegimXSeRrWzLyOukuQnj7bRh76y1qsvrY22/BOHFNxlhxRYFxPqGcSThl2p1c/7yH60/O&#10;nUynnMf4uohQPoBlrClXvbcUm754HWfWfgP745vgb8Q6y/oUIm1OIlzpBMKs2HJbKFs/w8OwP8ko&#10;uGMztq/5Het++g1bflkHkzN0mUAf1OakEMoyfgB/B2WxmlyQE+YHZ6OrOLhpJ2vAzbi8bw/szx+H&#10;r+l5+LOmcL96HnaXTsP6whnYXtSD/ZVLcCBITsZX4WJuAh87QkcwwwRKLw2UIa52BNCCxxjAgY5o&#10;f/k8bC/pwfr8GVieOw2ri+dgZ3AFjnRNJ0NDvsYFBJjKLUnOIIUgpjtfQJrLeaQ6U05acbtIas1U&#10;l6toreskkCBwhI91k0hOtr+TqhkpBSMlN4/SANmNNgGH0LRpJcsidUF/mNqlBlQOR5AouYTRTsdq&#10;iK9AZXAOasIL0JKmuTtAX7W4Jd1WgCwn5PJ4XWQVaZ2yo7gDbfI82kkDavRVBnokxjK+difXoCOW&#10;5UdhB+pdolHhEqXiq7yG/DBQXx3/Den1hLSBn2cv+tnpaOrJv4Kok6ox2QqQCk5GXAUl/yat7Eza&#10;moCLh49i47fvYdtPn2DrTx9j54qPsYPauvwD7F79CS7v3wBngzMIc7JACp0xnY6YwFIiyoXpyfoi&#10;68uzTFVnmI7OsyM2YOdshkRfe5qEC4rplJVRdqiJtkRtpDlliuoIE9RHmCrVhhkpMEU1lIBYd22/&#10;CaEU9yOUqrYkSDqJO85mO42uJ9cnJ9x5K8YRyNE334RRt1C33qS+CC1OqYFSU0/OINhyqWTy6FEK&#10;0ifnTsWrS+bhnUcX4rPnluD7fz6OVe8QSnHKtd/C/tRmBLKWjLHlycroFsX6KpInZKTtGUSIbE4R&#10;StZyR/Zg2+p1+OqjX/DeW7/g849X4uSB04j29UVVtkAp8fXvnbKJUKaH+MH8ogFWLN+Izz79DTvW&#10;b2OdeALexpfhY3wBthdO4tLRfTixeweO796NU/v34+zBA9A7wjrx3Bk4GBvBz8GW7uiGGF8vRHl7&#10;IMDRBvaG+rjMOvLEzi04unUDjmxZj0ObqM0bcG7/XhifPQMbA32CawQPoysIMDuPOBtxyfPIdL1E&#10;XUSGi+iCBlICKkp1Yq3pdAGN5Q1qto0CTxzqxm9eaKUD8RqMaoCDwGidrIWxVNRaTkDYtjOiXgOQ&#10;rVomVOKSbSVthIg1IN2tU0kDlsDZlFKDxrgKNIu70cn6uU9+P7KzjK9TIkDqxNfRwimXMhSkBFOe&#10;R0ZiOwlgdx7hJJg9BK41shB9Ra2oc4pEiV2oek65dtrT0Ie2jHp05DQRTrojO6cBAqlzxxsdUjfg&#10;o2s1HRk7LPW3YYTl30Um3xucu4J3Jb298gg+eekhfPLCEnzw/CK888wCfPzKYuxY9SXMTh1GoJ0J&#10;kvxckOzrhDBnU5Y2ejA9uxVXjv6Ji0d+g/7JjbCUn+I3O40odwu6pROKIh1QGeeI2lgb1EVboS6G&#10;IqD1UQQ0ilASPAGzhqoNN1ZA1kaZcb8ZGqMtGF/F8XQ1IiV1oxrEoeTShwzq6Bxy9C3/wF033YSR&#10;//iH+nrXqNtuVhFW4qsM9IjTTiWME++iU7IVp3ycTvnivTPw6gNz8cGTi/HlCw/hpzeexvpPCeW6&#10;72F/eguCzI4hxuE8pYdoxjdNK4BSrLPkJ84ND+/Dhp/X49N3V+Ht13/Gxx//gqOEMsrXm1Am/7dQ&#10;NhLKzDBfmF7Wx/c/rMd7H67Bxt93wOjkKXhLHUmXNDxxELvW/45fvv0WP37zHZZ//wN+/v4nrFr+&#10;M/Zs3ADDM2fhYW2JSE83xAf4IsbHC142ljA4eRSbVv2IL95+5f9H2FvAV5GlW9+89857Z+749ExP&#10;uxu00A1NA407BAsSgoXg7u4WPLgkhDjxEHd3d3d3d9zWt559Epqx96N7/XadOnVOck7qX2s9u3bt&#10;wrzJY5XmTBwJXa3x/H1X49rpU7C7fRue1tbwvWuGcHtjJLsQPIKY73Mb+d4mSnnexkq5BDWXoOZ4&#10;GSHD7QaaSqvUHbNe1XG99aBIHvdJgUipWpEw9nXeCJBdBK6dEMoNZDsJXGdFl4Kui8siDYiEr9cp&#10;uwhHD+tJiZo9ItZ10kkj8fMB4+sjgtjNGNlJQB8QzsfSacP1MnzuvjwnAKr4SvcVKAVaSmazE/d8&#10;KBI4S3vUaREZ/9qTxNo/qQxt3skouxvAv9sjyPWU3SUdCshnzYSOj8Ud+w5E/w7IPskgiFcpQl7D&#10;beU18h1JTR7iG0Ugf8LqGSOgrzUUCyf/AJ2J32PO2K+xaMr3OLZZD7bXLyDc1QYZIX6E0oPLFrhn&#10;fgGXT67Byf1LcXj3Apw6uAy3CKiDyRlEuFshhxG2LN4T9aneaEp1RUuyI1p71ZJEMJPsCKkdGuOs&#10;CaMNGglpI2Fs5np5TtTvTxJHqT//+n/UgHTV0gFVK+vleXFGSkD87X+x/a9fEcz/xu/plhJhpSZ9&#10;hzWkOKwAKk4pcH72tzfwwwd/U6dFRn7xDiZ/+zFm//gF9MYNwvY543FlxzK4XjuMSNaTSW5GSPYw&#10;RhLdIcnNGIlut9jeIpw3EWJzBVaGp3Fw037ozduE+TNXY8WS9bhqeJWu5YdG5ZTV/MP8+/jaXpyD&#10;/JgQONCxNjD26upuwsGdR2F55SoCbMzhZ3UbphdPY9/mTdCdtwhztBdAm5o5Yx5mas3BupWrcO3c&#10;OXjY2jC2+iI1LBRJwUGE0hE36aYrF2hjxMCv8ONXn2PwAOrLTzDi2wFYqaODC8eOwc7EhLWlLeOO&#10;JSIcbiPFldARxEI/UxT43UG+r8hU0/rcQZ4PISWw4pZNxWWsH6F6PPvqQU1NSAiU/vX0RB+MElPF&#10;GTsIY2t5N9oIWjvVUdqFTlFZ5y8SELnNfa4XR+wp6mBN+Yu6CEYnJTdx7cpvQyfVzejZTbfsYax8&#10;zPWP6XyP6IACnNSS4pACozpfSUmH0QO2j0R87iEhlx7YB6wt5Vxla3AO2vxTUWHmo4bkySmYHta1&#10;j2TAAB3y9fG2r8P4L0C+9liW5bysnApSPcdyYGN8LUivxEadKdikPQLr5ozAau1h0J8+hHB+D/1Z&#10;g2GwUx8Oty4j0s0BmeEByAj1QiSd0tXqCq6d3YJTR9bgKIE8fWwVjC4egKPpBUQw2mYzvpYn+KAh&#10;zQct6R5oJ5jtqfcoJ7SlCJxOaE1ypHMSzngHNImDJjnwOXmez6U4oN8f6Xx//O9fMZb+ShNLJZ4S&#10;PompKqrK9ZXUb5X+jwLzd4TxD/I6vkZAFoeV+Cs9tFJLiku+R0i/ePMNfPfu3/D9e4RTZiX45C1M&#10;+PI96Az7BpsYYS9tXwr3G0cRZX8VKR63keZ1h62JWk5hlEt2J6QENNzuBu5ePEtH2oulczZg/owV&#10;0F+0GlfOXkB8YB+U/8Ep6yvQVZyLotgQuFqbY+/OA1i2bDsO7joC86tX4W9nAX8bU1hcvYCD23dg&#10;0YKlmD1rPrSmzsbEcRMwdsRwRmZtGJ44ATcba0T7+yItIhxJocHwu+eAG+fOYvXCeRjxw9cY/PUX&#10;GPztlwTzM4z8bgBWLViAiydOwsHUFN729ow+dxHpZIYUdxPkEsCiAAulQj9zFPqbqfNbv0B6h256&#10;A7W5uXjUBtZ/hEzipYAm9WBdnzSdLK+rr26UuCpAttMZ20o70VLUpm6t3iYdOFQH1UngRB3FhI+6&#10;T9h6clsJXivBa1XQKck6xkhxx470enSxlVjZyecUoNnNeEhIn5R14yldU+rBR5Qa88rfW41/pWRg&#10;uvSgKueU6Ks6fQhlDn9ubBmavRJRYx3I923ito/V66WDq69T5/+l14HsW6epKX/phb1PKHsIdyMj&#10;tpyX3jR3ODbNH4WN8zRgLps2GCtmD8OZ3avhYHwFUR5OBC0YWeH+iPRygIfNTdy4sBtnjq/HySMr&#10;cebEOty6fABO5pcQxedzo31QleSPpowARn0vdKV5oDPdDZ1pruhUcFIp9xSIzYning7KRdtTnV+p&#10;359+9Wv86VfihgTzfyhpCae0f/q/Ell/xchKYAmlErdRHT3/8z/qmktx0j63FBjFIeWKEakx+79N&#10;IN//O75+58/48u0/EtC/YORH72D2D19h/bSRuLxdH+43CaXjdQVkOh0ilfFNlOJpgmTP20oRLKbt&#10;rlzE7o37Cct6jBujj+nTlsDg6BnE+PmhPj8D9+v+EcqnfVDSKWXET1F8OLwcbHD0iAFWrD6A/btP&#10;wPLaDQTYWbJoN4PlVUPs274F8+doY+KEiRg9chR+HjwIP33zNeZpTcH5I4cVlDGMrRlRkUgJC0EA&#10;a8xb589j1cL5+PmHARhEKAd9/Tl+6P85fh74NWFdyKhzin8w1pMOzghk/I2+Z4E0T7ohASwJtERJ&#10;kAVliaJAC+QHmiM/wAxF/uaUGePsLZSnJrAOeqFOxkvUlPjZ9Vp9qGrEXggVsL3r+hxSgGxnBG0r&#10;6URzYQuac+lIec1oI3DtVEefCtqUGz4U+Fjjdfaqi7DJY4FSdD+H7ti7rAG3g+4pEZMtI65cjvW0&#10;kiBVP8Kzmsd4Jj2lMjCdUgPUpRVACaW46mOJr4T5QVYLniTXoMM3GdV0yubYQjxu0JyH1LieZjaC&#10;Ptg00lxTqRn/Kq2s04yFledVS/WBqaBkvO9peIaeZuDiod3YSCg36ozF+nmjsGbOcOjNGISV2kNx&#10;atcqONy+gRhvV2QzZWVHBiHK2wmetrdw89IuwrgeBnTLsyc2wOjqYThZ0VV9nJAbE4Dq5GC0Zoag&#10;PdsXnVlePJARTlG6u1JHmhtd0Zm1uQslkLoQWgFXo34yF8//W7/BX6SmVCBqJI8FxFfr5BQJ3fLN&#10;P/3uFZBfvfVXRte3MOijt9V1lgPe+jO+/+DvdMv3oDVwANZOGUUoV8D9lgGinY2Q5mOKdEa4dG9T&#10;pHoTSsa7VCqFj6OcjOBw/TL2bDmEkRM24IOByzHgxwV0vZOI9PZBXV76v0D5yikbKxWUZYlRCHF1&#10;xcVz17Ftx2kcP3oRVreMEehgTbc0g/mVC9i5aT2mT5mAET/9iCEDv8X3A77AwK8+xbypE3Hh6BG4&#10;29ggLjgQGTFRSIkMR7CbK4wvXsDqRfMxfGB/DGJ0HcTXfM8YO5yfcdWixbh8+jz/YDZ0VTeE3HNE&#10;rKu1+oz5AeYoDrZCSYgVikIJYSgdM8QcBcFmKCSgBQS00O82ivlH7qx7rOrCjvJOJakJVW3IOrGv&#10;A+dfRRgr6ZAVnYytFGuzlsJWNBHKxuwGNGc3KrVQrTlNaMsjhATzoUCY2cQdqQkddMNOxkolru/4&#10;J0BVdBUo6bQSeaXu7JZTHtRTuuCzmkd4UfcEzxlDnxOG53SppxIfJX6zrnwsNWVhp3LKRzIwPaUG&#10;j6IL0XA3CJWe8Sp2PpYbF/XC1hdbNZC+Pu5Vll9//Et0Ff0DlPz5XfWsSRlhTa5cYU35IzbMHY2V&#10;M4dCf8ZQLNEaxPj6I07uWAHHO7cQ6+uO3NgIghmKGN978LQzJpS7CeNGQrkO59iaXDsGZ6uriPJx&#10;Rk5cMKrTQvmdRqA9h46f48MDmy/FNssb3QJnhrtyzo7eaCsgdmV48Hv34HfugX7qOsrfa8aw9knW&#10;yakOWX7jDwTzt79R4IlDijQXNhNWBaamFpVluWrk3T//SfW6fvfe3zDk43cw5JN38N374phv4rsP&#10;38X3H32ASdxhV04djYs7VsJDxoLeMyaQZsigO6T7mSGNcKYyvqUT1FQfc8Q4mzDfX8We7UcxcvJW&#10;/O671fj7gMXYuuE4Qj29UZMrTvnva0q5pKuzLB/VqXGI8/eH1R1bnD1jBMMLRrh720yd+Pe1N4Pp&#10;5fPYunY1Jowcjh+++QrfEaxvvvgEAz7/CLMnj8f5o0dZU9ojPjgEmXExSIuORLCHG4wvXcTqxQsw&#10;7PuvCSOdsv9X+IHt8O++wZolS3H1rCHu3bVDoJsnwtydEO95FxmMqwV0x+Iwa5RGWKMoyhSF0awx&#10;I2+jMOwOCoMtCacl4aRrhtijubSVcPWgvbyDNSGjJsGUzpi+jpqu/wBnRyVfU0G3ZJ0oTtlW3IaW&#10;/GYFZWNmPVoy6nlEb9CAmduMTupBFkFMpzI0MbU9owEdvZLo2kVA+6DsIZT3pa6UulPqUEIpHUNd&#10;/F3lPONT1o4veEB5SSBfNj4GVMv6UE78S0dP72kRib2Ps1vwjFA+jilBs0sMyu9Fq57TpzLovHfU&#10;zi8A/gLeL3p9m1+AVEMFVS3KurLXKTvplDJvrauVE/SmDMaqmT9jydShWDz1R+hO+oHtIBzbQihN&#10;jBDn64G8+CjCFoZYf1d42JvgmuEenDq2ESeObCCcmxWULlbXmNpcuG0oatMj0JYbzQgewu/UH905&#10;/oTST6MsgZPuSQg70gRON363nspNlasS3H4yY52SgEi3k2FzMr1k34wCah2X//Ib6RDSRFd5XoEr&#10;YP7mN6/OW6qLnVlLfvrXP6sLngfTJYd++g6+//BNfP3+X9H/3b+j/zvvYMQ3A7B08mgYbl8OT+PT&#10;iGPdmOlviUzWV5n+GsmOm+FnQUjNEediCifjm9hHZxw9ZSfe+H4N3vtWD1s3nkCIB50yhzUlnfLf&#10;n6esVFDWZiQiPTwUnk5uMLppjRtXTWF7xxIBTvaE0pJQXsDmFfoY9dMgfP35J+j/6Uf46pOP8OXH&#10;72PmpLE4f+wEvOwdkBQSiuyEOGTERiPUy0MdbdcsXUQoByiH/HHAVwTzSwz//lusWqqHK+evwNXW&#10;GaHenojwcUS8711k0gWLCF1ZuA1KYqxQHEcY42+jIM4YhQS0OMyKYIoIZ4ApqjLz0Eyo2lkTdpQS&#10;zNJ2dEmHDYGTiCrqA1FiqwJSrSeUhLadAEvnTjtrxjbWlK2MnS05zYSRQGY1oC2brpjDKMpWbkXX&#10;SQDb07k+vQ7taXU8orOlFJiEss8tpcOnm5G3D0g1MIDxVU59SA+sdPaoc410zJd0S7Q8U+1L1pwv&#10;Kh7iKZ3ysUCZ14GnMptdSjUeRhWi1T0BlYRSTUMp7tcL2OsA/gN4//L8L8+p27PLBc8EUqac7OFB&#10;obv+CYEHonyjWEMOYw05EmvolqtZSy6eNAhLtX7Esa3L6ZQmBM0befx758dHIi7ADd725rhuuBcn&#10;jm7A8cMbcPrEVhhfOw5n6+uI9nNFQUI4ajKj1Y2Mu/JD0ZVHIPMCWI+/DqcvOghfO2EUdRDIjixP&#10;FXE1UPZCJ1FVXE/1xLKW7Iulf/5fzfQg4obSC/sndRpEoNScNulzUU2E/Y2qKeV85YB33sQPhPKn&#10;T9+jO76Fr959A5/8/U289wZd87PPsGDcCJzfpg+v22cQ73abO6o1skUBAqfIiuuskEFQE90scM/E&#10;GAf2nMLkWXsxYOwuDJmwGYf2XUS4dwAacv9fUFZwByaUmYnIigyDn6sXTE3sYHzDEnbmd9WgAD9G&#10;2DsXz2Oj/lIM/+FbfPHJ+/icMfvzj0XvYMakcTh/4hQ8HZ2QHBaOnMQE5ZbhPt4wY126dvlSDBv0&#10;NQYyvv74jXT0EEq+z2o9fVy9cA3u9q6I4B830t8ZCfxcWSGmKAi3RHkUoYy3QFEiXTKJUCYwrsay&#10;1gy/i+JQa0rA5OOoANTQ4VroZKqDRsAU0OiE/wxkH5R9UnUlY2yH1JYqxmo6eNoZVaWubMuT2rIF&#10;HYSsI7dFnTO8TzjFFdvTCCbrvFaqLUXOTdYrKLsVlKxBe+tQ5ZBU3xUg6moQSgYfqNqResKa+IUA&#10;WcdIS5d8UdatZhp4WkQVdOOZxNfkKjyILECndwrKbUPQU831cr2nXM7F+Po6gP+sfwdknyS+/gLl&#10;E3TRvR+2AOnROVgzexzWzx+FLQvGYsO80Vg+bSj0pguUEl8FSl9CmcC/TRQSAj14ADfHTXHKo+tx&#10;4tB6nDy2GbfolE50yqhXUMYQyjh0F4QTTAKZF8ioT+VymWB2EszOTB8e5DRgaqD05ndLWBlz+/3x&#10;f/5b08Hzq/+L38n0kv/1X/jNf/0f/Pq/NVNO/k46egjj73p7Y6VDSKKqwKxmHmCrYiyhlPbNP8iQ&#10;O0L59t8wiDu0QDnww7fw5Vt/I5B/xZt//Cu+fP8jzBs9HBfolN4m55DgcQdZBDInqE9WyGabFXRX&#10;rU/ysIKzqRmOHDyPRStOY4G+IdZsvIDrl60RFxSBxrzsf4Gyb+yrGtGjoExCTjTrQHc/WJo6wcT4&#10;Luws7RHs4gJ/J1vcuWSooPxp4Nf4jL+3gvKTdwnoO5g5ZRwunDgHL7psYkQ0cpKSkBUfj0hfH5jf&#10;vIV1q5ZhxI/fYtDXX+LHb/sTzK8wcvB3WLtMn0fVG3B3dENUgA+iA+8hkbE1M4IARpmhNJbxNYG1&#10;ZbIJClKMUZBIpySUxZG2KA0jsIy3JWEENPguylJZa7F+6yBUcgrj38Eoer3D53U4+85PdshrSym6&#10;Zkdvz2sn3VNOd0hN+YR6RFilB1bFVMZK1dnTW0+q9dxGOeRrsbXPJQXIh+UPNFDKYAG6tRpLSz2i&#10;sz/me79g7H1R0I5nfJ8XIgIuc74+TRanLEKXTyoKTbnTFjPSdgpkfUBq6sY+2F4HUXO79X8nbsvo&#10;KoMuXofyfiNQmFGNrUtmEsbhWDdnJFZpj4Ce1k9YOm0wjmxaBvs7RoTSB/k8CBckxSIhyFNBeePC&#10;HhwnkEcPSg/sBhhdOQIna0LJeFuQGIm6rHge9OJYa0fxuwpCd34wJa30KgeoSNtBMDsYZTszvQkl&#10;W7pne46fUj/NqY7/xq//61f4FYH87//zf/Bf/frhv9j+3//SzAP7v1z/v1yWqSelN7YPyr/+UXOR&#10;s7hsX+ePnKOUUT1fvvUGfvj4XQz59H3Wkm/j87f+irf/8gb+9Mc38MX7n2L+mBGsKVfB1/QCkjxN&#10;kRNig7xQO+SG2CrlBIvs1Kj7ZK+7uGduhtMGN7Bz7y0cPWKOKxft4GTrg7SoeLQU5BPKfxxmJzMQ&#10;yFUiMstdV0U+6rOTkBsTwcgZAGsLF9wxsYX9XSeEuLojwNkBZlcuKyiHfPelgvKrzz5Q6v/5O9Ce&#10;OhaXDM7D5547kqOikZuSjqzEJP4R/GBhfBvr1yzHiJ++xWDCOPi7rzGIYI4YNBDr9Ffg5iUjeDh7&#10;ctsARAe7IDGM0TyKAEbfpkvSBRMJZdIdFCSzlkwgkLFWKCGUJRGEkvG2ONwORaGWKIoOQHUuo6Oc&#10;UxTAemF8vef1350WkW3UdjIogGB08LUd4rKMv+pcJWNxpzod0qn0mMtPi9s1val8LONN+yTP32er&#10;zmP2uqPA+I9AaqTm4XlNjyoZZakHjMmP6MJPGZ9f5LXjJSF/wej6nFH5WVIVHkYUoN0zCflGbmhK&#10;r4Tc+fnfnZf8RyhlmetEMgSvHap9NYsCt/0HKOvlfC5QyYPRgXVLsHH+GKzXGYPVc0dBn/Xlitk/&#10;4/i2ZXAwNVZOWZBEKJPjkBjsxVRlhRt0ymMH19Ak1uDE4bUwuiS9rzf4N3Zn4olGXTahLErg9xWN&#10;nkI6fkEoD2LBXCachYSzUOAkmDnSASTuSNFBBcgOAtvvfwjbr//7V9T/JYS/wn/z8X8TQgHy1736&#10;HwL6a677/a/6akrNvDx/oyvKqRAVgQmlwCm1qQwk+PzNv+I7xtYf6Djf0CkFyvcZXd96420M/HwA&#10;Fk4cg0u71sLP7BKSPS0JogPyw+2RH2aP3FAqRORIyeUyNnCxNMfF8yY4feYujG+5wckhCGH+MchN&#10;TEFTcYFySunokVMhz9Q1lc38ozTgcSOhrCxAbXYycmMjEe4bBNu77jA3dYSDjTOd04MR1glmVy9j&#10;k8TQ7z/HV5++i6+/+BDffvkRvu3/AebOmIDLZy/A19UTqTGxyEvNoFumIDooEBYmd7Bx/SqMHv49&#10;htBlpZb86ftvMHLID1i7YiVrVyN4uUh0DUZkkAdiQ6yRRqfMjTXiUfUO8pNMkUco85IYYePMCB+d&#10;kVAWR9mjKJJARtihOIKPI+xRmVOOtvJudAtoCjoBUDNQoG/QwC+DB9j2PqfOcVKd8jrCLMPouuha&#10;fc4p9Wk3Ae2iHnNZ7oAlY0+l0+ZBiWYQuUiN7pFLsORxb1R9PbLepzPKsLx/gLN3qJ6MApJzkj10&#10;Xrkdnlzc/JR16wtG5edcfi5jX+mSj0Jz0eqZgNyb91AdkfMKytfBFBD7nFFuwyedQer2fN0izbWW&#10;mrmG+Np2xleBk6/r6+jpbnjEuvI5Gssf4uT2ddi4cDy2LJmA9QvGYO18xlm2BrtYU5rfRmyAP1NM&#10;IopSEpAc6stUZY3blw7g5OFVBHMF29UwunyUTnkLMQGEMjkWtblJTCDJPGiJW4bxIBaOB6UR/B7C&#10;GenD0F0ejK4S1peFhLKQkZYRt7M35ioof/1//wf/S/2WdaSSDCJglP3Df/8PIZTHdEi6paz78681&#10;DikDBWTkjpyXlFYcU4EpHUKE8u9/+j0++9tf8e0HBPCjd1X7zXvvYMD77+P7Tz/H+J+GYMXMKbi6&#10;dyP8LK4gxduKMDqiMMKBtZYjl53omk7ID73H1hEpfg5ws7bGJUNTXLriDLu7QQj0jUVSJGMOAWks&#10;KdCcEmnT1JJ9etIHZYVAmYLcuCjWdsFwtPWEpbkLHOzcEOzpjWDXe7C+dRN7N6/D9IkjMPrnwRg3&#10;aggmjP4JE8YOxYplOrh55Tr8vfyQFpeI/PQM5KamIi4kFLbWNti3bwfmzJ6CaVPGYPrk8ZgycSy0&#10;po7Btq1rYWx0Hd5u7ojkHzcq0BWRwZaIDTdCYswNpMbfRHrsLaTF3kRGzE1kRRkhJ8IYeRGmyI20&#10;QB6VH2mp6s+SaCe0VreiRSLhaxBqRvJo2r7hd5rHfYD+Au4rV6VrqqF1jMCq95aAdktvLvWEAL2k&#10;s8nlUd08AMgY1VfgcVmNh5XHbGUcq4CokSauqqkj+6CU15ZqoH4kcEsdSgB7MptxX5TehIeptXjW&#10;p4QyBWWTSwwybzij0D1W9ZL+K5SETxySwMk8tXLRt0wiLXcHk8vX1K0NBERR30D+XihlRI9cwiUX&#10;PLfVPMeFfTuxeeFo7NafjO1LJ2EDa8uNuqNwevdKOFveIWh+yBMo05KQGuavLte7c+WggvI4oTQ4&#10;uhrGV47B+a4xooLcCW8c6nNTWGak8nPHU5H8LqKYFKJxvzqC338YD6ghTCyMqmXePCj6orssgAe8&#10;EJYDISwhgtDvT7/+Df70P7+mfqOg+zMfK0kc/Q0h6338l18zrv72d3TGPzCG/hHvM6K++6c/KVeU&#10;S7XENaX3VSbSkikqP/7bG/j6/bfwPaH8kRH2568+w5hvv8G0oUOwcNJ4bNWdg1uHtyKAWTzV14Y7&#10;ngvrLCriHuFkK49FYc5IDXBU5wivXDLDRUJpYx2MAJ9oxIWnoCA1C00lha/OU0p01cw+0PxPUIpT&#10;xiDCNwz2hNKCEdbJ3hMhXr4I93KHi40trpw7jz3bdmDLxm3YtmU7dm4TbYPBCQPC54iwwBCkJ6Yi&#10;PysHeRmZSIqOg5ebF65fv4EDB/dg567N2L59A9ZvXokNm5fgxKntMLO8Ak8PWwQHuCDY3w6BASYI&#10;Cr6CsGBDhIVeQEjwOYQEneV7n6OTGvIPewkxQVcQH3KFUfc6ksOMkBpyk7/7PXVdZFsNY6rASPhk&#10;wLlcJ/j6WNhfHvcNvdMAKno1CkjA7I20SlUa9xSonlbeV/f2UONb6aS/QCf6ZVC5GmBOqas/ZFC7&#10;iI/l/KMaQsdtFNAyy0Ax4S6g80onEd1RoOxmZO2hHmQw0aQwuiZW4GlsCe4HZ6LOKQIZN+4h3cKX&#10;n6n3msneaKpaOS3S+ULB+IJ62v5MM69sLdUgs+Fp3FTNwidgsu07T6mB8ok699vZ8BI3Th7D5kVj&#10;sXv5VGoKttExty4ag7OE0snCBNGEMj81CUXpKUiNCESgix3uXD0MAzrkCYJ56sgqQnkULneNWJ54&#10;oig1Dg15hLI0lQeuRDwqI5AVUXhQE8MDJGvMljh0tyWiuzkWHXUhaK9idK0kmJWMt6Wh6CoOQb83&#10;fiM14T/pt5oOHFn+629/r9q//U7jjO/95c8KOImn0n7Ax1JDyvC6vsm0xEk/eOMvdMe3MeTjDzGq&#10;/2eYNGgAZo/6CfpTx2PzvOk4sGIB7hzfgcC7dAw/W8JI64/2YHxzY3RzY3RzVSogoOmBzvC0s8e1&#10;S5Y4fcERt4194OoUyvgax/iajsaiXqfsrSn/GcrO8nxUZSYjKzoGId7BuGvtDlPTe3Cw90CYTwCP&#10;hv7wd3eDnbkFjBg3b169BaNrxrh9wwQmN01gZWYNH3cfxEknT2o2inIKUZidi4ykVIQFhcDZyR6m&#10;5jdgbHIBN4xOwvD6Ppy+shFXTXbByv4s7nkZw8vPHK7exnByu4h77gZwdj8OR7fDsHXZDWvHHbB2&#10;2AkHp/24d+8IXF2PE+ST8PE+iwDfCwj0Po30eA9GMqgb1XQTuL6B6FInKall7nQtvTMM9D3fC2wf&#10;oMo9JdpK9KVkTKoMQhc45YqRp1UP8ILrnhAqAU4cte8yLnVFyWuSxyIZzyrqe6wGnJc/UE4pc/HI&#10;lSD3WUt2EcjujCbGV4mwVE4LHtE9XzDOPkurwdPoEnQHZKDKPgzpt1wRc82BkbpdxdEnfYMICKRc&#10;7CwwSs+szJJ3n44uw/GeCsAE8Dljq4Kyzy35un+EUibSeoyeJuDORUM643js0NfCjmWTsW3pRGxb&#10;PB6nVXw1QSxLlMK0FBRnpCMtKgwBbva4c+04oVxHKNfB4MhqmFw9RiiNWc54cdt41Bekob00nQev&#10;VDyuiGMtzdqyPhaPOzLx9HENnj1rw/OnrXjyoAo9LSl0TsJYxbqzPITOGk4o5SqQ/9UAqFoBko74&#10;19+J/kAY/6iAfPP3v8fbdMWP3pAhc29iwLusE9l+/OZf8CHBFNfsG4wuTilO+s07b2P4559g4vcD&#10;oD1iCPSmjcWm+dOxZ+k8HF+zGGYndiH4LiOcvz0KCWJxrAeKY9w1EjgJaUGUK7KCXODj4MT4aoF9&#10;Ry1x8rQDjG+4wdUxEMmRCajLz+YOVvkKSpE45tO2XwYPCJTpUXEI8AyFhbknjG67ws6WUDLOxgcH&#10;IdTbG6629rAxNcddQmhrbgN7Sxs4WNnBxc4ZQb6BSIlNQk56HvKz85CXnYUMxproyGD4+zvDzcOS&#10;sJnC3vUKzJ1O4qbdAdy03wnTe/tx1/0E7noY4LbTQVyz3YIrNutw2W4NLtxdCQOzJThmrIMTN+fB&#10;gDpzewEumuvhuhWPwDYbYWG3G2ZW25GUGKzuqdFNp+tseqyueNBcjvSv0kzZr7mS4nU4FZS9FzZr&#10;OoQ0cKrrIEUE8wmhfEaoHr8G4+tQaiD8BcR/ltpGOnR6Z657xPj6sIjQ5HUoMKWj5yFBfJTbTnXg&#10;aU47XmbU40VqFZ5EF6PdJxWldiFINXFDxEUb1KdXKEdUtaNAyRpT5uiR6yrlKpPHci6Un1NqyL4J&#10;pPs6egRIjbtyWcVXzSVtMl9PZy1f3wqY3zCC/uwRqpZcPXc01uqMxZp5I3B06xI4mBLKwAAFZWlW&#10;hhowEuBKU7h6XJ0OOX5oNbVS9b7eU/HVS8VcuWqpsywLDyozmBoS6JQx/LmJeP6onjn7mZoETfOP&#10;jv6EB6eWdKaVCKaQCNbqMXKeUlxRpvoQaSB88/cyc5104vwBf//DnyhGVEoGBsjFzP3f+Tu++/A9&#10;DPjgHXzxzpv45O9v4KO/vqGeF8eUayllZE//t/6O4V9+jClDvsWC8SOwasYkbFkwA3v0BMpFMDtJ&#10;KG1vIT3AiQ7pgdI4b5TEehFKxoAYAZQfkoDmhLjC3/kezp+3wMqtxtDbaIJtO27jxlV71ojhqMpO&#10;505V/gpKNe61UwPlw8YKtJcXoDorDekxifD1DIOpmTeuG7nC5i7jq2+I+uJDPD1ZFzjA6rY5LIzN&#10;YXnbApYmlrC6Y8Ua1B7+Pv6IjYpBclIy0lKSkZwcjfi4YIRH+MA/+B48/S3h6ncLdn4XYOZ5HDdc&#10;9+Pyva245LQBhg7rcNZmLY6ZLcMB44XYY6SLvQRxz4252HFVG9suz8Lm85Ox8cwYbL8wEXsvT8P+&#10;GzNxxGg+DG7p4tQlXaSnJykoJXp2NjOq/hOICsZWzQXO0sqdkGVn7VMfmGq2ALqlRGBVk/ZC2Qfm&#10;EzrOc8L1hHC9DuQr4BSU/wrjP4pOKRG4F8yHxZpBAk8omQZEXdic147HuZ14ntWKl6nVeB5fioch&#10;uegUp3SNRuZdP8SbuKOlpEV19qhIKsCxbnwkBxe6+FMZHUTo1HoBUnXqSEso1SwNvb2w/wwl68nO&#10;Gh6sCKWd2V0snSUzFk6kZG7f0dDXHoGDLD/s79xWTlmUnoqy7EzuPzKK6x7Mbhqosa9nTqzGqaOr&#10;cPPyYThbM74GeqOQ2zYUZdH1chjlBcp4KgaP27LwUu5T/y//nuFJVyW//0QezOL4ueLQT84rKvh+&#10;/0eNCN/bfxTJPDsCoqZ2FL3/5z/jM8L3NWPpoE8/wuBPP8F3H3+AL977Oz5966/4kMD21Zkyedbn&#10;f/srfvr8o14of8bqmZOwTWcG9urNxbG1hPLUbgTbGyEjyAmlMd4oi/clmH4ojfUhnAKoyFPNgRLo&#10;6oLzhlaYteo6Bk4/je/H78OGDefg7cjX8UjWVf0LlH1gPmlrwEM6ZRuhrOKXmhmXCj+vKJiZ++Ga&#10;kRus73oh2DcU4T4+cLezxdULZ7FryzpsWrMcWzaswpZNq7Bt2xqcNDgAC0tTuHs4ISjIG+HhAQgO&#10;8YQnY/c9DxNYu5yDiROd0XkHLjluwhn7DThqqY8DJouw/6YO9t6ci9035mDXNW1sMZyOjeenUVrY&#10;dpFAXpyDjWe57vQUbDozGRtOMd6fmogt52dgq+Fs7GS76/RclJaU4wV3NomN3U1PXl0rKAC+rlfr&#10;BMrXwJTaTFq5pYC6DEyApGPKXDcaKDWtglKiIOH6TxBqZjv/pf1nyQ18ZLIrcTGpL2WQ+pMSirWl&#10;mixL4GSNKYC+yG7Fi7RaPI0vx5OoUjwIK0CTD+OiaxRynekcrHVVJw8/l3TsyCgfufrkSQuBZKxV&#10;00yyvnxBMEUatxTRTUWEUqbV7Lt0S+pJDZRyYANcrO5Bb9ZobNWbrrRq/gQs1R6J/QIlnTIuOFhF&#10;14rcLGQnhiMy4B4crc/ixpXNuHF5Iy6dX0PnPAJnS0IZ4EMo09BQnMfon89onYNHVcn8LhIYqYvp&#10;ki96QfzHf88ftOFBXQ6dMoWfN10zm53msiuZgU5mGvijuuzqA8L1QW/7IWH8SFrqM9aS337wLoZ8&#10;8QmGffUlfvziM3z70Xv44l0NmB/85S+vIP6EAP/wyYeYPFigHIaVM7mz6czUOOXapYRyH0IcjJEV&#10;7ISyOB+UJVDxIoIZJ4D6oiSeUIZ5IMjNDRcv38WM1dfx1oRT+MvgndBdcgIuNm4oSU0mlGX8QzUo&#10;IF8f0fOovlzjlLnZyE3ORkRQCmztw3H9jied0ouxNJx1ph/umppi55b1GDviGwz64SOMGvkVxk/8&#10;GtNmfY/FK8fjyMnNuHXHkK81wd17JrB0vIybNkdwznIrTpiuxHEzPZywWopj5kux31gXmy5pY81p&#10;/pGPTcAaA4JGCDedm4I1Jydh2bHxWHZkAtaeJJxnZlBa2HCWy2e1uO0kvmY81hyfyHYqlh+cgN1n&#10;VqCtkbGy+YWm15M1kZokS5yBO6uS7HxqB/xHUP+dYyq3bJTOH0LJCCvqi7FP6cQvBMp/Au51EP+T&#10;5LIsaWU7GV73pFcC51PWmE9LWbMSzqeMs08Ku6gOvMxjfSWnR1LlPGW1GvvaHpSFKp9k5DuFoz4y&#10;Xw2V08xT+0LVzvJ5ZXY9gVLdSJbLGtEVRQJrX4R95ZL/eJ6yo5o1NmtKX0c/rNYZj+36hHIZv/9F&#10;E7FCZxQObNHE14SQEJRkpaKqMAMFWWFIjnNCsN9VONvvh631Lpgab4KVyTGWPgKwv4q5TaWFjKNF&#10;/D4K8LiWdWRtOp63FtMpn/Ri+Mu/l/zv6QPG+sYigimn9grQT+OGGhDV5FmESfQxQfz0z3/BF39+&#10;A1/8RaPPWTt+RSgHvvcuhn7xOUZ+OwAjv+mvlgd+/CG+/OBtfMLnZZ4eia/inDIIffwP32D+uGFY&#10;Pn0CNiso5xPKZTA/fQChDneQHeJCIH1RnuTPVhRAMAMIpT+h9FYTFwV7eOIy4+qsdUZ4a/JZvPHT&#10;PugsOcXY4Iri5GR0VpVwp6tVML5ySkL5sK4MbVJTEsqclBxEBqXB1iEKN+/44K6tN4L8IlRnj425&#10;BXbv3IKp04ZgktZAzFv4E3T0h2HpxlFYvWMcth3TwdHLm3HeaB9O3diEA9eXYN+tpdhntAT7TfRw&#10;xFwfx+mOR0yXYtfVeVh1YjIW75+AJftGY+XRcQRSC+vphKtOEMqj07D00FToH5yI1UenYv3padh0&#10;YTq2XJip4Fx7ciJWHh4P/QNTsGDXeJy+dUxN8yhTKsqkxDLFh7iAZrZzjfrqpz4H7YNTOjj65nh9&#10;HUzVe8sY+FDc8h+gfIQXXH7WC5d0BP0zlP8JTnWtJPWYelrTe+kWJWDKNZbPGGefEcxnAiZd8ynB&#10;lNE8MnhARvQ8S6vHk8QydIfloNo7GQWO4chyjFDXY6rPwYQgs9w94Xs/YXyVQe0ykdfjWplukj+H&#10;0KkB6NLJQ6nOHgIpTisHJ5l1QN3GgO/Rztf1NADB7sGEkvvl0inYuGgSVi+YgGVzRmPvxkWwN7uF&#10;pIgAVBQkoak6i0pBXUU0SvP9kJZojfCgy3BxOAInm7MIcLNGSlQIKvNy0FJZwnq9hAe/Ita+uXjW&#10;KAeWIrx82KYw7PsnS88J6pOOOtxvYnxvquTfpgr93iOAMpu5OOEnBPFzOt1n1JeEcMBf/ooBb/yN&#10;4vIbskwxkg567z0M+/xLjBr4Dcb+8B1GffsNBn/5Ob7+9AP0f+8t5ZDimB/+9c/49r13CO9XmD16&#10;KPQJ5ab5mpryxDo9WBDKcAdTZIe6oTwhEJVJQQQzEGWJhJJglgqciX7Ij/JBiJecenDEvI238e60&#10;C3hj6CHoLDoNB8t7KEpKQkdFMT9QDXfMBgWkgrKlnkeeUrSV5qE8KxOpsenw847DHcswXDX2hrWN&#10;DwL9IxHmGwA7awscObIbS1dNxPLNo7DhIN3tKOO2AY+gZ2djwxltup0udhrqYce5+dh5cR52X1tM&#10;LcS+20txwpox12o5jpjoKijXGEyF7p6x0N01EssPjaELTsNmRtf1hHOlwWwsPaIF/cOTsebETKyj&#10;W24wnIrNF7WwlWBuPDtDuaT+gemYt3UUbN1sgUfQ3L2quFPtVAKkgCgTaokEQlU79QLaB6bM+qZ2&#10;yn+CUtPxQ8B6oZTaUu758YQ7+As+ljlYHxEGAfA/6d8B+TqUT3thFEkHkvToypw+CkzWmc8Ke9SQ&#10;u5c5LXiR2UzHZNJJqSKUuaj2TESefShSrQLQXcSIS3d7JjcAKmhXEVji9VNG2Oftzyg6J+F7LnUn&#10;1Xc+s+/8phyU1IGogfUkD2id/P3kBrLd9S8R6RtBh5yJnStnYPOyqdikx4Pnkik4tlMf96yMkBbr&#10;j7ryFDxsq6SjMYU9bsOz+w3obslBWYEPIoJvwc/DGBH+TsiMD0dNYQHaaioIfDnduRSPmwhkc55y&#10;yhedVXgp14z13nvixRMmh54WHjwr6eIVjNM1/HvVot9HdDQF4xt0RUL3FSHsz/brv/0N3775dwx8&#10;8y0M/Pvf1bJGbxLK9+mOX2D0wG8xachgTBj8PUZ8NwA/9f8cgz77GP3feQufEkyZcrL/W28x5n6O&#10;mSN+gp7WeGycNwO7lxLKtfp0yoMIdzJHdpgnypJCUJEchvLkEIpgimsSznKqIMqPbuYDo1tOWLzV&#10;FJ/Ouow3RxzFXEJpZ+aEgoQERlTGhUZ+KNaRCsj2Rv4x6rizlaFVZh5ITqFLxsLOJhDnr/nC4Kob&#10;LO76Itg/hlAGwtHuLs4aHsTmfYSQIB68tgAHby7A3usE8KoOgdKh2y1krbcYOy4txN6rAp8Odlwh&#10;nDcX4pCpnoqux+4Q0lvzCdZM6B2ajOVHePQ9MRHrJZ4azsB6avXZuYy21KlZdM/ZWEsI1zDebrg4&#10;E5tYR67l+lVHZiood5xei8raWumoYwJgjcR6SICS+PqIO+MrKNsJnsTZXij7wJToprmR6i9gqgir&#10;dlI6JdV3uzoNlBogRY9r7qtTDkp8rg/E/xeQ/wnMJ5Ui7oQE8znBfE63FDBfsL6EjIUlmHKL9ees&#10;L3vC81DhHodsuxAk3PFCXXQRIK8raucB4wELa7EY6hndhonw5X25lcEzvGh5ghdtbCXKikv2HozU&#10;QYh19P1a1pNy64JqOmXFI3Txa432i8I2/RnYu3Y2tq3WwpaV07BBfwKO710KNxuWVonBaGOkfP6Y&#10;X778QPWPHve0Gz3NBchOdUd4oBWig5yRkxSB+uIiQl+FHnG9VtbJzUV42pxDp8znvllI0yhh9K7B&#10;s546Ru1qrivHg5YyPGwhmG21VB369SeM/emI/f/2Jr4W6P5OCAnSD2+/g+/feReD3n0PP7D94d33&#10;qXe4/A4Gf/AhhtEZx/0wEFrDhkPr52GYPHQIH3+HYQO+xEDWkV+9/abq6PmSQA/5/FNMGzoYSyaP&#10;xaa5mlMiGiiPqNnCciIJYEo0KtNjUZEWyeUwlBHOCgVnIAp4tIry9YW5qTPW7LbAwPnX8MHY49Be&#10;dAY2po7Ij49nRC3kzsqapI0RiEA+bWfbXIP7jK/NhdnIiomFu7M/zl9wwpoD9th+yhF3rHwQHBCD&#10;UH9/ODtZ49Kto9hzdj5Bm4Oj5stx1Ewfu27pEJY5WHNmHtad1cH2S4ux88pS7L6+GNsvz8P68zOw&#10;ju625docxtiFOGa2FHtvzsNqg8lYcnA09I+NJXRTsfb8dKwznEn4pmPlGS6fm0tA59Ih+XoCu/LU&#10;VKxmbbnylBZWHNXC2uNzsPzALPj5eeOl9LZWdeF5LR2mnlFOOnoIopwmUHO9Kmng1MBICPsAFQft&#10;A7N3J33dLQVKAVKJIAmU4pQvBKx/gvKf9Q8Q8jUqWhJwtcx1TwmAXOj8VGYhUGKEJZzPJcYSzGcl&#10;AhoJovu9zGvBy2xxy3rcjypAuWss0q2DEHPbG+WsK5838b3o6k9revAwtwFtIelo905AV2AaOgLS&#10;0Rmei67UCnRH5+NlAQGX4XZ8a/nMMsfPQx7Mevj7dPF36Kh8gLZytjUvEBMahwN7F+PEYX0cPbQM&#10;Rw7oYf/ehTA8txVeHneRw/2xu5UOJ/eyf/WPUL7kd3q/EaVF0YiNckV0uAdy0qNRX16IznpC2UzQ&#10;2umWbUV43JrH+JxHJ8zBww4+7irDE6Vy/h25XWspHtCJH7TV8DV0yv5/+zthfAvfvUUICeKgd9/F&#10;j++/jyHvf4CfPvwQPxHAIe9/hCEfij7EoA8+wI8ffYQRX36JCYN+wPSff8bMMWMwY8xoTBr6I93z&#10;Gwzt/wUGfvg+vnrrTQXnoE8/xKTB32HhxJFYrz0Vu5dIfNWHxdnjCHd1RE5MBMozUlCZnYrKjCSC&#10;GYfytHCUp4YS0BAUxAUgluDYWLpi2wFLjFl8A19PPok5i8/C+o4jcmPj0VpawB2sil9AHXfKBgXm&#10;YzplD6FsKMxUl1yZGtlh2dqLGL7kFlYevMsY64MAv2jKB44O5rhw4yC2nZuH7XS/A4yku40XYzOj&#10;6DpCueo0QTuty4iph62EcvMlHawiREuPTcESuuEKgynYcGkWtl+di62XZmOVAetFgrnmlAA3he44&#10;DavPT8NyxtplrCtXnaFzXpyNjXyNOOSaswIkXfWk1JR0zNPzWW/OgauLPZ6U3UdHai06I4vQ6sed&#10;MJdJgG4hXf+aSZh/0RM6pkYCpUbq/J66UuKXCCvqg1KNhqkTcaennr+CUmB8DUhGXCWC9g9A1guU&#10;dG+2Mgud3PfjMd/vmcw6IGAqEUppqx/jOZ1TgckY+6KkGy+LOvAyn1DmNeNlVhN6IgpR5puG2qQy&#10;1CSVM/nwfbqf4hn1vPsZDzQ8gJS34nE23SaP3wVfez+9Fs2EuTm6EI+L2zSnS/i55V4rcpCSSce6&#10;Wd928md3VDxEa5m0T5EYn4kLpqdw3fIcLluewWWrszA0OwVj+6vwi/BAZm4c2uh4/9pJ8xIPGGeL&#10;S+MRl+qPaJpHRm48SsuzUVdXhBbWkd0tBehqySSg6eiRtiULD9rz8aiTsbaTQBLKhx2l6Ca4Xaw5&#10;O5uL0dlagX7fvP0+BlKD3/1AOeCPH32MIR9/gqEff4phn3zO9jNKHn+Mn7hONPSTjzGy/wDG1h8w&#10;Y8QIzBk/Hup2cGNGYiLBHEkwf/z8E3zz/tsY8O7baraB8QO/g864kVg1eyp2Lp6P44TS8vwphHu4&#10;ISeOEOZko4pFcmVOFiqy0lGWEU8wYwhmOArjAxEX6A9bK3fsPWqNWatvY+gcQ8zVOw8rEwdkx8Yq&#10;KGXyrCcttfyjNfAP0chMTyhrS9FQkIXk0DDcumaB2cvP4Psl17HikBWu33GDm2sg3N2cYWlthBOX&#10;tmP9ienYeGEetl1eTGjoZpfmYPWFWQRmNtaxptxweSGlS8i0CeQ0zN83Hrr7xmHZ8alYJbUg4Vor&#10;deFFRtULWoSPEJ6cgOWnJ0P/zBTo0wn1Dbgd2zWntfieM7DpijY2XZ2FtawrBc41BjPplDNw+Pp2&#10;1JTXcwd7rCY+Ftd5wpgntxOQCZrlRLmA2DdbulqmZIC2gPmYUU6kTie8XmP1OqYaBcQa69X8OQIl&#10;3UiAlPj6lACq2wS8ckaK26jhbALkK2fU6HUon/GxmgpEgdnXaqB8ViXXVBJK6nlZD16yTkY+oyk/&#10;2zMecB4WNzOKs+6SnhBJjE8piamPZJyrZjTPC7nRkZz2k3ur0BVf8i2kc6o5qggl96JR5hqNpkju&#10;E2XdeMLnHvL70LjkQ0ZXDZRtpY+Rmp6LO/53YBFsCdNAc5gFW+BOoBlsIm0RkhOMjOo0VLIefPCI&#10;Bw514l9+qZd49vwhmtrLkF0SjbjcEMTkhSO5KAF5lZmoqCtEbWMemppz0dyUjpamVDQ1plDJaG3K&#10;QGcbYWWU7WwvRivbBsbbhkZRPhpbStFv8Pt0wg8FuI8J26cY/unnGPnZlxglHTlf9Gf7FUZ9+hlG&#10;EdCfP/uCz/Exnx8zYAAmDfoRs0aOhs6kiVgwZTK0J0/AtJEjMG7QQIyQK/DpkN9++B4GMc6O/WYA&#10;5owahhUzJmPHojmEchksLxgg0tMdeYkJqMxjcc8iuaogD5W52aiga1ZkJqpIW5wYjvigYNjb+ODo&#10;OScs2W6DMUtuYvH6G7AxY5YnlC29g9L7oBQ9amZ9oqDMRFJ4KIyNrLF48xkMX2sIvYO3cOKqBUzM&#10;7WFudRsXbx7D1lNLoH9kKvSOzcSKU9qEi7GVteTK83Ownm655Qpry8vzVZxdd0GH28zEwkOTsPgI&#10;HZG14Jbr8wjYPKw8N1PBufL0FCw/OQV6BpOwlM65mMtLTszCcr63vP+KUzOwgtusOU8nPU+3PTMe&#10;KwjwKsK+9ADrmms78aCqEw9y6PqV3azBGGG5Az9hnJRpJ8UFBch/1pPXHbODULLtm+PmdShVbUm3&#10;7INS5s7RQMm9vVZ6YjVQKgmEAqO4JMEU+P6TnlHP+X7P+X4qCqtlAZPr+R7PCeaL3hj7gikARXTL&#10;ki6CTFB7nuOFQEgmXzx8qW4Vr2pGgvi8R05/0P3U+UnpXeVnbaVzqniuOeg8FfenczYwzpa4x6PK&#10;JxWtjMQP5ZRIyzPllO3lj7i/3EdryUNk5ZbgXqon3NK84Zbqo+Sa7gOfwhBE1ychg85W0l2BRtaA&#10;3Y/ozk+68ehRO9pZD5Y2ZiGzMh5JZfFILU9FdlUWCuvyUNZQiJrGAtQ15aKhKQeNjZmob0hHfX06&#10;6hrSuC6TIHJdczZquFzN96lpzO19TSH6DSGICsbPPlMaTRjHfPUNxvQXfY3RXw3AmC+/4rr+FJe/&#10;+lqtHzPga0wcNAjTR47E/IkToDttGhZMnYRZdEuJsQLm0K8+V+cpf/z0IzrrF5g5bDD0pk3AFl1t&#10;HGdNaXn+5GtQEsaCIkJZgOqCXFTkEcycDLpmMopSYhAbFgFb+0AcNPTA/F33MHmdJdbssYaNtSeh&#10;jFdQilM+JpTiknI65HFTtYJShj2lhIfhtqktVu4/i4nbT0HnwHlCeAHHLxniyLk92HRwERZun4L5&#10;OwnOIW0sOTqDMDGG0h3XnZ9H59MmkHOx8fIsSupBbRVBV52ZiXWMoFtYR+4wWoCtbFeyblxydJqC&#10;dcnx6dA7OQuLjk3F/ENTsOjwTCw9MlOBr39yBl10EjWe24yF3vGRWHl8AuvQadA7MB0Wd2+gq6pd&#10;1VPo5o7JnUqGwMm8qXL019zQhztjF2tHSgMkd9Be9YEpY0Sfi2MqtyS4vecu1RhZ7sRy30cBUxxO&#10;oHxOOF5STwmRdNg8Vu7YG1dlHbf5dzD2qQ/IZ3RhAfIl9YJQPqNeiGvWUJXilpqpQl4QLAFQYJTS&#10;TTkhY6d02LwghC/ZvuTnUyN7+LnUVSCt/MyEUM499nXkPOL7q99Pfs/K++hmndoQUYQKv3Q0JFVp&#10;omvVY7rkfbSU9qCpsAeFxVVIKE9GSlkakstTkMTlxKoUpNHlMroKkdVTjNz7JcjvogO3F6GOcbOm&#10;tQAVLdkoaExHTn0qsuqSkd+QRUjzUN6Uj4rmPFQTyNrGbI0aMghjBmq5bQ1Br6xPQFldLMrrY1FK&#10;ldfF012TUVWfSTBz0O9nQjhS3PDL/grAsQRu3IBvMf7r7yhpv+XjbzBO2m9EXP/NQOo7TP7he0wf&#10;PhzzJkzEohkzsIQSx5wx+mdM+GmQOmUy7IvP8NNnn+LnL7/A1CHfY9HkMdioMxNH1+ppnNLLHflJ&#10;iajK5wcpKkFNYckrx5Q4W5GbieK0JMRGxMLWMRT7L3ljwREf6OxzwfaTznCwD0BOQhKaS/LolJUs&#10;phn3Whl/Whlhm2rQU82akvE1NTKCO/k97Dh9DcsOnsGqoyex8fghbDq8Gct3LoD26kmYvmIS5mzS&#10;wsJ9c1gn0skM5jKm6mDNGYJ4nuDRKbdcncM6U4dgzsNaRs8NF2dhm9Fs7DKbT+lim/FcrLownQ46&#10;BboHCecxbSwihPMPTGbUnYIF+3jw2j8duvtnYNEBfl8HJlFjuY1oDGPwZNacM7D91HK0sG6SXsYX&#10;ZBKMaC/ojC+bWLuJw/W5Yi+QfVDKifPXoVTXGhLI521P+b1oZhXvqyk1UD4lZHQXgiN6Ik4pPZxs&#10;pb6UThuB8HUYX8XVf4JR9FRE0GXqjxcCpSwLlIyvL+iSL+iSLwVMHmied9EV+dmeMxVKySauKPcO&#10;kTj6XOKonOLh7/icBxH57C86ZB0/T28Ul99f1cXyu/P3k4itbjIkdbAM9ZNB9UwWjQSyKjwf1cm1&#10;aCzq0gBZ3MP9ohvlJTUoqc5FcVUe2zy2XK7JR1lrCYp7ypHXU6bAzOnKR7GCLYeQscyqz0BRbQJy&#10;q2KRWx2Pspo0VNfQ8epYU/L5poZstIgIbksD90+C2FyfiKb6eNTWRqKyKhwVleEorYxEWWUUKmtT&#10;+L7ZaGRd2W+UuB7rw7EiwiewTSJ0U9lqffsDpn3L5YHUt99jEjVl4CBM+X4wJn3HxwNZU/48nE45&#10;EUtmzsRybdZZM2dgzoSxmPzzEIwf8oMaYDCMLjl8wJd01u8wn3XlunnTcXj1UpgbnkKEjxfyU5Lo&#10;jgWoLSlHTTGPRIXFBLMINQX5hDUXpRlpSIhOhJNbBAxv+2HPlUDsvuiD89c84OEWRqiT6ZT5vVBq&#10;OnoeyWieploW9yV0yhykR0fD8Z4Hzt2ywLGL12Fw5RJOXjyJbQfXYdmG2Zi9chK0Vk4mlNOxeO98&#10;6B3RZcxcwAiqQ/i0CZ82oZyLrVcZUa/xMeHccHU2Nl6bju23tbHbbA52Wy7AdmMdLD+jBd3D06B7&#10;aBYWHp6FBQdnYN4+LczdQyemdAjkgr1ct3MatHcwXWwbh/l7x9NFx2HJYUK6dyL2n99M0F5oailx&#10;C8L1gjviS4GBID0ifCrCSg8jn3/Cx09ec0qJsGoIGndmiXmyM786kU53EckOL+8lUm5JiKTTRqB8&#10;SQCf1d9XLikw/jt3VAD+kwTE56yBn/M9UfdU/b4KSh5MXjQTxk5+DqkLBUJuIvfelDpR9JzHAhnb&#10;qkbn8PPI+Ue58kONCCJ0cpqj7z4ir+J3L5B9Y3jVPVGYJGR4oFzl0kXHlAuz27KaUJtaj/r8Dh7A&#10;u9FY3I3a/E7UVDQyTlawnqtUamqsIhhVaOioQd3DelQ8qkX+wwpkt+UgvzYNVbUZqKYrVtQko6A6&#10;HFmlfsgvD0dxRSzKqpJQXkU3rE1HM52xg9G0kzVle2MSWhsIJR2xsS4GtTVRCsiS8iAUlAXytdGo&#10;rsvgz81DW3sl+o1mTB1PZ5wgzkgAJxK2aQLbD4OowarV+p7LBHGGtFw3Xa0bjGmMrzOHEspxjF+E&#10;ceW8uVg+dw4WzJiGmePHYMrIYRj34w8YRTBHsaaUzh7tUT9j9ZxpOLB6iYIyytcH+am0bjpkTVkl&#10;qssqUNMHZxHjbCGPWlkZyIxPREhgFOycAnHnbjDuWAXATmYfCI5mvBUoxSnL+MeSaUFq8bC1Dg/o&#10;lAJlQ2EuchmRA/xYlzp5wdrGGbZ2djAzvY4z5w9g254VWLhuFmatnoZ5m2Zjwe75WHxwAZYbLCSQ&#10;iwikLt1xATZeYW15WUCcg02MqRuuzcD6q1Ow8cY0aio23ZrBbWZhmYEWdA7yvQiiQLnwsDadfRbm&#10;7eL6PdMZkadi3jYeALZPxeytdGeCqbt/Kh2TtTk1d8c4mNoZc8+kQ9I95Gap0qGhIp2M5GF8E6f8&#10;B4fsdcY+yeBsBaPUW6/plVPKZU7cqZ+K8/ZCKXpCqARICGBSOzJe/icoVY3YKwUeX68glMd8bzmQ&#10;KN3nweUxP4dEU4L47Anh4o9QMVU5IyHl51DxlAcaufRKPo9AKVFVfqcHRe14UvkAz/n5NT3JvfUw&#10;f+brUAqMahC9XHZGpxQoZRoUmfayrUhmie/SQMm2Oq8dDdWNaO+oIwxUWx062Ha016KtowHN3fWo&#10;7qpCblsekitjkVgUjOziUOSUhyC92BvRhY4IyTZHVL4dkvNdkFXgh+yCYBSVRqCyIhK1dMG6qijU&#10;UtUEt7w0FKVUYUkwcoq8kV7gSrkhtyQMFYzMDXTK1rYK9BMYxQGn0gGnE7SZP/yIWYOpH3/E7B+H&#10;YPZgiq324MFqWfvHnzB7iEay3eyhQ6E7bhxWzJ6NdQsXYt3ixdDXmYf5WlMxY+woTP15KCYMHogx&#10;jLJjCeXM4cOwgtDuW6kHswunEe3rjYK0VEbXUtSVVRPMKqXaEsJZXMYYW4jy3CyCm4D0mGhEh0Yj&#10;IjgWESFxiAiNQyrrybLMFEaSPNaPZYw0MoFWrXLKh410yqoS/gFyUJKWjKSoaESGRiIkIBD+Ph5w&#10;cLDAtesGOHRsM5ZsIZTrJmDeFsK0cyYhmcOabx7WGS7ApquLsJ5ArrmohY3XtRlX52ErtfrKdCw7&#10;OxpLTo3EinPjsfLCROifmYTFx6YQyKnKBefvnU7Q5rAOngntrdMIJCHdPRu6OwjnrunQFkAJ76KD&#10;WlhykMu7x2LryZU80jZzb+X/3JFlNI+6oFdiHXdYOff4Ckq5Way4pOp15TrliK+5Yh+E4op0KgVh&#10;L4CPxRkFxF63FMmpBNDpRC8I4lPC9s8wiiMqEAmgTLT8ovEZXjaKi9MJ+TNedNPZH/GX51u9FInb&#10;iyPyc0jt2DdTgBxk+sasyqByueJDnfSX3733INJ3sbLE5a6sRjySmREkITDSvrrdO4GUgQ/qulAC&#10;qa4D7ZXA2MV1nWzbS7rQyjjbVNyF+sJ2VOW0ormmHh2ddWhvZ0s4X1czVd9agcI6lj/F0YjP9UdU&#10;tgsichwRlG4Jz1RTuCRcg2eyMfwS7iAs2QrRyfZIy/ZAbq4fcvN9kZXriSy2GbneSM1217Q5rkjK&#10;dkJSlgcf+6OgKBJVNeloahKnrEK/qd8NpPMJiEMwR0To5g0Zink/DcP8n4ZCR5xQJMs/DYfOsJ8x&#10;bzglLbeZO2w4Fk3gDkkoNyxaiM3LlmHNogVYPHs65kwaB+1xo6E1YijGD2bcHfQDZv70E/QmT8Ce&#10;5Ytx55wBohhfC+iUtYyr9aWVqCmvRi3hFNWUCpilrC1zUZ6ZhpLUJBSnJLDGTEZRRgYK09JQnJGK&#10;WkLbWpavOnUeNddwR2R0bWl4BWVTcS4qstPolvHISYxDSnQYIkM84eV2F7eMDLDrxArM3zwBszeP&#10;pXtNUM41bx9j7LHZjKKzCeMsrDKcylpxItZenoZ1jKyrr2hB35AAnhyF+cdHsGU9eGqc6rhZdGQC&#10;5u7m+22nC9IdtQnh7G2zoL1ZG3O2zoPurvmYv2MWZm6aTNEZd7LW3EO33DUB09ePgn+oL0nkv6fc&#10;gQVKiXcqwtJRmjXx7REfi0PKKRDNBb3SakCUeU5fxTvqsXTmsG5UpywYTfucT6KquNAT5ZoaPSO0&#10;Gigf0jEf4BndUhNNJTY/Vu76gtu9rH+quZqkvAMP8mvRmVaEluQcPOviawmi9J5CTmFInShSpzII&#10;nbg9JR034o6vrvSQqNoLorogWX5vQic1r/pM/IxyjrQ9vQ736ZqaO0q/UAMe5MZBfQ7ZTWi7GFfV&#10;pGAy71CZRu0lnWgtYnQljE0FnajLb0dFVjNa6xvQ2dVId2wiiA290kDZ3lGLppZylNdkI5dQxub4&#10;IjjdAf5pVvBKModrggkcI67CKeoGXCNuwSfaBH5RtxESb4WoJHvEp7sgLv0eItPsCa05/JLNEJ5q&#10;g9h0Apnpgsy8ABQUi6sy1rIO7WgpRbs4pRbj6KwfNRDOJXjzhhJGArdg2AgsGC4aqVpdaqFoxCjo&#10;in4eqTT/5xFYNG4Clk+fiQ26utihr49N+suwcqEOFs+iM0wZzxpzDGbQIacN+REzhgzBwvGjsX3p&#10;fNw5ewKRr0PJ+FpTQZcUMHtVQ1Cl3qzKzeGRLZuRgyrIZb2p6aUVYOsK8jRQ1hDKpupeKOtxn/G1&#10;s7oMzcV5qMxhYZ6WoqJyakIUQgmls4s5zlzdhxUH5xCWcQRpInQOTGXNJ441GboHJjOKziCUc7Du&#10;8gysNpxMOCdipaHGFfVOT4Tu0XGYvXc4Zu0aTJCH0BVHsXYcQSDHYBaBm7ZuLLQ2TMGsLXP4eA5m&#10;UzM2zMS0tVqYtHICpq4lwNsYXVlrzt5Jp92/EG2NtMPe6CqnAyS69kVYyNBJcb/eETxqKB0f96nP&#10;FTXRTmpEiaAP8IQu8qiGNeLrMZTbPKHLaYCUKCtQkiYl2prUgQ2EsIEuSAifSQdKWSu68qrQnpKL&#10;5thkNEbFoj4iHLVhwaiLiyeAjKrq/CGh64VScy6Rj6VeFLfvrRml80aNW5WDSu8pjce9BxJ1JYu4&#10;H6OnjChSzs7npTNHBlK0ZzWo31m+C+nY6SrXTOolM+xJ506Xmj6zvXfqzA60EsLGvFaqDfW5HajJ&#10;akVpZgNam+vR2dkH4z+JMbaFTllTl4/8kljE5XsjLNsBAenW8EuxhFu8EZwjruBe1HV4R99BcKIV&#10;gbREUAKfjzZDQIIFwpOsEESAPQmuR6wR3GOM6ah36abuKCwMRBVjbmNdOn8PumRzMevKQvSbSXec&#10;SyDFAcUVBcKFP4/C4hGjsWjkGGoUlowcjaWjxigtGT0Wi9ku4rrFlDy/eOw4LNeaQSgXYufy5dix&#10;ahU2LtOD3jxt6GpNge7USZjLGnPGz8Mwg045f9QIbNadA+PTxxAuHT298bW+nMV1RS3qyqkKWa5R&#10;UNYUFjLG5qI6nzAWFrDWLKODVqjXVBPIetad/wnKjmo6ZVEeKnKyGJPTkJOaiqS4MAQGucLc4Rr2&#10;XdqA5YfnEMRJWHB4GhYeISD7JkBn5zjM2TYOuoyUi45PxpKTE7DUYBxBHIOV5ydixVnGzZOsC/eP&#10;x7QtwzF7yzBG0eF0xZGYtWMUtDaNwsz14zFj7SQCOIUgMh6vnQHt9dqYsU4bk1dpYeLyyXRGHgB2&#10;aEF330yCPQX7DPfiuYAoTtM7vvNJ60N0ldajLasMHTlVTAB0LO7Y6ppBOTVAmNSpDe6kDwmSXMgr&#10;5xwf0xUfUU/knKN02DSINB1FKqpy28cEUHX4KAd+gRcUGH8FzOc13XhY0ozO7FI0J2eiPjYB9dGs&#10;kSLD2IajISaCikRDXBTqYsNRz7r/eQ9fLwcQtnJyX8VuFVE1EmeUQQ/P6ey/nKbR9KQ+4u/z6pxp&#10;rwM+oPvdL+0kbJ3q1noKTj7XnlmPpsRKfi8dap1cZ9olMBJCuVmR3LxI7o/SktuE5uwGNGQ1oY7O&#10;KKqhyjOaUJZdq6kh/x2QVHt7DZrplJW1WXTKCMTmuSE02xbBmdbwib8J98hr8I64Cd8oY3hGG9EN&#10;TeEfYwKfODN4EVLfmDsIiL+DwFgT+IffhB+3dQu+jABun57tiVLWqPVV0WhryCCQPMg15qCSMbbf&#10;LKkXWRfq0Bl1h4+iEwps4wjgOAXg0jGMZGMnYtk40QTocVlv7Hi1Xp4XLRrD6DZVC2vn62DrMn3s&#10;Wr0a21auwBpdHSybPVP1yC5ijTmfUVb75+GYRyjXz5sNI4Ojr6CsKilHA4GsFygVmHW9UPJIVVRE&#10;GPPojnmoo6OqelNgLWLLmrO2KBcthLKbUD5UUDK69kLZVs1atbiAUGarn5OenITYmGD4BLjCzP4q&#10;9l/biBUnFmDBwWnQOTwFOgfpfvsmYv72sZi+cRRmbR0Pbbna4+hELD01hc45AfqnJ0HPYDp0Dk0m&#10;SOOgtXUUpm8biek7xrDlwWcT23X8rOsYgwmj9rpZmL1WG7M3zsXsDfMwnctTCOWU5RMxayN/7m45&#10;PcLtdkyFb6g/92jNvwdNnahJzEYp6+di/wgU+YShwCMQ9YyKPTWdjOYd3Bm7uAMTPkL2qn4kpHKZ&#10;l8YJNXWinEZRz7EWEwjUYAK6rLrMSVxKAK29jwclcguDEkKYRtBiURMViepIOiEhrCOE9bFRaCSE&#10;AmJ9HKGMZxsfQ5eMQmVMDN+ftigwStyW0zjikCqiCoiajht1NYsazNDr6nIQ4cFC3fhH6sPe3lOZ&#10;wPk+oZTZ85Tz5beoSaAfsj6UC507CV19YgWaGGnlNn5dlIIxV27J0IgmgtuYXs/vi/sS25qMRtSk&#10;N6CKKk6uR0VhDbq7/j2QAmtLSxXqG4tRWpGE9HwfVUsGZhDIJGP4R99AePRthEYYISLKBIGRrCvj&#10;GF8JZYA4ZsJdhMZaI5RwRjDSRoReRXDwFXj6XYBv8C2kpnuglE5ZWxGGppp41NUmo6oqCUWlcein&#10;/dPPrAsJ5M/iguPpegSPAC6fMFlpxcTJWDlxClZMmPpq3fIJk6A/njvneG43bjKWCqyTp2HNnDnY&#10;ulQPe9euxR5qC2PsmoW60J+jjeXas6BH11wwdgx0x41RUN46cVgTX9PTFHwNlQ2or6znL9rnlLWa&#10;Tp9iOX+Zr1yxtqhYE2m5vrq4/N9AKQMI6l455etQ5qUk0yVjEBbuCzdve9y2PYdDNzdizWk9zNs7&#10;FbN2jmGEHEvHmwSt9ayFV9MBN47FXNZ6unTQZWe0sPrCdNaZU7HkuOa0x7x9dEECPHXzKEwmjJPX&#10;Esp1kzFv3RQsZkzVpysuXj0Hc9fOxZzN8zFnkw5mryOYq6dj+sqpmLN+Bhbu0sbCA7Ohf0QXDQ1N&#10;eP7kOTqqmlEbl8WdLhstGQVoycyjCtCamY+GlCzUJaajNoH1NFWfnIWmjCI6RB3dpYM7O0FsozNJ&#10;Cn5N6sJf6QSiCz6q7cb9ctnJGQUzi9GUlE7o4lAdxRonMgTVBLAmLpLgMZ4mxKEuIZa/TzThi+E6&#10;aSkCKm09n6sjmBV00PbiGuXyLwkipAZmK51P4sR9nTjq4CEHDumooSvKuFSJqgKjxFXljnIxt8RR&#10;1oX3S3rQU8TaUG6xkNmENrmnSS5/d4IqEDan1KCBrtlMOJslklLNGXWEkftQKsugFJZBqTWoZeyt&#10;4rZlybXIj69CQx1r4f8AZbtE17ZyxslSlFelIbswHAkEMyzVFuGsGRPohkkRN5AWfl1NExoXfRNR&#10;8RaISbRFUoYrkjM8EJ9yD1Gxd5AUdRPpBDIl6CIiCWVo0C0kJzujMN8XFaUhVDgKSsKRUxCKNK7r&#10;N59RdeGIsXS/SQq4lROnYtVkLaXVk6djjWjKdKyewtqK7dpJ8vwUrJJ20jSspFYQ2uUCpbY2tunp&#10;YT+BPLBhI3atWYONeouxcr42Vs2fg9VzueNpEWrCuXWRDoxPHkGMt5fqtKkjZE0CZVUDair5hVbw&#10;CEdA6yTSFpcRvHw6I6MrAa0Vl+T2VWwrC4vpnvloKRUoSxjtCGVzg4Kyp7G6F8o8NcdKVnI8EmTy&#10;o0Av2Lua47r1KRy9tRnrThIUOpzW+lGYunIka70xmLCcoK1lhN1JuI7OxIozPLCcmYblZwnnqanQ&#10;OzFbRd1ZuxhfWY/O2DaBDjme7zEBc7ZoYTlryI1b9LBhw1KsXr8ES9YuhC6BXLBVB3M2sq5crQWt&#10;Fawj12lh/jYtTN80Gjdsr+Bp52M051XyaF+GnvwSdOcWoCMrB50Z2eig2tIz0Uo1U41pGWhKSUcT&#10;Xa0hMZmAJBCOJDSlEuTMItZSNegqaeDOy50vt5w7awGaU7PQKNvS1WoZRetio1ETE0VFopYgCmQ1&#10;8dGopeqUCGEvdAKlAFqrHnNZwBSXpGr42uqoUFQnpKjRR+ikU6rrHV+oi63VZVSEUAFIR5TBCOrm&#10;sb2uqByRDih1oTijmvhZZmWXmpB1oNznRInRs4XOV59EqKjmtFq0EtKmlFoFpqxrTK5Wz9ck8eBN&#10;J61JLEcVVcnlcqowugxFaaXoULWk9LpK24jODkZ1Sta10yk7u6RntlaBWVmbizy6WHp2ILJyfFGY&#10;dg8l0RaoCjVHOd0wj7ViOmvFnCw3FBf4oZDKyfZAdootiqJNURNkigqqIPg2MmLNkJHqjPxcbxQV&#10;BiOfwKfnBiA11wuJue7op8soungsHXECIZykhXVTZ2Kd1mys1ZqptH6aPGY7fRaXZ/H5GVg7RYuw&#10;smVkXUOtnkIwCeXaWdrYungp9qxZhUMbNmDf+nXYunwZ1i2aj7WL5mH9Yh2s15mLLYy1B1bpw/ys&#10;AWJ9+IsRyvpSQlndgLqaRtSyrSegdQS0rqJOxdXqokKK0bW0nKD+0glUU0hIX4PyEUGU6ygftdQq&#10;KFur+DydtDQnE+mJcUiMjUdwUCBc3O1haW+M0zf3Y81RbcbI4Zi8Yhgmr6RDrmcs3TyTcXImdA9p&#10;Y82Fedh0nZ/h6hysuKCFpawl5x+YhOnbR2EKHVKLQM/ePgGztkyC9nZCvIvf1c752LN7DfZsY2LY&#10;oIeVGxYRSl3obJ4H7Y2zoLVqGqbpT8GkpeMxnbXlsXP7UJSSxh0sj8rmzlhAKPPRlZNL5aE9OxeN&#10;qRloSU2nUxDKNMLI5SbWyA1MAI2pVEqKRklJhCeBcInDCah0uzjCFEPYoiPYagCspRPWMX7WMnpq&#10;gKMSBcIY7uCEjY810PF1sg2XGxISCbIAHaoirbxPtVxxHx6EqohglAT6E6wWzXnVhkd4JqdO6NAS&#10;o+VmP/cr6NCV3WoY3GNKJtYSR+yWGdl7b4UgDih3ke7KaVH3xWwX56PLNdHlGkWETuCrj2NSii2j&#10;o2tUHVuKqtgSVMWwjS5GZXQRVayWy7lcQuVHFiAtlAem2mp0dTf+Bygb0dXVhAcPOvCQ6u6Rc5ks&#10;pRqKUFaeisrSWDTlMRUkeqEr4h7aw2xQF3UXZZlO3D8D0FIbj5ZqfpclwajN8kBzjCM6w5zQHuGM&#10;5ggHVCQ5oijTFYW5PoQ3FDn5YYSSsDPO5vI1/fQIl/6kGVhNGNfP0MbG2fOxaTZ3QgIm2khtVsuz&#10;sXHGLGwknBsEUAFVa8YrraXWzZyNTboLsHvVShzZtAlHtm7Cvg1rsX3lcmxZtoRajB36S7Bv9XKc&#10;3LoBVpfPITbAD6VZjGnlPNLVNqGeEjD74KwjnLV0y5qSMjpeqXJJibb1olKCWch1dNGWskJNfCWI&#10;MhD9IfWgoQrtCsp8BWVWUiJSE5IRExWFoGAfuHs6w8jMEDtPr2a0HI0pKySusq7czch5cAEWH5kP&#10;vePzsd5QBzuNFmLrLR2svjyLtedYaG0eiYmsORWUfO2MLYRy6xTM2TEFS3bxu9g1G9t3L8TObcux&#10;ds1cLF41EzqsJ+ewxpzJyDpt7VSMWToGenze382dblCCNkJZExGOJrpRR1oaOgljG2FsycpmbZSp&#10;IGyhOzanpxPCFDQkU4SwgRA2JSVwh00mVKxP+PpGftYGLtfzQNTnZDXRYa9UGxtBxxTIopWaCKI8&#10;FiAFxiZZJoh1sQRXYmwsa0pZZsStCWe8DfNDZYgvygO9UR7sjdIAL8oT+d6uKAuPBToIZTOdkiC+&#10;kLqWTqnArNGMsFH3JClkHVjQrlq1LPE0qxEtrP+aBELleCxrEspZt/JgHFfKz1GCakJWHVnIgwDL&#10;kjCmIKokNBclIVkopgpDslGk2gw6UwYKqfyQTGT6pyHRMwHV3GcENM2pDw2U7b1gKjg7m9DT04on&#10;j3vw5Ol9PHnCGvZRlzpF0kLXbK3P5WdIxeOcaDxO8EFPhCva4t3QmO+H9upY3G/Pw4O2PPTUJaKn&#10;OAz30/3wNNEHj5O80ZnogfoMb1Rx2/IiRteyWFRUJKKkLE6NCKqqS0e/1TPnYM10bWxgu2WOLrbO&#10;WYhtcxZg+9z5bOcpyfJW7bmvtGU2t31dAq4ASW3R0cHeVatwfMtWnNy5HSe2b8HBjesJ6grsojse&#10;WCfPbcCFfbtgf/Ma4oKDUM541sC42ljfwpzfrPQKTgFT3JJxVU6ZSJytlbqTEVc6g2pYV9YVF74G&#10;ZS0eNdXjAaG8TyjbFJR5KM2WAQjpyEnPQVpKBpIJZ0RoCGxsTHDk/B7MXTcO4/V+xExGUOkJXXZc&#10;F0sNdKFHrTmvi/WX5mLdxVnQP6uFeYfokoyskzeOwTRq1ubxjK4T+NpJmEOn1N2lBb0d06G3dSpW&#10;rJ4PnaUzMFOP26yegplrtDBr7XSM05uA/QYHUMK42ZObxx2Pf5RgfxT5+xGAeLQSvg6ub8nOYZ2U&#10;xRopS8XWFrplU2qacsa6RDpisrhiIuFLJJgEke8jcbOBMEqrHI5AVkUGo4bxsp7L9QIZHVIDYzRh&#10;5JFfpJYJJ59rkk6cGIJIF6yLCkZ9dDBB9EdlWBAqg3gg9XNHsc89pUJvZxTwAJfjZo9MVzskOVjx&#10;AFGsxus+q+aOTQhfsL6Uc5My3O9x3VN1L5Lu/DYmgCZCyFowie6nwGOpQscT8KoIXrlAF5KDUkJW&#10;EkToAjNQFJiOAv9U5PunIM8vGXm+Kcj1TUKOD+WdiAyveKR5xiHVPQZJLhFIcA5DtH0Iot3CUZFf&#10;jAc9dGAFISMqoexsl+Vf1NXZwm3a8eLJQ7x48RjPnj9ScN7vbkFPez3uywXJdM0n5Zl4lh2NB6kB&#10;6M4JRldZDHoa0tRFzI+7qY48PG/OxvOaFDwvjsXTggj05AShtTAUzeX8rmsT0dbAkqQpT/W8Njfn&#10;o7WtCP02zFuIjYRwG2HcMW8pds0XLcbOeYv4mEf6Xu2Yq8vHCygdtbxzHjW/77HOK1i36SzAnpUr&#10;cWzzFpzaswtn9+3GyV3bcXjzBsK5Boe3bMSpndtw9fB+OBrdQkJIKEpy89FQ9RqUtaIW1NfQOasb&#10;6YqEknG1r/OnlrG2ltsLlBJt60uK0VouPZJlhLKGTqmBsptQtlYV0035R83ORkE6j57ZRcjLykMu&#10;l+Oio+HAHejohQPQXjMZE/V+wqxtE7Hw8GzWjbpYYrAAukfpcsfnYJnBbOidnIEF0uO6cwKBHM1a&#10;kiBuI4g7J2PezunQ3jaNmswoS8fcQOdcPQHT9MZhrM5wjNIZinFLR2Gy/jhMWDoOZ69coPvlEYYE&#10;VEaF8wjvjzRHW+QHBtD9GFEJYye/lzbCKPWjApPuqeJpcqpq65MJIVWfQEckjAJlU1K8AlJAa1B1&#10;H6GUWi+ScNEdxQEb+JxsL72mokZu10Q1xEeikTDWx4ShniDWRgSgOtQXNSE+qKbK/D1QQics9GI9&#10;5OGILBcb5BHEDGdrZDhaIcXGHInWZoi1NEaIkTHjZy1Ah3yQJbcqaFCTcr2kg6rpPOR8ZetLNRWl&#10;uGVrZqOKp1IX1koUjSpGRTihpAOWBmejOCgThQF0PrpdQUCqagsD0ikNnNmEMtMrDilukYh3CEaY&#10;hQ/8TdwQYu2DeJ9I5CWnc8evQc991qWsJQVGDZR16JL6UWDsaCKQzejpasF9QvnsyX28fPYYz58R&#10;Si7fJ8z3OxspprC2cjxsyCWYSXhYHInuilh01qfgfmsOnnRX4OmDajx/WIuXD+sY5avwsrMAz5rS&#10;WUPHoa06Ch31SehoyUSXXFvZXoxuudi5s5TgV6Hf9sXLsW3BEuzUWYI9C/SwV1cP+6j9srxgKZeX&#10;cd0ytW7fQj5W0sOBxdyG9eO+RUuwd+Fi7FqwELsI7U62e5evVE554cBBXDt2DFeOHsHZ/XsVnMd3&#10;bMWZPTu5/ggc7xgjMTwMZbkFhLKRULZqwBQo6whlr2PWE8D6Sk2PbIM4pEApdSfd9XUoNU5ZRads&#10;YHytU1C2VP4jlAWEMiczBxmMepGRYbCxt8RBOqXOlhmYvUkGhM/G8tM60D+jg8Un52HuwRmYtZsO&#10;t3UStLaMxxRxx83jMGMHYdyvhQUHZ2E+t9E9MBcL98/FPEbX6VsmY+r6cZiymkAuG4ORC0ZgpM4o&#10;jFs8HiN0fsbSTYtRk5BOR4hCRSjrMH9PJFnfQeDVy6iMS0BbDuvJgmJ0Mbq2E8hWOnyD1I8EUWJq&#10;E+vEJkZTiaeNSXFoYeRsIWgthLJRoEwS5xPYemMn42oD20ZxxmQCqcAUJ5V6UU5tMKZKpKUb1kYG&#10;oiqU0ZSRtIxxtNTXDaWEsNjTEfmsw/MJYta9u0i2N0eSrSmSbO4gweo24s1uIfrODUQYXUXIzUvw&#10;Pn8Cvhcu4UlhK1DzCB10vWo6XW1UPn+PUsb1RjUo4Hnzc7xsY9RtfYFnMhKp/omanlJOe/SUMOYW&#10;ttNR5V6ZrPUIdptE2+QqHmBKWcfmEVamH78kpHvEEsYQBJt5ItDCAzFeoSjggayJ5Ux3D0F7wNd3&#10;yxjXGo06qlWd2MG2o7NGdep0dtarOrOnpwn3H7Tg8ZNOAvkAT5+x/n3Cepfv0dPTQHDq8KCrGj0d&#10;NIK2TPS0pKKrlcmmPQc9nYV4fL8cz5804sWzZjptM48+LXj5tA5PH5bgQXcet8sg/NmEn6/vKVG6&#10;f7+CP7MaDx7VoN/e1euwd+lyBePBRfo4tIRaqo/DXHd4CbWU9eHSFTiqtwKHly3HEf0VSsdWrFI6&#10;SgDl8cGly7B/kQbSg1x3ascOBaPx6dMwPnsWV48fw/mDe+me2wnoblw7eRzOZiZICo9AeV4RGqub&#10;0FTfRhFMAvkqxtY0K2cUKOsrNVCKe0q0ra9gtGWN2VBShNayAkJJp5TzlM0aKO/XV6K1F8oyxtcC&#10;7uB52fnIYE0WT0fwC/SEkZUhdp1fh+WH5xHIGawhZxLKOVhyciZm75sMrW3jMHEdgVo9lkBOgPbu&#10;qdA5NBsLj82F7jHWnie0sYiS2nPpMR0sIJiztmth8oaxmLiGWj4B45eOxXj9CVyehJ/mDcfhwzsJ&#10;UQprMG/kuzki2ugSnJkqUl3cVW9qM4HpzEgnkGloS05Ga0oqQUpBTSxB4nMNsQQujmDJ6Yo4OmS8&#10;RE+N4yn347ISY2otYayl89VFM7ryM4tbCqiiWqkvGU+rI4JQHR6gasOKYNaG/oymvi7IJ4h5bnbI&#10;dLJCuqMFUuxMkWxtggQq1tIIkXeuI8z4CoJvGCLk6jkEXD5FEE/A++wxeJ4+BoudG+B97hpjWztQ&#10;0oHO2AKUe8ejyC0aec5RhDsKOZ7xKGUkrY0u4gGngjG9Fq3ZrO1ymtDBaNsut4CX0xvJlaiOLWa9&#10;mov8gDS6YgIy3eOR6hqNGLtQhFr6IMLZD1k8qNXXlaDrIcF63Iyu+3XqguS2jgpGwzI0tRajsaWA&#10;ykdzWyHXF6O9swyddKju+3TSB3Xoobs9eNyEx89a8ORZO9tWPHrazHUNhIYp7DGfJzzdjyvQ9Yhm&#10;8Iil04N8dD2g6z1kPOb6p88a8IJHm5cyBIt6Cdaoz/nap5V8Hbd/XID7T2RbGsmTMjx4wkhMPXxa&#10;i36Ht2zHwdUbcFhvNcFbjeP6AttqHFu+FidWrMOJlRtxcvV6GFAnV62DwRqNTq1d/0ry+MSqNTi+&#10;fJUG3FWrcW77Llw5cgS3z57DnUuXcItgXjl+GIaH9sPw8EHcPH0CrhbmSI1koVvAL4vwNTe0Kwmc&#10;jXUaOOtrWuiMjYSxnm5ap1QvQFJyXlOgrGdNKVB2VfMDNlTTLXk0a2JNWUcoK+TC6Ww1SW4+67Ts&#10;jGykMPJFMp65+zrjmvVpHLy+ERvPsXY8q4PV5+Zi5TlCZjAD2nvHYdK6nzFu1TAF5ty9U6F/ei5W&#10;GS7ECtaZ+mfmY9mZuVhxdh5W8rVyqZc458wtkzBx7QhMXDmKIBLqlQRyxUSM0x+LYXOH4IrBERR7&#10;uCPVxgw+Jw/h3t49yPb2Ux04hW73kMVIXeR9DzWhAQSJLijxNSVNU0NSDUmsJxlZG7jcyOV6RuA6&#10;OqWcwK8ljNKTWt13miM2UnO6IiIQNVQfgNJJUxbohRJxQ6rEj7GUtaGAmEMQM+5ZI93BEmn8HeMZ&#10;R2PNbyGKEEYaXUHItXMIvHwagZfOwM/wFDzPHIPHiYNwPb4XLkf3wOnwXjgc2AnbvdtxdaU+Ib2G&#10;ZzmteFnAnTutEp0JJfxsLCV8Evmzogh9KNLsg5FsF4QEu0Ak2oXQiUOR4hCGZIdQKhxJjqFIcgpD&#10;iksk0t1ilOKdIhDjFIjkoBCUFCShtasYPbLTPypH2/1itHWLitDSlY+m9izUN6eiplEuJo5DVUM0&#10;apv5HbaloKUjE+3duei4n49OgtUpkD2mqz0rx6PnLIee1+Lxixo8eFGOB8/L0fO8DPefM2q+oNM9&#10;5898zvZZPrqV8vhcHrcrxpMXdXgBAbOLbTuevmzEo5flfF0+xTT0opAq4vuKCOiLUjx6UYl+p/Yf&#10;hcHW3TixeqOC0GCNgLYRp9dsxpl1W3Bm/Tac3bgN5zaItuD8xi04t3Ezzm/icq/k8dkNm3B23SYN&#10;qOs24Py2Hawbj8KEEcbi+g3cuXIFty9cwK1TBrh24iiMzhrAzZp/9OgElBeWq8ja0tjxD2D2wVlP&#10;F20kgI10Sak9G6QDSMCUnlnG17riIjSX8AutLFIgPmzgF0g4u2vKCWshavKy1eVfeampyJJhdtxx&#10;Q8P84OJlTSiP4eDN9dh8eTHWX9bFhitz2Wqr0TtaO4dh/OohGL1sECavG4FFR6djraFcT7mQ2yzC&#10;ygvzCecsrKbWGOqyDtUhuNMxdeM4vmYwRi34HmMX8z2W0ymXjcXIRT9j9MKRcLh1DYHnz8Bx93YE&#10;XLiIyugYNKWmoMjfG8m21ogxM0aanSWKPFwJGiMmf+e65BQCl4zaRM3pj6ZkAkkXlY6eGtaHdXTQ&#10;WjpmjZyuILC1jLbyWEbgVEeHoyzYFyW+7oTOScXPDCdCRwdM4wEgjRE+xZb1YG8UjbMy5u9wU8XR&#10;KMbRsBsXEXz1PIIun4PfeQP4EELvU0fgYXAIHqeOwuXYQTge3A3HQ7tht28H7PfvVLq7Zxssd2zC&#10;Jf1FcDl+Ft2prK0K2tCTWIb2aO74MscrnbEtvgw1dMCy4Ay6ZhqKpW70Z93oJ99JKopYNxYFpqA4&#10;WJYzke2ZjDS/UGQnB6CqNgLND+LR9JgHqwf8Pu7zwHU/BQ1sG3sS0NDNg1VHNGpa+R3U+6Cw+h7y&#10;K+3Z2qOswQ1Vrb6o7QhFU3c0mntYAjxgzfcoCe1PUtH2PB1dL/l7ooQihGwfUg96lx/wufsvWQ+y&#10;7UIuOpGNzpdZFKPsi3QCl42HBO7hy1I8fllC0TRA+MD9VPSyiK9jwqO6QKCVCtDv4ilDXNp/jODt&#10;xOm1ApeAtwOGm3fh4pZduLR1Ly5vE+3mMtdt3cn1oh2vdInrRLJ8ngALoBdYU944chSmFy/h7s1b&#10;uGtkBMubhPPiBQJ5ioCehdtdG6TGJKO8qAJNhK+l4RcoXzkm46ymriSUrCFVTSkwSudPaTVqi0oI&#10;ZQGaivPV3K9y+wK52U9PbQU6q0pVr2xdfi4qc7LVPSHyGQnTk2IQG+kLN09zGN89gWPGG7D12mJs&#10;uDoPG6/NxerLM7Hg+FhM2zYUk9bTJdcOYyQdjxVnZhPIedhuvBBbjRdhzSVtOuQ06J2ahKUnp2Dh&#10;UdalO8ZjwtrhGL1kIH6e/zVryB8wnPp5/iCMWDQc09dOh7vRdTju24NYi7topdPVRoZzB/RE2j0H&#10;JBDK5HuOKAjwQRVhas1IRUNyAp0vGhXRcSiLJnjxUg9KTyt3RNaZtawzFZBcL0DWiXMm8LE6hxiK&#10;srAAFPh6Is/jHlIIYBzBi2YNGHGb8fPmFQQRuoBr5+F/5Swj6Fn4XT6DgIun4S86dxK+Z0Un4EUA&#10;PQwOw52u6H6SIpRuJw7D+eg+OB3ZA+dj+7m8H45H9vLxftgf2Qc7wmq9d5sC03H/SXQllANFHXie&#10;XY+HaYyVieU8cJQwjpexNi5nDGdq4nJdTDEjLQ+orEErI3NRHp6NQj/GVr8wZCU7oazGBpVt9qho&#10;d0Bl+z2UddHx79P9H/ij/AGjONuKHh+Ud7qirNUBZU12KKyxQFb5TaSXXkFm+XUU1JmgpMkS5S12&#10;qO5wQRVV3eWK2vs+qHsYgLqnIWh6EYf2l6noIHACjUD1kFAKmA8IpgYs1onIYEBNRPNL1vgv49nG&#10;ovF5GJqo5hfR9MtU9XrZ/hFBFqB7UMjX0aGRRR/N4jYZfG0i+t0wvIrrJ8/i0u5DBGk3DAni5W17&#10;cGX7ftzYeQC3dh/GzT2HcWP3QVzbuQ+Xt+9Rz1+iu16WiMrHoqs79uLKDg24hpu28b2248aho7hz&#10;/gKhvAnHO6awv3MHVjeuw+zyJZhfuQR3G1skxyajsrASLXVtGqdsbPsHKBvqNb2w0rkj42JrSypR&#10;VVyByt6pQ2oLCV0R4wnBbC0rUiAKmJ01FeioolOWl6KRTlpXkK8GtFfk5aAkKx2ZydEIC3WHvfNN&#10;XDDbgZ3XdLGZQG64qo0VF6ZDl1Bq7/0Z2ntGY/6+idA7IZNozVfXU266NRcb1Vw8WmqCLL2T46F7&#10;RLYfA63Nwxh5f8SEFd9gzJKvMHz+AOp7jFlMwFePwqIdc+B0/hzSXL1UPVgmdaWPG1IJZLSFKfyv&#10;XUaOrzfrp0i6ZzI6cxitUhnNJKbGJ6EkMgoVrC3FOetYa4rqZTkxkY6ZQDAT6LxRKIsIIYyBKA/y&#10;R4GPB7I8XZDh4shIaM160AThxtfgf/k8PJlYpP5zP3kEricIGeO0G13QTeDjsjvXuR5ne5KPGbs9&#10;KFeJqicOqHVufCxgilvK612oe1x2PnYIDkcOwP4wwTywC9Y7t+DqssWw2rEPTZF5QHEHHqRWokMc&#10;M431WXYzOjIa0CoDA2RAANdXiHvKLQzY5njFI8UzBfnZTiiquYG8SiPkld9CfvVNFDYYo6DFAnkd&#10;NsjrtEN+F2vhTlvkt1uisOkOCmqN6I63kFN2HVmlNxSYOZU3FZRFjaYoarijaRvv8L1MUMi2qMUc&#10;pd0OqH7kTTiD0foiluCkKyd7oNxOXK9UgSbr214moPlZGBof+6PhSRDqn/ij9qEnah55oOFZMGFL&#10;oJNmqtfffynumMPXZRLkVAJMp38Zjfrnoah+6ot+Vtfv0M1u4MbRU4TqAC7zS7u6i0DuPQSjfUdg&#10;wnhrcuAYjNne2quB8/ru/bi2ay9u7NmH67sOsD3I7Q/jFlsNuLtxccdOXD9wGLfPnFVQOltY4J6V&#10;FRxNTWF76xasrl+Dp81dpMQmoqKoUtWPzY2EUSRANvTGV0LZRCillhQgK/KLCFUuijOzUJ6dzWia&#10;i4aCXEKZp1yxvaIYHZUl6vxke0Up3VPcspjxtpDbFKKBEkDLM1ORFukHdxcTnDPehM0XZ2DT1dmE&#10;chaWn52MBUdGELKfMP/AKOifnIq1jKrrLupg7cWZWHtpBsGdpgam6xtMwpJjYzF71zBM2fwjtHf+&#10;zAg7GrN2DMP0DT8ytg7B2KXDVJ25+PBsLD08C56MhzUx8YySLsh2cUCqkw1rtttw2b+X7mSI6vgY&#10;VNHlyvxZ8zFyNhDQFhkfTOCqYumEhLBeRkGlEUg5NdI7eqeSNWVpWAgKAwOpABT6+yHby431lxNr&#10;MXvE21kj4o4RHfECvAiju8EJxkrGz6OE6egR3DtKuI4SKILkzHXOXHY6TPc7tA8uRwgdH0srkm2c&#10;DokrHmBs3Q+Hg/soaTXL9gf2wnbfLtju34W7u3fAescOWG3bhmvL9WHOFNZE53tZ1I7HjK/tdMqG&#10;+FJURuSjLJT1f3Amihljy1l3ZnnE4Ni2I9iorY/8wCLkpkYiM/8q0vIuI6PgIjJKLhKyq8iuuo7U&#10;2htIabiF9AYjZNffRh6Bzau8jvwKwlt2G9nFt5BVRKDLb6OgRmA0R3GjBUoarFBca07YbyvIc6uu&#10;8T0vIbfmOgqbTVBKwOse+aHxRRTdLJnOKHDl9opAvmD5QRjrexxR026NmjZLVLaao6KN6rBCzX0X&#10;ND4JVGC3IU1BLJA2vozSgPjYC+UPnVHWY43CdmP0u2duDzsjK5ieuwwjwndjzyHc2ncUtw+dgMmR&#10;kzA7agBzyozLdw5zHbe5feAIIT1EHYYRYTWWdQeP49bBY7jFx9f3Es7d+3CTz5uePgcbxlcXS0u4&#10;2djA1doaDndMCOoNeNoyvhJKia+NtYSy1yEFzKbGVoLZimbC2iSdOhU16lKtkqxM5DKiZUeFo4j1&#10;VlV6EprzstQs6C3FOWgtyaXy1P1D2im5uU9b6S+S51oIcE1OCtIjvODqdAMGV1Zi7clxWHlmClac&#10;m4IlJ8Zj9p6fMHXzN4RtCPRPTMKaczOx/tI8wjmPMXYaFtFJl/E1i48QwG0/Yur6gZiy4XvoHhip&#10;nHPxsUmEcwKmbxlLjaHT8vXXdLDPaBXi3e8hz9NLnZdMuGuKkGsX4LxvJ6KM76CZtWUjAStmfE2z&#10;s0KKow0K6HYlEREo52eujY9HfZIMpWPdlJgEGRReHcGIGhzEessXuV4eSHd3QaqrE2OwA2IJYpS1&#10;GUIIY8jtG4ymF+Fx5hQd7iQd7iQdjmAePQYX1v/3DhPMQ4Tx4EHVOh3msqw7eJji8gHWjvsI4d4D&#10;cKDs9xyAHWVL2ew+gLs79+IuD9bSWu/YAysenK1Y9lhu3gmLzTsI4zaYbtyKK0uXw2TdTtQFZTDG&#10;NqMrsRKVrCcrQ7JZS6YgzY3lhW0Qbhy4gNEjJ+MPn/THhx9+hWAjT5SkliIl9SbiUs4hLvUMEnPP&#10;IbnYEInlhogrvYDY8ouILz2PlCJDZBRfpTPSHRWMxkrZxcbIJZR51aYE0golVHGtBQoq6aiVJiio&#10;JpgEPKvsEjLKLiO78jLya6+jpOMuKh95oZau10A4BbBWRts2LrfQFeu6HVHVbMpYfRMlhLqo4gqK&#10;qcKqyyhuuIHqbns6qC8an7F+ZSxueOpHJ2Vk7rJDSTtjdSN/XtVppJWdQD83WxcImDZXjGFmcB4m&#10;hw1w58hpgngW5scoFugWJ87BklLLx84Q1NMwPXyKkBpw+5Oa5SMU15scOUOgT9JlBVBCaUCnvHod&#10;zmZmKq66E0xHc7rlbSN42dshLSYBFYXlaO7rfZX4SjWJCGVTXRMaq+vQWF6BakbV4gzWFVERSA3i&#10;DhgepG530JCVgpbcNLTkpaM1j9k+n9m8IFOjQuZ1qo3QqraAAHO76vQYJIfdg+3ds9h3fA70dvyA&#10;RXRGnX1DMWfnIEzbOACT13xFoH4geOOw/PQUwjYVuoemYPaWnzF902DWj0Mwff03mLqc2637FjN3&#10;DCaMY7CaYC83mIyFh7Uwb9dEOuRUbL21GPssl8DNi9HJzRtxlmYIY4T0ljrtxFEU+vqiKyeH0EWj&#10;hBAmOdkijkBJnZnm5ozyMBldE606fmrjYlEZE4UqwlhCePN93JHt7oo0Z0ckE/Q4u7uIumuJMPM7&#10;CDK6BR+WC96GFwjhKcJzCCYbduOa/gZcXLgGFxetxWW9DXSwLbixchturd4Bs/W7YbN+D7UXVmt3&#10;wXj1dtxes5sg7cGdDftguuEQ7mw8DLNNh9nK+x3Cbcpk/QG21DpqzX7cWrMPRqv24uaKnXz/7Yyv&#10;23B16WZcXroFF3Q3w3b7WTSE5qCTUFaHZKDIJwnJTqGIveWC3Ys24rdvfIA/f/I1Pho0En/+4nsc&#10;Xr4TNamNSE12RnTiKeosYjLPIabwHKJLziOi6CwiCs8iOv8s4vPOIyn3ClLzbiAtn+5ZcBMZhUbI&#10;LL7JevIGQaNT1hNKumRRtbkCVZRPMPOrGI0rbxBIumztbRQ1mREca5R02dLNnFH50A1VD9xQw+Ua&#10;ibh8rrLJFKXVN1BUfgX5JZeRy4NCHg8WecUXkMODRGn9TVS3WaCyi9uKCGJ5ozEPCFeRV2GI9KKT&#10;SMg9jPjco+jn6+QJL4LpfMcKNoyxFgTT4uR5WJ68oGRtcBHWpy8pWZ2+iLunLsLqpKGC1EKgPXqG&#10;sBLYE/I6Q+oCTLne9DABpduanTjD972KeyZm8LZzgLe9A9zu3oWTBR872iM1Ov61UyICI92xoQUt&#10;4pKMro21TWiqrEFTGYv/okKUZKYjOzYGadxxs4L9UBwXipq0WDRkxqMxk4V2dhJackTJaM5NJqwp&#10;aKUrtualoq13uT4jDoUxPgj2NMbFyxuht34ItBd9ijnLPsecDd9Aly656MAw6OwVQH/E/L3DqFHq&#10;Ei65mmPcsu/xs+4AjFr8KcbOextjdd7C1HVf0VUHYeGhn7HKYDwWHRyN2dtGQZsuucJgJnbdWYgz&#10;DuuQ4u+BaDNLRsfjsN+9BR6nDAhZDNpS4lEZHoI8X09E0yGDjK4j5MZVpLMOLGJNWBEaiJpIGQzA&#10;dBDJlBDgjxx3NwWt9NgmMYHE84AXZ2eL6LvWCDO7g8BbNxHIA6LPWUOYrt+Jg5MWYP94XRyfro8L&#10;i7fi9ubjsDt0Ge6nTeB7yYrb2vJnOiDhtjPSTZyRxjb+pgOCuS7UyBmRJm6IMfNEvKU3Eqx9kGzj&#10;h2S7QCQ7BCHVMZjOH4xU+yCk2FG2gUiy8Ue8lY96TYSJK0JvOSGIP8PX0Ape583p0tcRftUOtYEZ&#10;KPCMQzif9zx1G6FHbmCnzmr86f2v8P53w/HRkHH4YNhEjKFrFgTmISs1GqGxxxGbdgZxeRcQwwgb&#10;xQgbSWcLLTqP6NwLiMs1JJTXkJJ3E2mEMb3QmLqFtKLrSC9jhK1h3VhvSVmjoMqC9eYdQmnCVpzU&#10;GHlVrFPrTFHSbI2yDkfWl84o7rRBbtsdZDXRSWsMGXHP0InPILvkLHKKzikQcwovI6vgEjJ5UMjM&#10;OYfM3LNIyzmB9PyTarvsstOMz2cI6lk6+Dlk8YCSnncayXmnkJRD5RqgX6iHPwJdfQimM+7dpINd&#10;uAq7s1dgf+4K7BhpHc9fg4PSVdjzOUdpz16GrcEF3CWYSgaGhPUCbM9chC1fe1cgFrAJrOWJ03C4&#10;eAUeplbwc3BGgMs9+Dg6MsZasXViXZeA8rxSNXighVA21xNOqqW+idG1Ac3V9XTJcjSUFqlTH+Uy&#10;hjUhDukhwYTSFyUxhDKVUGax0M4ihISxlTC25hHA/FS0Ux10zvaCdHQUMM/zcR1dMjPcFS72Z7H3&#10;4CzMXvAltGZ8jHkLPsfy7YOx/vQ4bLo4FWvOT8Cyo0OxYPcPmLt1IGauHYjROp9h0OS38PXwt9F/&#10;yB8wZMwfMWr6G5i06D1M1vsQU1d+gYlrvsaYJV9jxLyvMW3VT1h+fCK23ZwJY/sDrOvs4X/jMuus&#10;rbDbtYegxaI6LAi5bo5IJYDicgHXr8BozXJ4nD2N0tAA7rBuyGUcLfB2RYGfF3IYUVN5QIuzNEeU&#10;uRliLKwQe9cWMYQxgo+DjYwQdP0GvE6dx+2123B8xhLsHrcAp+auh9k2A3gamiPOygsZLmHI845G&#10;gU8civwSUOyfQOflwSyI3xXjZEdIOhqC01AWlEKlMiJzmevKQtN5kGDcDMtSnTA1ESwHIvNRF1mA&#10;WtaFNeF5qGJtWMH3KAtMRbFfEn/3eNaHkUhxDkb8XV9EmbohzIjAX7FGooUXU8M9eJ82hfdZU6Tf&#10;csa5rUfx5heD8NHQcfh41FR8MXkOPh02Hs7XnFCVW4PIxIuIzTqFeLpiNN0otOISwlgHBnNHjyg4&#10;j3iCkZx/nVDSJUtuI6OUYJYQSOnoYY2ZWy1Q0iUb7rKOtKBbmRFGU+RWmNIlTVFQa4biZiuUt9uj&#10;oscV5fddUciomd58C9FlJxGcuh0BsVsQkrALUcmHkJRxkhBeQFbuReTwZ2fnXUEGoUzOOIH4lCNI&#10;TD+MpMwjSM4+iuSso0jMoCtmHEVC2nHEp53k8mlCeQYp+WfQLzYgEtF+4Qh29YO3pT3cbtyByyXW&#10;gJdu4N7F67hnSHFZHjvL4wvX4ERgnc5egsNpQ9ifMlStE0F1MuRzfN7x/GXYE1Abuq7tyTNwJJRu&#10;Zubwo1OGuLgh0MUFHqwnfZ2ckRwejdLsfDXrQEsNQWRUba6mM1ZXo7GySgEpA86rC3LUnDyVhLIo&#10;ORHZ0RHIjwpFZXIMGnPogoymXUW56GJd2VWSg27Wk11leehhTXm/rEC1D6ie0lw05CQwArvB3uYU&#10;Nu1k7Tf/S8yd9TH0lnyDDbuHYefZCdh1bQa2nh+PtYeHY9m2gZij/yEmz3kTP0/6K74Z9Cd89PEf&#10;8d67v8Wnn/wW33z9e/w09I8YMeFPGDP3HcL4AQZNFX1CF/0ci3YPxdpL42Fsvg9hN43hdGgfLi1d&#10;iHAzC+7ogUilM8ZbmCDSzAQBl8/hxtLFrPvOq3ORVeHBBMYHOR7uSHOwpRtaIYouGMKaPOj6dTrY&#10;bURaWDCqShy+Df+Ll1n/HcOVJWuwZ6w21g+fjn1Tl8Fo4wl40aESbP2Q7R1Dp01WkJWHZTIG59B9&#10;c1EbnUcnLlbnEZ8kleNxUhmjZak6TdEsSqpAS3Kl6iFtSalGe1otOjLq0dY7AqczuwltmfVcX6e2&#10;aeRr6mKL1GmNirAcFAUm8yAQiyzXcB5UgpBIOGPM3emi4sIudF9fpDoFo9k3CbaGZnh78Gh8MlYL&#10;X06aiwEzF+NjLR3s3nKUB95OxMTZIDTpEKLoQuEFpxFafAYhhacRxggbWXYRyeXXkCYQFjG2lhix&#10;PmRbdh2ZBDKHdWNeH5SN1sirZXwliHnVZiiqkzrzLspbbFHeZoeKLmdU3HdnZPVASY8jslr4dyo9&#10;Ce/EHXAOXAMX/w3wCyWYCceQmk3ny7+A7HxDpYycs0jJMEASwUtMO6rgjE0+gKikPQiL2Y2QmH0I&#10;jj5AHUJ4/DFVI6flGaJfSng8UsITCGYYQhzd4WNiCdcrN+F66eYrMF0uCZgUl10Jncv5K3A+dwnO&#10;jEXOZy8SyItwvsDHhlxPN3WSlts4nTOE3Zlzyindbt+BL+NVqIs7QlzdVD3pyxooPjgYBanpqCkq&#10;QX1ZOepLStSwObnPX21RAetI/kFzMlGWkYQyxtOy9EQUEsq82GgUxUehmutbWS92lReiu6IQPTKA&#10;oKoY3dUlqn3Atk+PqkrwkOuaClKRFeMJu7unsHn7RCzQ+QoL5n2GZXrfYsPOYdhhMBY7zkzA+j0/&#10;YrH+F5ij/TYmj/8jRo78HX744bf47OPf4qO//y8+fut/8cn7v8WXHxLML3+HIUPfwIipb2G09nsY&#10;of0JRsz+hMsfYMaK/tDdMRDnDVbD08CANdYSGG3YiHgmhyhzE4RevYSgSxfUaYnT2jMI5Bl05mah&#10;LiYSpQG+yPPxVKdM4hn5w69dpbtcYRS8gZg7pogwMoHPuQtw2HsQN/RWwlx/JW7pLsOa7ydg68i5&#10;MNDZBKv9lxHM+JjqGomCgBS6byajMuvXqEJCSOgSy9GSWkWg6tCZ04znBS1AQTPVgqd5rbif34YH&#10;Be24X9SBnhKqtBMPSrt4kKPkztKVPWqs6kO5JKukkwfGdnQXtKErtwWdWY1oU1eBVPJnFfHn5vIz&#10;pdI545DrEY1stwhkuUWq5ULCWB6cjsc8MIRZeeOjMdPx1ZT56D9rCQbM00d/1r/TFq9HSVQF0pKj&#10;4R22C8EphxGUfQJBuVTeScbXM0iovIqUOoJI+LLKWUcSyKwKqSXZsl7MrjEhiHKqxByF9XRJeVxl&#10;wmVLlLXYoKLdkSKMnffokiwdHnqqTp5y1pF5nXeRVHcVYXnH4R61BfcIpXfILoQn0glzDJBJl84u&#10;vIiM/HOElLE085RGdHVx0/jUw4hM2ge/yJ3wDd8NH77WK3gX/KMO0f1ZV2acQ7/0qESI4oMiEc4Y&#10;62dmDbdrN+BOMN0uE87L1+F2RXSDy9fgflEjV8Or1BXVuly6pp53u34LHteNKFO+x224XruJe3yt&#10;C9d537GEv50jgfREiJuncklfJydE+vogg3VSaQZ3lNwcdXOfyuxMxtQMlGZmoCQjDYVJiciPZ8xK&#10;4B+ObX5cNPJiIlDCx7U5aWilK3bLLa0JnkyedV9UWw65YewDtvdrZEABwRQRzNaCDOTEesH2rgE2&#10;bp2AebpfQXfup9Cd9wmWrhqE5ZuGYemKgZg360PMGPY3TBnwZ4z/8o8Y1v93GPjp/6D/h7/BgA//&#10;F998wsdf/h6D6JSDvv4dhv70JsZP/hjTdT7CzGX9MXPR55g651NMZjQeO/GvuL5/C/yPGeKi7iJ4&#10;GF5CpNTWx4/B+eB+2OzZie1Dh8Fsx27Wlwko8nVDvoecW3RCrJU5Ym4bI/LGTQTwQOh+7CSsdu6G&#10;8Zr1ODB+Eg5PmIwbCxfj7JTpODNlNo5OW4DtY+fjzNIdsDl2A+HmjKrusXQqccZsOleBOmHfklyF&#10;djpdV24zemSkjUxOVdKNFxVdQHkn1a1u8KqAkwuSq+R25nJLAM3t8dRduJQe4bG0fE7NHlDRrYG2&#10;uBM9BFkGlIuTtvFnicPK6Q81KCCcB1vG4DIeJCp4kKjm71VLPUkoRxoPIP2nL8RXsxbjmznLMYBA&#10;Dly+Dd8uXINg+zBU5VXDzW8/PCP3wDflGPwEzIJTiKq4jKRaRtamO8hutkQO68LsamNkVLKeLKdT&#10;1hghp/4O8rg+v4GRtZZ1JIEtIJjFLawfZTBCtzuqetxRLrrvQRg1UNY88Uf5Yy/kd1kjVcDMOQrv&#10;qJ3wityO4IT9iE0/ilTWhBmFZ5CafwIpuSeRnMtYKnCyTc1lPKXiM48jLJlgxu6ER9g2OAVuwr3A&#10;bXD334PAsGMaKNMikwhlFCKkvrSyh4+xObyMLeBpZA7vW1y+ZQFvI0uuM4cH13ndMoP3TQt4yfPG&#10;1vC9bQOvOzbwNrWFn6kd/M3sVOvLx953rPkct7GwRYCtE4Kd3RDk5MYo6wpvW0eE0jWTg4IJGXca&#10;wleUFI9C1ox58XEEJwY50ZHIighDRlgoskJDkRMWhmxZDg9BcXwM6nJ7oaQDKigpgVIDZJkGTjXK&#10;h+trf4EyN0YD5fot4zF77ieYN/1dzJ3yd8wniHNmfIaZYz/ArJ/ew5xv2H7xNrQ+/zvGffUnjPjm&#10;dxg26LcYNeT3GDP8Dxg78q8Y8/MbGEmXHDPmbUyf+QkWLO0PvbWDsGzlD9DR+QKzp3+KSSPfxP7l&#10;2vA7dg7Wuw4ixJTJ4fpl2Bw6iLsEbO2PQ7Fx7CTURkYjw9EO4UbXEGV8E+G3biGUBzvrbbtxVmcR&#10;9kycjI3Dfsbc9z/C+sE/4tz8eXDcvx8BlwwRxGRyVEsXm0dr4/SSbbA9aoRwC28NkAHpGiCjixgr&#10;K9DKiKlgLKIDEqCHBFDmxnlE8F4SOlTfpx5Abvaq7tzcC58CsE6mrpSJnLkss8uJuE7dy0PdNoAA&#10;C8SEs6e8Szlrl0z3SOdt589szWrgz69Bc7JcwFyK+nimo7gyqhyN8YzNqbUoYbT+af4q9F+wCt8t&#10;WINv9DZh4Ipt+GzZRlwytERHcTdcAy/Anm7jkm4An7xzCC69hNhaY6S2WiKz3Ra5bfbIarRAeu1t&#10;wkjXJJzZDawbWyxR0GShJFE2vfQqMhh385vMUNphj0pCWPXIRzlk+QNC+cgbVXLa41mwUtkj1vht&#10;pkgoP4/AhD3wpGMGxO0maAcRx3oxOYdxlbWjUtZJJCqnJJTZZ1SblG2AqPRDfO1uuIZvxF2flbB0&#10;1YeF0xo4eexCv7igaIhiWFdGuPsjhLAEWzkjyNIRgZYOCLRwQBAVaCGPRU4I4GN/C3sCTMisXRBq&#10;44oQGxcE373HZWmdEWxD3XVBkPU9buPIlrLlOjtnBNjdgw+38bbie9u7IN7TFxmBAlwMcllj5oRF&#10;ISckApnBYUgPCkW6fwgVhEy/IGQHhCArIBjZISEoIbh1WaloL9FAqRzyNSBfqTe+PuxtW4rSkRPn&#10;AzvrU9iweSxmzSJ4Y94khG9h1tC3oD3sfcwf8hEWDf4U+oO/gP73n2Hxdx9hzg9vYdqoP0Jr2puY&#10;M5uPdT7DbEbfqbM+w7iJn2DSxA+gPeMD1qb9sWHDEKxf9R1WsF5dOuUrLB39NRYM/QpLxnyD7Qsn&#10;wefmNdgfPgzbfQdxa+V6zHr/E4TcYZTycoev4Tl4njyG4IsX4c9oenTaTCz7+jvsmTQVR2fOwmmC&#10;eGrePByaOhU2W7fC8+hRBJ+/ingeKJ0PnsAJ3U0w23sZ/rfuIdEpHPn+0kGTg5pIxlXu9HJruC7l&#10;jB0qfmpcUDNXjsybI/emRN1DSnOjVzXdo8ypIyD2qQ/Gxqdqaktp++7roQAmyA/4fjJjeY+ak1Wm&#10;+uibbaANHXkElLWo/C7NqQRUlFKrJsF6lN6ANsI6SX8HviKQ3xLIb1dsxXertuPL1TuwbJcBmrPa&#10;EBLnBouIPXDKOAPPAkMEll1FTL0J0tqtkNFpi+x2G6TTDVMJXgpjazqBzWwklK3WBNAS+fWmCsqU&#10;kmtIKrmKLMKb32qF4h4XlBLMQrZ53Q4oeOiKkqe+qHoWhKqngSh55MEYa42EigsISN4Dj5ht8Ihg&#10;CopjjE09gJj0w4hLO0znPIQYxtWYFDomY2lqxlkkpZ9CfPoJxGQwdrO2dA5dD3Ov5bhhq4Nr5gtw&#10;23oV+kV4hSCSivEOQaynP2Ld/RDr6oe4e96IdfFBtDPl5K0Uw+UYZz9EOfkgwskLUS7cziUA8W6B&#10;SHT1R/w9X76O29/je3C7GGdvtW20A7elIh08EWHnQYBdEWDtDD9CH2J7D/GuXsj0plv6hyMvIBy5&#10;gawzAuiOfqFI8wlGhncgsnwCkUM4c/1CuB0VFIJSOWeXlYK2/x8o1bpqjR5SrYW9ULKmXL95FGbO&#10;fA/TJab2/zum938X87/9EEt+/Awrhw3AhuGsM6k1P/XHsp8+w8Jp72Hh4s+gt3wQ9Nf+hCXrBmOO&#10;3gBozfkCU6d8jNnj38eyqZ9h3eyvsUH7W6yf9iM2jPsJG8YMwZpRg6E7+lMc3LQAXucvwnLHNjge&#10;OImDk6fj/DI9FAYFItWZB0C6XsC5s/BgTD00dTq2jxmDLSNHYsfIMbi4eBGsCKLl9q24ulQPl3V0&#10;4LB5F+IvW6LkrhcSWDaY7zrLOt+KsdUXqS7SqSM1ZD7qYsvQSBdqk6ka6V736WJq5jjCI24oEid8&#10;UU8o6YJoeKzuJ6lgJIBymwCZxPmVQ8qEzwSyT3ITWnUrAb5ec8dnzczlCkzGWjVDXWk3ughnp8zD&#10;I3O0MtqqKSEZb+WSrTbWoA+ym/E0uwE6m47hM0I5UH8LBhLI71bvxLfrdmP0+j0oCC9Gdk46LGIO&#10;wyHzDFwLLsC3lLV21U3ENJggscUMyS3mSKgzQULZdcSVXKEYbauuI4dumd9grurKzKpbSC6+ioTi&#10;S0iuvIaMxjvIarNAJl+bQsdNajVHfCvfq9MS2Q+dkfvAicCzrmy6hfBiA3gn7YJ79BY4B62DW8hm&#10;BMYSzIR9hPEgolMOcvkAwuOlg8cAiUkEMvkkIhLpkjF7GHu3wiF4PYw99HHZVheXTebihvli9Iv1&#10;CUeCXyRSAqKQHhBJx4qkG0USgChkc32GdzjSvehW3nQtKs0zHCkeIUj2CEYKQVbrfSK4nuvotIlu&#10;fkgg1IkENP6eF2KdPBDr4IEYB3dE2rsilA4ZaMFoe+euisgBplaIZKxNJphZXgHIIoCZVDoPEKk8&#10;QCS7+SDVlRHM0089l+MbhBw6Zm5AEMpkNjY6pYzeeR3K/wSm6CGjbFtRJnLjfWFvcxrrtozGzBmM&#10;nUP/iqlfvoXpX72H+d99jOVD+mPjiO+wbfQg7BjzI7aMGoh1Pw/Aaq2vsEb/K6xb/yPWbf4Zy7cM&#10;w8I1A6G9qD9maX0MnVGfYvmIb7GRAO4Y/zN2TxmNfdPG4MCM8dg/cwK2zxyKq0d2wueyFRwPncVd&#10;grdjyVjYHjuEKEba0GuXEXr1CkIuXcXpuTo4PmsWTDZuVKNr7mzagFPz58BwwQIYr10Lsw1bcH3p&#10;Mlis2YLQA+dQfNsexUw5bgas7a+wFrUJRrp7PIqCslAZVYS6pCq0yAgaulW3TOkv0ZLA9AEpd6sS&#10;V5Q7Z6lbFxDG54ylfVDKbecEOgXjPwGp5m+lBMwHfL3MWCdgau7xIXfDYlv5AF2MtJ10zi7+/O4S&#10;/g4CJ6NtR2EbDxaaCZTv57UCfG7t/ov4VHcNvut1yYFrdmHgxr34duUO+DmGo7a4EXdjDHA35QQc&#10;s8/CvfAifMuuIKDiCoIqrxLQ6wgsvQyfrDPwzzqLILbRuYZILSWYlcbIqWKtyXoyufQa4glsbPll&#10;xPE1URUXEUYFVlyCX+kFeJWchx+XQ2qvI7KRMLKe9C85Dc/Mg3CK3Qb7oLWw9dSHg/cq+IRshz8j&#10;dVD0PoTF7kdw9F74h+1DUPhBhEUcRmg4gQzdCw/WkDaeq3HbZQmu3aMcluKm9SIY2SxFv0Q6T7I4&#10;Ep0piw6VFxKF/OBI5AuYfmHI9BHwgpHqGUwQ6YjugUhw80cSJY+TPQKQ4h5ApySEzp6Ic3JHjKM7&#10;QXSjQ7opEGOUPAifTM/A+Mro680a1MPYinWojQI1ga6c7sWISqV7EXj+nGQ6bhLXp7gx3hLSHF+6&#10;KX/f/IBQ5AXTKaOjCWWacsqeSoHuF/j69M9QPuA2bYWZrFl94Wh3Buu3jcMsOuWsoX8jkO9g1oD3&#10;sOD7T7Fq6DfYNnYw9k4chv2ThuH/o+wvwOy4znRtWP/55joDZ845/4FhygQmiYMDmWTCk8yEE4cT&#10;x47jOMyJ7cQQQxzbMVuyxcxqsdTMzAy7mVnN3GLr/e7nraruLVnOzKfrelVctffuddfzvGutWnXX&#10;B95mP3rPW+1H//aP9uPPvsV+fNtb7Efff4d983v/Yl/5xj/a5296s33hxlfZbf/+ZvvRh95pv/jY&#10;++yBG//dHv7cR+3RL37cHv/yp+zxmz5lj970MXv46x+ztT//lm28+/v2qx98wr596w323J1fs1O/&#10;ethOkGNmAeT9H/mU/ey977fN3/6m7bvjp3YMi5r8m0ct6bFHUMof23Nf/gpxi2247Rv23Ge/ake/&#10;d7cVP/qc5T+z2Q4+vNXSN5+y8gRulqfKrQPr2l9K7lY37OOkykYuAOR8XwClD/EYqqUqbvT2LAMu&#10;KaVe4uO2FAgdyjgQ48MHeo4GVma/JaBcwgJfDeYyN89AOedRzVks7SyKrZjBSs90ztgMcKqm1wbO&#10;2y8f32Z//bmvByr5LYD81l32ZpTyteSWTz692/TOkISStbaj+D7bU/Fr21/7mCU0Pm6HY49bQsOj&#10;dqDmYdtT/oDtLrjX9hX+0o4X3m9phQ9ZXuXj5HvPWXXbusC69j4PkM9bPjCrrTOz+3FLAcRTbb+x&#10;482P2NGWx+wIcSz2azvR8qidaHuUeW4E5Xfb/ryf2d7Ub9pO4NqR8FVLOPE9O5ZISpF+h6Vl32XJ&#10;WXfZybSfWnLanZaWdQ/Lv7DEjDvsROqPbPeJ22z9wS/a84dvsg3Hv2ZbDt5CfM3WVKfmW00a8Ekh&#10;s4qsJafY2nJKKfQlQFpAHldgdSl5VotiVqGG5VjdCgCtlFKimFFUAlEZClkGnCUKbGwJ9rUoIRFI&#10;sa9E7sHT5JonsK2H7fT2g3ZyS1A5lE5umnsAiLHEOkb75h04aXnkpwX7jlopkNegmA2JGdaEnRWc&#10;zahle36BDdZXkyM22xxQ6vnJeCCvH4FStpWn2ZGEJ+xHP/t3u5H88BPv+CP7+Ov+0j79hr+2m/7h&#10;7+y773qL3QWQv/zwu+1BlO7+j7zHfv7v/0K80+76xLvtrs/+i/30y/9o3/nSW+z2m95ot3zp9fbV&#10;z5FLfgqAP/1v9uAXPm5P3fwZW3sbP/rtN9n6b36FuJn5L9nTt91oj33t3+xXt7zfHrjp/Xbfze+x&#10;dXfdZskPPmWpgLXzhz+177/j7XbPhz5ij37qU7bptq/Z/jt+Zofu/oUdu+9uO3E/Beyee2zb175p&#10;m79yuz1x41fs6Zt/bBu//Uvb8fOn7eQzCVZygJvp6XJrSqmxzpxmGyzvtQns4UIHtlVDOqJYUkpN&#10;FYJTb606C0j+kh8Ai6BcUclrQFREMF4LpdQyAlNQLoURgak3Yblqhi/gcTi5WehFPEud8+Szl239&#10;5mP215//ur3x9p/aW779c/vnHz5ob/3uz+213/iJ3XbHY9xg5i2pbJ9tyr3LthY9aDvKfmW7yh8m&#10;fm3bih+0TQX32eace2xzxs9tY9odtjPxZ5Zw8m47lfyQZeQ/ZnlVT1hRy9OW3/UMyrjOsvufc3VM&#10;QR1Tup62pI6n7EQzQDb+yo40/cqONgFl7BE71vSwHal/0A5V3GMHcn9quxNxLQlfsw27b7Fte79p&#10;ew981w6f+qEdS/6RHU36Ptdk+cT3ue5P7SSwnsq8w44m/9B2nfi6bT5ys20+/lXbnvgN23Pidttx&#10;6Ou2pj6rzBqyyj3qAbEeMAVoHXa2KqXAqrCnFdjXcoAsO5VpJSfSrYhcsogcspjQctmxFCsGwgKA&#10;KjiSYvnkngGEJy1L6giImXuPWSoqmbzrCEAesBNb9trxTXvtBHFSVlY1tjsPW8rOBEveccCSUdIU&#10;IhOrW7T/mFUdS0QtyS2VX4bRlpVn/dVVNtHWgiXSGD1BzetvC9XCTnU2Wltluh078oz99K6P2hc+&#10;80r71Dv/1D55Q2hd3/Z6+yE54N0ffo89/Il/tUdv/KA98ikg+tQH7cFPfsAe+NQH7H7il598v/38&#10;0++2O77wdvsRgP7wi2+3Oz/3AXvwS5+0x7/2Jdvwna/atu/fZjt+9A1ywG+TQ37HdjK/9XtftQ0C&#10;9LYv2dqvfd6evfXT9vz3bgG4B2z/vffZU7fcahu/+Q3ge9COPfiIbfv2D+yFr3zVtnzr+7bj+z+y&#10;hF/cbYd+drclYlm3P7wWq7rDNn7/YVv/w99YArlk4R5+n9Nl1pZeZ13ZzdaVr7cY97s11Liqy6iU&#10;cjy9FEdquaBYgfKcXRoDyPFLdgWwLoUq+dtAjA+HEoiXOW4JoBc535IqiobO8duf5W8UKObiANEP&#10;nLop6HMQc9ws5jQQM1Mbu2LHD+Xaqz7/DbtBSol1fftPfmXvuusRe/N377Z/v/3n1ls+bEU1WfZ8&#10;5k9tc/79gPiQw6jpZlRxI5Zxc+59thF1ej75J7bp2A9sz6E7LOHYLy0p/deWUvyIJdVjbTufsjQU&#10;Mp1I7XnWEruftuTOJ4mn7GQrqguMRxp+ZSebHrFTKOap1kcsETBP1QFqyT12NOvndjz5F3bo6F22&#10;/+BP7fBhlgV/yt2+PuGErsn6Ez+zo4k/Bcgf24HE79qOk5QFwNxB7GF5f+IP7aBqXyvTisgnS60y&#10;tciKk3KsGPiKUb3i4xlWeCzD8o6mAZki1fIOp1jOwUTLJvIOAx55Y/Ex4GSfIqZFmh7JIICVffMP&#10;se9+1HHvKcvYg0LuBkwiCfAStx8iEuzU1gN2DDCPbdoTAEoc37jTjq3f6r2L0rbssULsbeXRJGtA&#10;oRux0lLLZqItI9f6y8ttrKmJO237alslcT0gFRpca6qzyTqqMuzk0efszns+YV9Wj553/g0q+Qr7&#10;4ltebbe/4432k399u933sfcD5L/Zk5/9sD31+Y/Zk18gZEW/+An7DfHElz5lj3354/brmz9uD335&#10;o/bAlz5iD375k/abr33BXvjObQ7igbt+YAn3/NgO3/cTO3Lvz+zIPT+1hJ//wPb97Du258fftj0/&#10;/Ibt+OFttuW7t9j675BbfPvLtuUn37ddP+aYO+60lMeesOxnN1n20xvIQX9tB37+hO376cO2/Xv3&#10;2faf/Nq2kndt/fmTtunHj9vRR3ZZ1tYkqz5WbM16ep9csiu31boK2mywZtAmsYYLrpJ6d+OqWvob&#10;q1CvVSixrsB1xQdTBkq9eCcOyvi4HpRLALkIiEuca3EUdZSFZVnTeQczjFAx3c5KNflcc+HnsjNX&#10;rDit2l7zpW/b628L8sl/+MF99v5fPmvvvvtJe+uXv2sVqfUWa4nZuow7Hb5tBQ/YloL7AfJB28z8&#10;1jzmc4Ay+x57IeWntvHw9237vh/bnoS77FDivZaQ/6AdqPiVHaj9tSUQR7G8p1qecCBTADK540k7&#10;3foESvmIHal72I4DZ2LbY5bS9mtLB9bsZpS28QWrbthrjY1HrKXphLXHTltnc5J1tiRZS+yU1dcd&#10;toqKXVZQsNHSM5+202kPWkLST2zPqe/YtuPftO3HuWEf+5btOf4TO3TyfktNf46cMhko00qtJLnA&#10;ck9mWdaxdMtISLHsw+mWA1y5h9MczDygzEUFcxOSPVSrWkrOp0qdctSyHNUsBdISVFPWtZTtJQko&#10;J7mkmknSdx9BBQ+hgsS2g5aIUp7YvMcOr99hB9dtsf3PbSQ22aHnttqhtVvt8HOb7fjaLZYCrPl7&#10;jlo556vjZtGIWirvbEpSLWyudRUW23BNjY23NnluOdvbZvMDqGYI50sgHey26c6YtQvKY+vs7ns/&#10;bTd98Qb73Hv/1j731r+zm/7xDfbt97zN7vrI++2hT/+7Pf2FT9jar3zKnr/5Rlt362ftBYBbe9sX&#10;bN3XZUuJr99ka79xkz339S/ZUyjfk7d/xZ7/7u227Wffs4N3/5hc8E5yxV9Y8q/vtZRH7vNIevhe&#10;O/XgnXbylz8lhyRfZHqE6WGg3X/fnbb/gV/YgQfvtb2/uMv2oYzpdz5sjVsTrHrbXkt6dJMd/MWz&#10;tvEHv7K133rA1n//17bpzmfs+DP7rXh/ltUdL7FYcpW1ZTe4be1AJbv0BH/9ELZ9xpsnrgYygFJg&#10;6E3IqqDRoMl6HfrLKeX1IoJS+0odBeUi1nVlqnWo5QqQCllZQek3Cb0OfXkFUhu9ZJ1lnfbWm39g&#10;N3ztx/YG1bySV779rsfso49tsTd/7Sd2fGeqDfaM2KasX9qG7HttkwAEzs25wBnGNmJH7v22J528&#10;8hS55+Ff2j4iIel+O5z7kB0sf8T2Vjxsu4Fzb8VDdrju1yjhbyyp7Uk71fw4IApI7Gv9Q25bU1DJ&#10;zM7HrbjzOavv2mVdfak2NlZpi7Oddmn5jF2+oPFiZ+zyuUm7sDRqZ+d6bHasyYb7Cqy16agVFW20&#10;k6kPYl2/bZuwvFsTvmn7jt9hx04/ahmZG62tOcvWlCfmWQU2tSQx13JRxtQDpy15z3HLYJqlHFBN&#10;GEwVWs7GkubsP2n5TIvJAQViGSpZiqUVqHmoY17CKXLJJNRSy6fII49b+t7jqOQR4qil7TpqKTsO&#10;26kdCXZ0635L2LjHDm0QoHvs2MZ95JoH7DSRvPWgZew8YoV8lqrj6VZHHlt/OtPqgbI+SUGOmZ5t&#10;HQWF1lNZRn5ZZWPqfN7dyh8XMAc6PeLBXFSTSEeT29cTx56ze3/5Wbv5lrfYFz/6Wrvp3W+wb3zw&#10;bfazGz9gD33lk/bUNz5jG75/k2390c22/ce32I6ffNV2/gw7+rOv2647v2477/qG7fz5N23XL77N&#10;9Fu24xeKb9ve+1G5X99lpx6/21Keud/Sn3vIsp9/xLJfINY/allMM9f9yjKfe4C43zLXPmjpzz9o&#10;yRt/ZYlbKRBbuVtveRzX8KglPP1Ly1m/zSqf3WvVz22zrOd22alHNtuhhzbYjrvX2u77NwDkQSx+&#10;tjUlVlorOWR7Rj0KCZCoZHtBq/WUdNpI44hNdc24VVyFMi5YllIqF1S7o95TeQVAL6kWFdAiMDXV&#10;PtG6aP1KALTbVmAUeIvDml+Nq6Ak5lXx47EKpsKGL9pk07i97/a77PVf/aHd8PWf2BuwsW/53r32&#10;749ssrf9+CFb+/gum8UC78p+wtZl/tzWZ9/ncG7Out92ZD9ke3IftcOFz9npko2WU7zD8oq5wRfu&#10;tdzC3Vag5fLNll71vJ2qfMIOAOeu8gdtX+WvXDWP1AEj08M1v7LDtQ+x7kE7gYVNRC0z2h+3mp7N&#10;1jOUatPTjXbp7LhBol6Udp1/l+3KpUW7sDBkk8PVFmuAg8znyEG/Z+v3kZIc/K4dPPaQZWVvcSCX&#10;F87YmjIKehUqWU4Uns61TNQwDcuZfSjVclDMXGyoKyTw5RC5qGOB2iCBsPxElpWdyLbSMIpPZJJr&#10;Yn2Bu4RpyXGWj2as2N+cQ8lAnUQkWibXSCXXTEQFT6CeJ1DPU9sOWRKgpiqvRFWTyC1TdyV4u2bx&#10;4SQr5XOo/VQ3AymwKoKyDxyxgqMnrCzxtDXnZZFjYmdbG2ymJwKTkK11OAWpOg80AGWqnTi+zu75&#10;1Wft1u+83W7+ytvs61/6Z/vJbe+3+3/0cXvyvi/ahsdusZ3PYC3Wfsf2v/BdO/DC9+zA+h9awoYf&#10;W8ImlG3zHXZ4yx12ZMudTO8i7rQjW++yYzvvtcS9D1rqQf6Ahx/jN33Mco8/aXknnrT8479h+jg3&#10;wN9Y9tFHLefYo5Z74lHLPvkby0x60rJT1hHrLTN1vaUnU2BOPGJtjY24gibLXrfPcjccBOh9lrru&#10;oKW8cNgSN6pzRrrVnCyxttRa60wHSI0ontfq0aVRxst6bTQ25jWcS65KqxFAGdbEhlDqtXmCUpU8&#10;F1G4ZWys3ol5dkzz5305mF4Np0LrZFvjwXO1vCZWoWR7v0I5JutCKC8PX7AL3Yv2sR8+ZK++5fv2&#10;pttQy68B5zd/Zm//xW/sXXf+xu7Cti/1X7TD+VvsubSfkVveYxsyfmHbMu63vdmP26n8jVZQdtiq&#10;69OstaXQujpLrZ8Y6Cyyno48a2lNtbqGBMuv2mQnyx61faUP2e7yX9k+lPMgynmw8kHbX/6AHahU&#10;3G+Hqu6348CZ1PQrq+naYaNnSuz88qj5O+T/o3+Xztr52QHr68y1vJyttuvgHfbCTqDc8307evxx&#10;qyw/brPj3XblxUu2pipF7ZPlVptWbpUpxQ5m/qkcKzyVb4XY2UJAyzuWCYyys4rAxgrMQmArEKTY&#10;2wK258vmKpfUdixsPiDlo5a5qGbOISIEMgvly9h30tJVE4sqp6KcqbuOWQoqmkFkknemsaxa2tRd&#10;R7C+6jEUVBhl7MEGk4+e2LTbEtZttb3PYHufWW9Hnt+ATd5rTZlp1lddYuNtAZizva3kKVjasMO6&#10;QB1vrbPm8mQ7fnyt3fObz9jX73q3feuH/2o/+OlH7O5ffsYeffKrtm7T98g/7rSDR7A6J++zw6fv&#10;tyNJD9nxpF+TvP/aTqaQ8Kc+To5ApD9mSRlPWGL640zJR7Kftoyc5yw7b63lFjxvOYVruVM/b3kl&#10;L1h+8TrLJXJKnrfsEgAsYVsp86UvWG7ZRsut2mp5VdzFq3ZaTuUWSytbb12t3dacEbOCnXo4OtFK&#10;dp62wt2kCAczrexInlWeKrWG1GrTKOKdGk0clezOb7MeoruwzfrUGbx5HAcxi32NhzJSyiCnE5RL&#10;QKV2yEtMXwQuvWw2AnA1tC4AMwIxCtW4LpA7xkOpkHpGChpBOY9dXuCaC6jd3ADWNQR0AUDPY3Vt&#10;5JLdfs8z9uqvfM/ehIW94dYf2Ou+/mN7E2r5tjsesa996x5b6DxvaaUn7JnkH9na9F/Y8+k/t+3p&#10;D9uJnA2WX3LcGhqKra87ZhMjvTY7OWhLk0O2ONlnc+PtNjFUA6Q5Vl9/zDLKnrNDpQ/b/kosLZFQ&#10;AZBlD9ju4l/azqJf2K7iu21H4Z22j+nx6gesogUoR0vt4jlU8sqLIXlXwul1/r3IzW5uyAa78q0A&#10;KHfv/QVl7Gu2cev37PTJp8lDc+3s4qSfYk0RalcKiLKxZUyLADHvRAZ3cXJL1DL9QKKlYWHT95+y&#10;tH2ankblsKSAJcCCHDPINfPDXDOoAEolt1SvnpSgVw+wqjdQtFygGlqvDAotL6HePnnYXHXzU/e+&#10;9O0HLXXbfksh/0zcvMtObtxmR1/Y7BBue/QpW3ffw/b03b+0tcSGXz5gh55dizIfsdaCPBtskJVt&#10;CIYJwa5OahrGcIM64Z+yo0ees/ue+rLd/uC/2ncf+pD99NEb7f7nvmJP7Pi2bTz2c9tBUr4/FxtT&#10;+oQdL3/GjlU9g9VZ65FYvdaSap635LrnLaX+BUur32hpDRsstRGVa9pg2U2bLLt5i+W0bLXMls2W&#10;2brVstu2W3brNo+stq3ENtZvs3RFNM8+6W07fJrasol9dtlgx7i1Z8as5lC2NQBh3ZFc77DdAIw1&#10;RD1ANmc1WFcOCpnbApCt1otC9hV2WB/Wtb9m0M60jtt0zyzwCUbZxEglQyiZLgwuOljnUUVBedmh&#10;DJQyADEezOuHoJwnV5wHsngo41UygtLB1MtfgXFu4JzNDRI+v2xnmRpl9N7Hd9orvvSdoDP6rT+0&#10;1936fXsdqvnWnz5gH7v1J3amZtLKa0vt2aQf2brUu2xdyp383R6x5Jw9Vl6ZbV387adGh21pZsrO&#10;L87apaV5u8T0/NwYcPbY2ACWP5ZkuVjZo1jYhJqH7XD1w5ZQ9StXyd1F99muwns9tufeaduyf2q7&#10;8+7kpvm8DQ0U2NmlYUDSK7d/278rWNglOzvda72tmZad8bzt2n2nPbvuVlu3/ptA+RQ3hyK7uDwT&#10;QCmbmoviFWI1i0+gkNjQXCIDVUxB2VKAMpXIPIDKETkHgO8gUB0CLo4rRkXLyPcUlVjWSoCuOsG8&#10;glyzDAjLALCCKD+SZOXKQ9UemZBoRep2R36aq76z6i+786Clk2MmoYInyaNOrNtix9Zu9khYt9kO&#10;Mt3/7Ebb/dR62/jYWnvugcft8XsftrX3P2obHnnK9q7bxGc9bBXp6dZaXECeWW49NRXWV1tGwSSq&#10;y6y3CptXlGXFaQds755H7L4nb7JvPfJh+86jn7SfPPN5u2/zLfb4we/b+qRf2PY87pwVT9nRhrV2&#10;vPkFO96y3k63braktk2W3L7FUju2WmrnVkvv3mo53Shb7y7LIrKJnL7dltO/23L79/g0u2+vZUXR&#10;uxqZPXstvWePpXXvtoye3czvtpTuXZbcud2SOjZZfs9JG+2a9zdL6en8zuQKH8S4TS+2wa7Wp1RZ&#10;A5a1FSB7sKuCUaFXwA2VdNtARZ8N1I5wg5qwaZRSvWmuVsko5h1KKaV661xgqt48FwDoevBFcT2l&#10;dCjDiOCLlPIlagmU825fNS8ol4mgI4NNmz2/5bT97ee/ZW+57Sf2RnLL1938XXvNTd+xN3335/ZO&#10;lhtwEO04ieeT7rC1iT+zdcR23Exi5m4rrwDK9mabGjnjUJ5bnLELy4JyDtUas3ns4mhPmTU1nMS5&#10;bLRjJeSQVQ/bUaA8yvRA6YO2Ox8oc+6xnTl327bMO21T2g9tY8r37HjmA9bcfNLmp1pIJxdC+K73&#10;DxW9fJackpx+gL9V5SFLPvUb27H9h/bs2pvtyae/ZIcO3GM9rTl2cWnC91+jHC9PCicVA8wSlLIY&#10;+5oPbJlYznSgyUAhs/dLyVA8AC3mmFJUrhS7WoYalnFsKeHzqGQF02qUtoJ15cBYxr6C049BJYux&#10;s+oPm3/wtOWgutmcP3MPllV5JOp4etNBO7ZhL5Z0lx1et9MOPL/D9hP71m0nv9tuu5/dajue2WIb&#10;nlhv6x5day88ts62PLnBdj23ibxul6UdOmxFp09beVqKlWekWlUqkcINITnRypJOW8GJI3Zyz/O2&#10;ft3P7Oe//oLd/tCH7ZsPf9x+8ORn7O6NN9kje79jz536hW3N0d3ySTtav85OxjbYaRQvuW0LQG6z&#10;lHYBudnSu7Y7iLkAlgtwuX3kff17LW9gn+X1HwDOfZbFcmY/U+azo+gNIrN3j6UTGYCZ2U0AZQaA&#10;phOJHZutqi/PpjoXfVj/3oxa689r8geGe4GwI6cJu15vTahke16z21V/J6NeF1faE7wstXrAButH&#10;XCmn4qAUiN5wHzdVhcvS6Fk7hzJeGEUtgebC8DKwRWD+drUUkIJtDls6dw2UWh9BGa0LoFy2WXW/&#10;c4U86/Oaqk3TpsyOHcm3V3zhW96B4IbbfmSvueV79uovfsufGnkrypl4KAewpmx94n329Ikf2bPH&#10;gOb4vXY0easVFqdZS1OtjfT12vTYCACN2+L0uC1N6T0zPTbR1+gwVJfjyHLW2uHcX9mh4ofsUAlR&#10;+KDty73P9mTdY3sy7rZdaTinlDts68kf46K+a3tP3GEFhZu4dgGqO2AvkjMG7lX/yc6ijppeXLaL&#10;8yN8pzoE4pQVpK+zo4dQ3W3fs+fXfdWeeuoLtmPLd6y54rCdm+4m91y2NZm7T6BUp6wQG1lyLN1K&#10;ZWdPZlvhsSzLSUjzCplsQMxPkPXMsPKjmShirlWdzLGqU3lErlUwLWNa5hU/Wagk29hewXw5oJce&#10;U9tlqlf45ABmJjBmAHvK3hOWtOeEnSanPKnKnq0H7fCmfXbghV2257lttvOZzbbz6U2246lNtu2p&#10;jbb9mU2269ktKOI22/f8dtu3dhuAbgFQ9tN6lvev3+E1uidR3ZO79nHe/XZk6x7bv2ELUK+3fc89&#10;b/ueftY2P3av/fqhr9vP7v2cffO+j9u3HrjRfvzY5+3e52+1R3f9wNYe/yV3xkf4Iz1jR7GpJxs3&#10;WVLLFkvBZiZjRVNcKcn5urYC1HZXRgGZ17/fQczVlMgiMgBSkcn6+GkG00ypJSG1zCQiINNQy6T2&#10;zdbcX2vzncv+SNNQfrOdKevyB5OH9SLUwnZrA0ZFJ7mjXow6IHUs67chvQSnBiBryWMcygmb7JoB&#10;ylUQ46HUetWACsqzQHh++LxdRLnOA4dgU9ujwzcadKGLBzGKoOkjAM1rVTWNAzBeLQMgI3UMLGsQ&#10;AZwLyikRjtLsBvs7IFSziCys8srXY2f19Mhrbv6Obd50jO9w1rae/o395uC37cn937F1e35oew49&#10;acmph6yyJNc6AHOgs9VGejpttJdpd6MNtOA4ajKtuuiQZadvsCOnHrN9px+wg6n326F0UqGUX9qB&#10;xHvtwOn7LCHpQTuS+Cs7fPpBSzjB9mP32ZHjD1hmxjPWXX/SFkYasMV6oc+yXblyAR4veg5pFxfs&#10;xcVROz/aYmPkjLHCXZaX9KQlHnnIjh281xL23G0Ju39upw/eb7Gi/biDeruyPG5rCo9gP49mW9Vx&#10;7hjAVZ2knjxF5JiFKGau29oCIp8oRD1L2b8UMEuPo6gncz0f1X55bM86nGrZqG4mKpgByBmoYMbe&#10;U5a656Ql7j5qx4HvyPbDlrD1gB3ctNf2rt9luwFw9/PbbBeg7Vq3w7ajgtuf2Wpbn95sG5/YYBsf&#10;32CbUMRtrN/3/E47smGPndi8306TayZuAb7N+7zjweENu+3Ixt12bOMuO75xjx0FzkNrt9iuJ9ba&#10;2l89Yo/fc689efc99tQvfmHP3HWXPXXXD+2hu79ud959q91x39fs7gdutwd+8z17/Pmf27odD9q2&#10;hCdsX9Jzdjgb21qywZIq11tyw0ZLjW11KJPICZPcvm4BpEAts1G87NCWuioCnkIqGYEZH+koaxqR&#10;wXERkFGkde3k/Fusa7DDFjuXbKqy38aBbhLlm6wcAM5e1LDXOks6PHpLu6y/vMcGK/tsWC9brRmy&#10;M3XDNlI3YsONQNk+aZMopfqbCsR4MH8blOcAJx7C+LgWyAVU1TsIAKMsqCICMoLyausqNY3UMdg/&#10;sq/abqOXrZt8+G23/ow88qf2pm/cYW/4+k/tDV/5nr3ys1+3vyJ+8dALWN/LlnB6mz255dv23NYf&#10;2HObUcvtv7TDCRssN/WIVRVlWqyqyNrqSq2jtsRaqwGkJNmqsg8ByUZLPP6EHTnyiB0+Sj55HOt6&#10;8mE7fvoRO3n6MUtJfNLSU56xnPS1VpD1vBVmvWAlWeutLGej1Rdus966kzbdV2bnp7rt8tK42blZ&#10;s/PzxIy9yPLFmV5uTjU22ZhtfWVHrblwr9Xn7LDarB1Wl73LGnP2WizvgA1VJ9oyN+AX54ZsTQ55&#10;Yj75YfFh9cZRF7oMQMxA0dIsndwxZd9pS5SaEYnAddoBO25Jgo1j01G+VFT25O5jdnhbgh3acsj2&#10;b9xrBzfsQ7X22MH1TDfstwMbmaKC+7Gl+17YbXuwpbuwojuf2w6MO20PVnUP0O0GTM3vXrsDdQTM&#10;x9fbZkKqeYD9j7yw3U4BXspm8q7NOy1RPX/IJY+v3eSjHZxgeuy5jZbwzAu2//F1tvXXT9qTv3zI&#10;HvnFL+3xX9xvT9/zkD13/6/suQcfsicfvN8ee/g+e+KRh+yZJx+xtWt/Y5s3Ponff8727n3BEg6v&#10;tyMngDLpBTuVjVqWrrNTdestMUZeCZiJgJnWsQ0Lu83BzOzZaWnYzzQASwfMDAFHCL50IA0iWg4i&#10;tY99Q8vqKtm1C6XEgnfuQIm32+DQiC12LNoMME5hSzW0xjQ54gRKqPf691b2egxW96OMgzaCMo7W&#10;DdkY6qgYbTxjw7FRG22fcPsqKK+CMQqHUvb1HFCSV6JUF1Csa6GMB1ERqWMAJTAB5vWgjGCMhzLY&#10;R1AG6hiFQ8p1zw9dsNmOWfvIdx+w13z1B96B4A23/8zedMsP7ZWfvtX+6tNfs89/626balu03KwM&#10;27QJi7njAdu1g7Rj12N2KmEz0CVYdVayxYqzrbUi39qJ1rJM4Eiy+uxjVpmxz8rSt1s5UZrFFFgq&#10;s3dYdd4uq8sHGJS0teywdVWctJ6q09YPPEO1KTZSn2pnGtJtCgVc6Km0s+NtdnEWG7uAYpIbXkY5&#10;Ly4M2gUs6bmRJlvoqrCZ1mL2L7SppgKi0KZjRHOJzbWU20J7Bb91nb043WNrTu04bCkApa5wsqmZ&#10;5I7Je04B2XFXtUNbDtqhzSjbFmJrgsc+1u3ffNCOcmzi3iQ7uT/JDu88brs37bct5H2bsJwbH3/B&#10;1v/medRuvavfXoA7tH63HSYOKU98jjyR9fuf22oHsaIJL6hnD5Y0jF1Pb7SNjz5j6371pK379bO2&#10;hfPtxr4mrNtip9g3ceNOS4li0y5LRS1TN+/xkRASUcrjKGrCemDn/Fue3GTro89DbHriefJRcsrf&#10;rGN+rW19dr3tAOg967fYng2bbO+mDbZv8wY7sG2d7dvxjO3e+RvbfehxO5D0uB0pfMZO1aKcsS2W&#10;2CLVVH653VKAM7WTKQqX3L3TUgErtYebByqYCqRpPQAaVur4sgAkh0zv3ocqsty5m+PZ1sH6do5t&#10;22Fp7XttbGgKKOdtFuWbRAlngEyDU03VDts46/prB22gDujqR22c9WPEOPt4NJyxM01nbKT5jI22&#10;RVAGT2VcD8o59eoBvABK8klUy6EMc8prgYygFIgOo6YC0O2rAAsAvT6U51cgnOkTxIGNjQDVcXrw&#10;+vLgefvqXU/aK7/4bXsTeeUbvgmUN3/fXvPJm+0VN95i7/j8N6yjuMfa6zot/eguyz91wIqTDll5&#10;6lGry0oCvkzrrii0wZoyQKq0kUZFuQ8zOlqnlycV2WgtUVdkZ+qL+P2KbaKxxCabSgGm3Gbbqm2+&#10;o96WuprsbHfMzva22HIf035isJnfqZm8u83OjXfYBdTy4kwfcA7bhblRuzA7ZBdm+u3iVK9dGO+y&#10;i2c67dJop10c7SCYjvXYpbFeuzzebxcm+uzSRC9Q9tuaE1uPAqXaAU9ZrqAEzqSdR8nLAA9rKcu4&#10;F2Xb/Tzqth7LuWGf7ULJtj+7HQt6AEt6zI7uTMCSHrKdwLYBVVv78LP21INP2lMPPGFrf/2cbScn&#10;PPLCHjsFtOqpo/6umk8C7iSOS90ZtEWm7SL2oMKyuqhuAuffy3G7uZ4U9gj7n+RzneD4ROZTmU/f&#10;doDgHNsPWsp21uvc2Ntj2NoELPL+F/j8fK6d5Js7nt3M595kW57GEj+JAj/1AssbuAY3DRR3D7H7&#10;hc22Y+3ztu25dQSf/bmnbPPT99umF+62HXt/bQeTn7GTJRvtdO0OS2oEwCYAiim4OTTvtpTWveSd&#10;qF4bdrR9v6V3AF0HeSXzmW3MM01rRzHb+NytrCfSW4hmLG1sv6U27SO4uTRgiWPHbHYYUDpnbU4j&#10;xKGMGutmJjZm03rvBqo51IhFZd0Z1ulB4Sj0RIhiTFC2jF0XyuixqRUwgVLwrUCJYml4EEF5PRhX&#10;FTKAUkqpJ0GUS0Y5YqSUiqvt6zkHUKqoXjlRBU+wHIC5SCivvO/xHfY3WNU3q1cPUL4Z+6rBtF4F&#10;lDd8+hbLP1FuE93zKFk5NhDg6qpsrLHWJmJ1Ntna4N0q53pabaG33ZYGOnxIGA2idn6w0y4ohgBm&#10;GEAIn44ogOVMn704NggsQ3Z5cnglLk2P2MVp5sO4NDNiL86M2mWml2dH7dLcmF2aH7fLcygmcWmB&#10;+fkJe5G4vBBMfX5+kuVJn7/Cfi/Ojft0zbGNB+309iOWiS0tOJDstazJQHkEddwPjAeA4iBAHCAS&#10;AOEIEB0mNH9ql8baSba0Q6mWgpU9iVoe2XLEDqw/YDuBePe6PdhWVboc8wojdSwolEU+nG6F2OOC&#10;I+rEnu69f0rJSUuwzuqIoJ5E6QdTLAnrfFRqvfkQcdASgO3AJpQWJTyCRRZ4x7foucy9Hse27LWj&#10;TA+z/QD56n4UdZ+gJHahxp63riVnfW6zbXtmo219ZoPteG4T67ZwQwHGdRvIXVHSp55G4Z8E2icd&#10;ym1rH7Ptzz9qe3c9a4dPkktmoXDFCZZVQVQessyqw5ZVm2DZdYcspyHB8hoOW2HjUStsOG4FRH7D&#10;MeIE609YLss5THPqmdYd45ijll173LJqcCvVxyynit+q6qillu+3krosWxxFoToBBzWcJlfUuDo+&#10;lEYjEKKGUsExgBtvBTrW60mQKY2DowDOMWAdbR6zM21RThmAGB8RlMopvfcO0KlJ4nzPkp0DEu9U&#10;/jJAXg1lkFMuDkkpsaZSzDCuVklBF4D4cjEnMJmqrXLz9kT7yxu/Zm9Vx3TAfKN69nz6NnvNJwCT&#10;OLI91eb6zvP5B+3sUD92ccAujA6iRACjGBdMQDM1jhIBwcyUvThLzE0DBLmfT6ftCuHLmrLu8sry&#10;rF1ZIJjX9EUP1ofzVxa1fc5scZ55xQLzC3ZlifmluTDIM5eCdbYyH+7jx+j4INZk7EuyLOWUAFF+&#10;IseKT2Z5R3TPJwE0bR+xN9FSmU8HloyEVIcwVfPsl3tSvX8KLJdj1baZynFJ7HsSyE+gfCfJRdXe&#10;qRw1j+0FRP5h1cQGPYGKgVKhHkLZCUmWcZDrcE0BKQt9dMcRO+yVQ4e8cmjfRvJV8tODmrJ8hEgA&#10;1CNb9gDlPpYDhTywea8dYnqQ6X5C70vZvwG13wCg63fYDnLTHS8AKSq5az3TDdtt98YdtmvjNtu5&#10;Yavt3ISN3rbbju/db6cOHbLEBGz+0SOWkXjcMjMSLT+Pz1+QYgWF3GiKU6yoJN1KS9OsvCzdyssz&#10;rKJCkcV8tlWUMy3LtjLmy1hXxnIZyyXkNsWlGVZckkWwTBQVkdMXplteLjlPbbWdHbtoZ/V0fgjl&#10;QsuUzbVO20yTwBt3BZzomLbJ9imb0dg32hY+wa9hNsYBckzBfqp9nYlAJPTkv0YgWNQoBEA571CS&#10;O6rDAECc7Vqwc32on5avAfIqEMNln2q799RZBTJeLSMoA/ii6XUClZWCSilTT5XZKz5zu73l1qAG&#10;9i3fvMNe/+Vv22s++iX7m4980Z59ao/Ndp215YkZCnUAyJUFCjoRFHRNAQUIbHmRaRjLnP8soXVR&#10;hNscrBAcP+4/G/HnWjnnb9l2nViTAxB5xwCFUO1qASGAMoEvXRU5AJbBVLWpqepMQCSjjsms07wq&#10;ejKPZDAFVG1DEZOIU9jQY7uO2Any1VN7T3olURK5ajI2OWnfSfYD9kPJgJ7McYkoLev3sx/2WZVJ&#10;J/eecKAVOv445zmB4h5DxRUCVRVLCVv3o9z7UdRDdowc12PnYTuCpT7C9Cif4ShTfZYje45awr5j&#10;dviARkc/ZccPJ9qJI4l2+miSJR5PsZQT6ZZyMtMj/XS2ZSfnWkF6npVkF1p5bpFVZBdbeXaJleWX&#10;Wnl+mVXkl1gl81UFRVZVqCi2mqISqysus/ri8pdEXXGl1ZVUWC1Rw3wN+1UXcnxhuUd1UZlVEZUF&#10;5VacU2RtjdgsoFzGvs6qgkdQAt5C26zNNAeqONk57R3Npzs1pMZMMO4N+0RgTqKgYy0oJko5heI6&#10;lF2zADnnz1ZqvByPngWbBwJZVx8tQPOd83audymANA7KeCCvjghYckKvxFm6LphaDoBchXIG+OOh&#10;DKwswIxdtvrCNnvj579jb/jqj+wNGq/nGz+1NzF9zce+bH/1oS/Ynfc9a5NtizY7CnwXsLznUFjB&#10;dlaFPIRO876sabTtZQKAAvV6aawA9nIRHn/diDv/ynz8/uHymiRgSEWZUlFDdUT3YD5pD4VVta67&#10;gYI4vRPlw55q/rjHcTuhmlggOgVompc6ukISvg9gav4E5/GpgAPu06hpsiA+qkhDgbC/3ASSsayn&#10;Af70flUenbZE9k0G2GQ9ucJ8EtAnsaxI1Ppo+RBQo7SZWODMk8B0OofIthw9+ULkJeVZTmqe5aYV&#10;WWFmKQW+zErzKoCr0kqJEk0LqqyksMpKibKiGisvrrWKkjqrLKuz2soGa6oiKhutobzB6hWlzBP1&#10;pfVEXRi11lTSYDGiifUeJcE0VtpgzezfXN5ksfIY05jFyhqskXWNpU3WVMb6imZrrmhle4vVFdXZ&#10;YOeYnTtz0QdBngPKmYoBh1JjqUoRBd80gE11zwCmhtOYDca8CaHUoFSTrZMhlFPsEwy7Mcd+iwAn&#10;KAVppJ7z/Qv+cLKPFNC3aOc65u1sj5pJVq3r9WEMQwoZzsfXvkZQRioZQHl1RFDGwzlDXB65ZMP1&#10;o/bOW35qr7/lB/bGW3+Eff2RvVXd7j5+s73i3z5vt/3wITvTNGvjfajixXN25QJQnifOAZ8iHoD/&#10;TAiQ6wAZH9onfnrttvi4dvtV+0TXi1tecwrFOo3qJcl2Ko8TMCwnAscJ4DyOup3Yi5Vk3UksayJW&#10;95TAYfmU1nH8CYA5SWj5lIACFsUpYNH+iYdQUKmog5hu6SE8WafzLBtocoAmOzHPspLyLSu5wHKS&#10;Cy2XyGM+PznfClIKrRCgitMAKqPUSjPLrTSrzMoArJQoY74iB7XJr7aaggarLWxAseqZKmqttqgW&#10;lQpAaiyn4Fe2WnN1mzXXtFusptUaq1s8Gqqarb662epqFC3YR7YRzXXsWx9EUx3r2Kb9m6tj1lQN&#10;TEQzwMYITZsrwgjnY0AcqwBK5tsAr43rtwFfK5+lhWjVfFWrtfN5FG36bGXNNtk368M5LrcH9nWm&#10;fMCW2mYAimWg1IBTU+SIiumoAkfbBGaomIJyXGB2TNoE8M6gqtruUKKc866W5JSCEvt6NoKyl/n2&#10;OYdSKql4iW0FwsW45ahJRHBeTyGvhvJqZVQNrJTzWsW8MHDBlrsW7WPfvs9ehWW9ATBfr948t//M&#10;3vjpr9krPvgZ+/TtdwDuuA3xe1w+h1JeOutgOpz/IZSAcDaCI25duP16QClelEW+zvr4iEC73rb4&#10;uApKYk0K1jP5aIalklOmHcuyFAXLyeSLiahXYkKaJSlXJGdMO51raacI8sj0k7l4/VyfZpzKI9fK&#10;s8zEAsAqxPYpiiwHmHJSiy0vtcQKU0qtMKPMirJQpZxq7F8tNq3BKosarbq4yaqKg2lNScxqSmPY&#10;PAApZsr6WkLT+pIma6SwNlGIFQJMKrOiNJWAUtVhLVVtgNLOlMLOupWoUlDoazqtvb7L2uo7Cfav&#10;Zd+atiCYjwnCuvYg2B5r7LTmMGINHdbAdkVzrfZD2eoAC5Bba1enLUxbgLalBlVk6oASLZVsB8qW&#10;Cj6rbhCCks8mEAVkR22HtVcDbWW7NzFoyEdBOV87anPl/T54sqznPHAKwOneeY9ZdQaQ4qGE84JN&#10;agqUUyjkBPnkWAeqybZpjpnVOZguaARzj6Amdg5QHMAQymVssvJKjUawrMqea6DUQ9EvhXLVov52&#10;KAMII/heDsqlAZRv+LLdescT9refvd3ecPP37fXEW9Q88sVv2quwr+/7/Deto7TXBtvm7NwCEKKW&#10;K0p5bc74H8V19r8eSBGU/xk4Fdovft/45ZdAmZtSbLkpJZafWkr+VB5ERrnlp5cFwXxhNhYvt8bK&#10;CuqtXIECVaJGAsqhAq4q1lUVNQBWYwCWRxNAxYgmh6qO5XrWNwBWIxatqQJ4gCQ+mjSt7kCJOrCL&#10;KBOFt4l9tX8MEJtZ31rXRXQDEKD4ccChgs681K9NQGo/llvZFoXWt3qwjf2072qEcHroGgTzrUDZ&#10;2tBNdFlLA9cDykYUU1A2rgSfq4HjGvgc9XzOOgVQCk6fAmAIZ0yAosgtcdEKhAKys67Tuhq7fdrT&#10;0GvLYxfs7CD5XSvqWDNi80DpMEndUELBF0GpYTS8FrUbwAStFNOhnA6gbEc12X8KIDVinKCdB0aB&#10;qZgj9NS/al411KSP0QqUSx2oJVAujqxW6ESxOLQUB6XACyBU1zqBNzcY5JSrUAb7BNb2+lAG86GV&#10;JRZYZ2Nmdzy8yf4Cu6o2ytff/D17w9d/ZG/58nft1R+5yf7pE7dYQ0aTjbRxU5igYF9UXhkHl+eQ&#10;RGRnrwtquH5lm+Y5l+YB5VqY4uNasKLl6JiXO06xcmx4HcUah4yoLKyzagCridSKqGa+WmCVCSAB&#10;0xkEhTpWCTSoUiN39IZylIt9GoFMUGl9tK2RbYomTUubycNiqB22T/uXoTIOpo4TWMwDnqIB9YgB&#10;ZKNUsZyCL2Vhe3ONgOxB4XpWwIxRoJtcGQU0gMVNHUCiBXVsqw6iVQCuwNjp2wRlsysmxwjKcF6Q&#10;ttbqmigroLYQMRS0Cdur0LyrKbAqBGwUMWBt8WhZDaBtbQBCAO5gH0Unx3U3dVlvc48NtPRZf0uP&#10;nekasbPjl7zCRVDOV43YbBlQonZLQOkKJwDJ/SIofQAq1vnTIEApcKcBcAK1HFcNLcdOMXUopb7k&#10;jBGUHsCi4SQdSsCQVV7iHAGUL1VKV0YBp3kHT1OC468HpSJ4VCsC8+qKnpk+lvvOh+tQTULPVgrK&#10;p9Ydsj//6E32Oo3Z85Xv2htu/YG9+eYf2Gs+dpO99iNfsNyjRXzHZZscJK9U5/CVyh4pJoFyXrkg&#10;WysVjcCLiwiMq0KQhNuI68EVQRftE+0XP3+946JY3Te8Jp95TZUsJKpXRc5VHQJZCzx1HthHVzUK&#10;WCWFLoStCdh8nsLeIPh8HYUaYJuruwACUAhtDyBlf6COAHWVdFDZJtg5n87roKN4sqYOuhRSUApc&#10;AelQAhVQtjf0+dTVEqAEpUDUVIA3YQcFa7Pg1DasqaatghDIpIaK5jBa2NaCYrVyXJtsL9NIaZV/&#10;tmhZEdlc5ptDu+uqKhuMkrYwFaQOKsA1A2ArALYR7Y2oYQw1bOm2nrYe62vttX4F80Pteilun411&#10;DdhY94DNDGMdgVJvtFoCyrnKYYdSb7VagbJngcK7SGFGJSMoXS2llLKwcw6gmkvGO0MoOwEVMJVz&#10;uloSEZSqfdUAV4JTD0MvNk/7tSMorwZSEQdlFCz7MJIhmB7XQLnaCT1SRn2HJW4ugEjM9ocdC9g+&#10;LyjHzXbvSrU/RxVf+7lv2Gu/8C274UvftTdJKT9+k73iA5+2YztT+G5nbYTv6EqpWli3sBGQxPnz&#10;zCtYF9W+hvB4XHc5DmDW/TbAooj2eQmQ81fvp1iB0nNbrLKgrA1VsQb4aoCgHvWKogEYGwBCihfB&#10;GM27vQQ8TesdBAoiy1IyhUOpY7SvwJQV9eM1pbAyL4gdXEHMfAA9+wCCq2y4v4AMQOMYKRoRWFjB&#10;FaocISgdTPaN5oPgWFStRcexv1S2LcwpW7CKAkvWVnmdKlx+W2ifKASoW1yg9PwUi9vBtJNzd3De&#10;VuY7gLNTqoi97WrqsF5UcKC9zwY7B2y4a8hGuomefhvv6bXJ3n6b6gfIwUGbm1jGvl5EsYCtecpm&#10;BWXFoL/NSrWmDhIARlD6gFMhlMo5F7CmgnIOtZsWlFJKAHT7Ssyp8sjVMi6AUsNBOpSqdW2aseWW&#10;WUC9nkoqZF9D4MJ1GgldQGo0AZ3H4YyAREVdQeOAjKCc7l22aSxsoJjnfKrKoBnCzpilnSyxv/zY&#10;V+zvyB9fA5iavvnz30Ilv2R/+Z6P2/YXjthc13mcxrS9eBYg3cIKvhDK8yjkOYBURVCkotdAGEEU&#10;RQCLQPn/BmUU0XleDKdqN73ePn5eXSe81po6bGQ9UUPUokr1gFCPeikagKEBSBoosA6hoGEaqGQA&#10;nVSynnXaHpMCUeAVmm9ClYJgXuCFKqp1LTVYz5oeVKobm8d6t6GadscdB/QOm4CX4gXwKQRjPJQx&#10;3y9URYCJ5r2WFZiaVcnDcjv7d5AjdmIXOxuDCh+tawewq4AD7Gi+A/B8u++zCqbXlkolw2gXkMDY&#10;ybSLqQPKtAswu7CoPVxP1nSgrc+GOwZttGvYRrsVA3ZGYALlRN+ATQDm/ISe1rho5wRHbMpmqoZs&#10;vhpL273gUHrtKWo2OxAqJVD60x9A650CgFa1s7KweiWAdzCQSvoo5IKS7SGYUk1XTs4hyJYAZbGL&#10;m0HTlC0JynggZU+jeV+O3yaVJLCnGtNV1nNBahdCqWMDlZQSxtvWKACzVzAG/WGj7aroqc5tttfc&#10;eJv9HUC++rNft7/77O32ps/cbq/598/ZH7/9A/b0o9twEBesu3HSzs8D3Up7pabRfAhXFHEwRtP4&#10;8O0hKP9ZKOO3ey8dt6V8h6i9VOcNz79yjSjUCwjFXFPn6khgF+uBcCUolNG8wKx3OIGRwu8WkYLs&#10;IeAEEPMxcrzmMLTcSGEO5nXcKmQNWgaoZuyngGyi4DZScDXVcmM4DbYprwM8t5irQEYRKaSrKJ8x&#10;yB+DaOUG4AqnmldyUs2rdrMLELsbCZStvb7bweoAsFXYBCIKx+fo1DamXitKdLAtarrQchvfT6ob&#10;7CsAuxxCqWVnOO3iGooe5nsBsy/WY4Mtg9jWIetrG7C+ll5/xXxfrJu8kmDdwsQFbON5r/1cbJq0&#10;6aphW6wfA1LUCTCXtB4olZtJLRUaZ2dVKWVfA+DUqWCic4qY9trXmXB9fGgffwYScJRPzrejtEB5&#10;tmsxsK8heFI6n792uMgwPIdUSG0FpfLClX0DlZQtdeA8+PyA6EpJKK8MVFLgEsB5fvCi9dUM29s+&#10;g1395FfttcD4uhu/DpS32Ws+9Fn7v//4Hrv/nmdtGSg76idsUZU9yivPC0bU8awUUkoJmBGQIWTx&#10;EYESwbIyjdtX6+IhDOBbPS4+/Bgp9VmurVAlk9Zdu0/cuRVraoHSwXSVxLJSsOuY1lOANV0N9kMl&#10;6muBlGiisDYSUkRFPYW1AYC0Tts0r2mMgqh1jRRgqaFA9eMaUMlGoASMGLlYE6oSUwhIpi0U4hYU&#10;rYXtrczHOGYFRvaJVNLBDJVUFT2tKLfA9GYPwGxnXTufv03NDkQH+3Vx/m7O2U1e2qHg83dwTIfX&#10;ggY1oR2ctxPF7+Rz+rS+F+iYst7h1HaAbK/tAVrVmCpkWwNA23VO3zdYJ7D1JIM+k24AUuc21rsN&#10;Z59Wbm7KYdWs0xHrt+XJy/6yHUG50DBh06jkYtOEN+qrhtXVkvn5wQDKSCm9D6vUMoQyUEpBKbWc&#10;wb6qSSRSyauh9BHlBBTqPNfGsU3Tdq57+WooAUujAvgYruG6ALoAPM8hBbdDCdzeKT0I7+XDNeYE&#10;nZRRqsi1ZrsDKKd6ALNH1jVQysDGqiPDedR93j7yjfvsVZ/4qr3uM1+316Oab/701+x1H/mC/dE/&#10;vM9+9JOHbaH9LL/9BPk4CnVZFTqRZVUeqQDS68D4chFB4vCo2x7Ta4F8MVz/0uAcupZUWjeFCMrw&#10;+lfvG6hqtLymDhgFZmBdWz2fkyLKljZSgOtRDq0XpAK2kQIVKFigcDEKfwSmIGxm2kIBdaUDSN+X&#10;AuhQcl7ZTB3X2thrLUQrYLYKUPaT6qhGVeF5H1C2s71Dta2c17dzLlXW+LKupYKvZSKqaW3ns7dp&#10;yudvx463ofZtVbEATGxsB99JIHbV9/FHBDbmO1FVAevbOJcg6wLE7oZerKeiPwRTsAmy7peEjung&#10;fPq8V68PltuJ6HO6teb31I3Em3IqucHwWRvKm627DZs6BZQU8GXlhijkDFDqbVQayTx694YP68E+&#10;kVJ6s0gvsMriRjkl8Ll9BcpxtVUyH9jXEMa2oNJHUDpIAkqgCMrYjJ0FllUo2eYQBqq3CmWoklGz&#10;SAik55WCXHZW59UysGmgrjmAnAPC2W7st2AMlVIRqaQUc1o3IdzBhf7zdtvPn7a/QilfjXX9u0/f&#10;Zm/67G12wydusj/5+/fb12+7kxvJPGnDpI31TKOUgjJUynMXrobyP4p4ML32FQvL/IsvgUlxvXVx&#10;4U0rfBYpJtb0evtcC/oat6duV8kNiSYKTFTx4rWpqoypZB0Ro+CodrVFeSB39pU8U4VK+3JcSzXq&#10;RkQVPkHuGExbNc+xLRTSVgp6a2Mf0PV7TWqbKw7rKPhtwNLmUwq4VIr92zlOqiTlCdTnWhiC8G1c&#10;z/fX1AEFTGBsF5zcYNq58XQCRxf7dHJOTbv4XoK4U4ETkG3t5nw93DCkql18hi6A7OImEBwnRVy9&#10;rkLWNVDVq6EMLHIAcwTlKoyq9AorvlSxRSox1D1l51BKva5cXermG8ZtvnbMe9jo7VhRB/JgaMZA&#10;KVegDJVysROFJVag7IqHcg7oVoGcY108lOoHO9PKcvOMnUOp1MtHUPoLehzAa6xrHJzRo1tSRZ3r&#10;ahgFoiAL1DEIrsXUI4QyaBoRlCxLMXuAafiK3fvINvvTj33FXv252+3Vn7rVX7v+xhtvsT/9+/fZ&#10;Zz95m83yeTuxrwOtkwGAXvsqhVKE1jVqevhPhHLJK8tnV0PL14AUD9f/l21Xb1+FVevXNAJKrAo1&#10;C+GLVXAXrwAwBRC2VgIU21sdNtmsADhBq3ZJ1ZDG19BGzSGrFTqyZyiEIKFgt4WAdVBQOwCzAwXq&#10;qJOFDCxisI5lwGx3IAVEWLgjIBUsRwCsBkoWzkfgRsfINgq4dhQ/UEvg47sESsn5ta2a9djXINqA&#10;rw0wBaHAlbKGwEpJseGdfDfN6/NE19P36lRFUvhZtK6Nc8iqtknlpZL8zhGEK/P8hs389k1lbTYx&#10;uODvetQTGovAIqWcrwNKckWNzSogBY6G978qp1ypfQ3sq1f2hCqophDllZPeTqnePkGodlZd9gSu&#10;54OCEqhnW4CSOIti6cmRqPbV94lAXIES6EIwgydEUE3BOLDonzGCUQAq5gQinzGIVShX1VKVPrKw&#10;aiKRrQWwMbMN60/Yn7zvM+STt9mrUMwbPvcN+4cvfNv+4u3/Zh94z6dsHOva2TBpXY3jdnkBsFRB&#10;E6d6V8XiNduuC+USsQrlizpfCFA8WFcD9tuhjMIyocViAACbR0lEQVQrfOKuH79tTROFv6m2F+Xr&#10;Bi4sq9oTNfU2RAFKhIp5FXBEBORVzSZhuGpSaNs4rwMnpYngEVBRsByokJQmKNBdKOjKvoIh3M8D&#10;aDV1ADhuZT3fQxYzsJoRnLKSAdBSKO84wPdrKQfMCqwslr2Vzy2LG+SdQUhJPRf10DwhWxtGAHZc&#10;cLy3aQKc8sM2KSM3Ft1UPGcMK51a+F0U6grobbP+mwVNRDF+7xhAqq12Rs806hUBFE61Ey7Uo5SN&#10;Eywvete2AErAk7Wj8M/0U7DjldKhlH0lQqUUlHqiZAK1lH0NlDIAch5bLHAFnNtOjp1rnraF1lk7&#10;OwCUYwGU80NscxBXc8hrAV0aZL23RbJvCOQ89jMeSsE4zQ0jCoeSfRzIuJxScCqm2K4X/iQdKba/&#10;+OAX7NU3fs1ehVK+Hhv7D7f8yLvaveOdH7PBymHKziR/7zN2YZpC73YxBOQaSOKB8IgHMlx+cUlQ&#10;nifOOZxuY+POEcXLQblyXc630uTh59U1w+uEEX/8mkYKbCOFp4FpPQVCMDYQahKRanoDfwiaYJRK&#10;SvmikC1VnqheMa6KDqMsY5DrRQrSzTW6gUR2sIdC2x1CGqwXdIJUMIVqyfYApkCFZGW9oBNBp4HA&#10;CuszBLY2sL/xoEbL2qbztMp6h1A2YxMV0XwLeXVQGSTIBB6fne8c5JlBaNktcFWzRys3I3Um9+5/&#10;bkEFHb8Rn9ubhjTl8ymX9g4UQKg216gjxEpnjDBUC67fcH7iovdB9Sc0HMoJW2zC0lJQBaXenCWl&#10;FECRUl4NpaxroJaq6JFa6oWssrB6hGsa2xoppcPZOmVTgKuHkhdR5wVgnhGUbXNAef46UF4/IqWV&#10;XdWgz/OhVZ0jb5xVR4cQSFU2TXGNKT6j5qeZKq/0ZpHesw6mq2VvAOg02y6PvGiVuW32ms98016F&#10;fX2Val6B8q1f/aG95Uvftbf/6+esu6jLepqm+XufsbOTc1jWAKJ4SBwUqd3CKgjxcFwbaqKI4iXb&#10;wuOvjdXrBNd6cWmZ4wE7VNzLLL+IUr/csWtiFNwYBb2BwtBAoWrCsjbKmgKV55cUlgjGAEgVdiIq&#10;+ApA8ymFUMomGL2RXvMohXKqDsHDdlk9KaT2DZbDbZxX51Zu2V4j6AiAl2X2fJRrKryJhc+hfNYr&#10;nvh8QS7Lfn4u4NU5dF32c6us87paEVI1h2k1BKaiVcCxPYCR4zinV/pwng6uofkVOLl2G7+XlDfK&#10;Cx08tkfNQtGNQ7+hnMRqRJ0jQiD9d+8wtRl3Ng5QoF4Mal4pxKrcWSCnXIpN2/l+KVGQ86mjgENJ&#10;rEDJOq8AcqUEXAq+t0eqZ0/nLPZ11sYBdNphXM0rZ7mG3silbnFeedQeQsk0gDIYVvIqy3pNXAVk&#10;pI5SRm4Qs4LOrWqkkAKRqcAESq2fQw3nBKRgdKUEzAhOls8PXybvH7Q3f+n79rfkkmqrVCeCN33l&#10;+/b3t/3E3vmJr1pHfof1C8rqM9zYAOfCeVc8V6qwwAewBPPxMERxLXj/UVzvHNF1fFQC9nlxpbIn&#10;AFPLL4YjDqzuuxprHEAKhoBspPDFvOAHjf+KqNvcCpSCSQBiMTsaVRkDAERUWypgpV5qP1SXuGaB&#10;xbJbXhVAIqgU4rw6p88H4WCF4dckNFVOq8ojWexmAGvgmDpgqgWkOodBSg2A3FxUqDvJUQV2O8c4&#10;YIRbUaBswy4G4AVKqFraNuYVspZS+nYiUGjdLBTRvOx4YMmluq0co5A6tvhnDW5g+jz67fS99Zv5&#10;9/a0ILD6UaiSzWu5w216Mqa3dczOTb3oT2p4G2Vs0u3rUjNKqYofNYH0YksjKEOl9FhRSsDqCKBU&#10;DayaRqSUU8AwiZ2dknL6CAUKtpE7TrOPQ6m8VBVBzbO2yDlUcRPllFLKlZzyWhgJdT6IgIxUcRVE&#10;dYaXQgZPqgTL+kyyr7K2UvpQGVW5o2mUYwLnIrntFN/lQ9+6Fyhvs9d9/hv2aqC84Yvftrfc/AN7&#10;12e/ZR257dYbm+JvMWpTo9jDyy+iltjOa3LLl8ITRLQ+iquOiZu/XsQfd9U5tV0VRN5eiWJqXsp7&#10;nd49UaxpkDISquzxHjcUeg8KnpavzSVX4FTFT1joFNrmvXo4lyqNHHQKm/LUOuBRs0tNaYvVlrZi&#10;0yiUoUVWgdR+UmhVLMUqOZcH5wkVRNu8j21Y6BuAKup1pN5EanZpUx7ZPGjdLUPW2TSAUnLD4Du1&#10;c7yglEquNpuwHmgdLqKd6AiXo4i+m6ZRxH9XWU+/aURTwm84TFduNL4vn5/rBr9HCCS/h8I7bAhG&#10;7G8dv091ScwGuqe8OUSdwtUcorbJRaBcxMZqZDlB6TaVEAhqn7waStYDQqCSCrVVoozq99qFhW3X&#10;o1x6ekRgBnBOtwSVP6o1VX9ar5FtxjYDgb+zMoKS7eqRE0zjYBwIrbOAFlxq5ogDUiBOcs4oIkiD&#10;CCp63Oa6Qq62TwYqGTSRCPZzqPbNP3zY/vIjX7I3AORrsa83fPYb9sYvfMfe/YVvW3tuqw2glIJy&#10;fHDW7EWgVM+eqEtdFA7S9SFSROsdtnD/SG2j9VFE6+KPvzw/66GxfdTf9bLWx7VDxu97vVgjOJrL&#10;KVSq3KHwSy3rKYANFCQv/ISAiFFoZRs1713wAMuhKA+nRJ3mOZ+mPh+uk6LVlrVadWmMgtcMnCqE&#10;q8cpBJ5AlHJLCRX+eYAqWq/QjUKfI1JNNa+0Kdds6rcugOxpG7GO2IAruUPnNcdBRBB6kwwhdQ2e&#10;EmG7rw+3+/kD0FzR5RpYlp3XjeFqKxpU2ETAqeN9UIEjVxBMBWQwZZntuhF5+zCh309A6qZVVdxi&#10;I/3zXvN6lsK+jGI5lI0TtgQ0y1JK1EoAuFIKBvZz+8o6QamBsfRIVtBGKZUMlNKfvVRlTwdQAub0&#10;VVBOeS8fb1MESinlXAswA9fZ4eBdIV77GipjBKQrI6HPE4wny9QVMrjW9YBUrComKhnCKygFXvD4&#10;VgRloJiCdZb5F7Gwd/96m/35v33BXnvj1+y16kTwuW/a6wBTUHbkdthgbMahHO6ZAsqLQdPItVBG&#10;oP0WQHy7FPac1E3NIbKcVx9zveMF46W5Gbs4O+2hecUKqHH7vtz119RJtYhGBUAJ0joKjSByoFSA&#10;BAKWsJF8rZaCWsM6gRXtEw9gNL3eOu1fy3UUWifLrFD7qCAUmE26lkKWtQrwIgUHFoWrluARjKr8&#10;AUw1q0RQKjqY90oWztnKOb1tVccIXrWLAqzaQwW122tt56ajPNArsJh3+HVdrt8YAuo3DP/M/GZE&#10;0AsqmBeQAk3qp3ltE7ByCsGNTd9XUHKTKQdQfX8Fv4U7CabVJW02Tt6ml+YsUUCXyfsWBCUhQNWZ&#10;IFJKNcA7GKyLoJzB1voI6J2BfXWVdChZ7wAAiPrAOpDYVtnXNo3lM+Gd1NWMMQ9U6s0zx/aFl4HS&#10;FVK5o6Dk5uBA6bgVy4r95ZrTfOZrgbwelALZba9Dqe8TNIcIyllByXpvqxw1W7fxhP3Fh75kr/mM&#10;+sGilED5euB8P7lmf3G/jaDwLTWjNtA2GarkNTDGQ3kVDKvQCBbfRz1w/FGvC96hXWDGw3wtVBF4&#10;ingY4/dR6LjfFmvqiputvqTFGrCWDW4twyhVYQngbKBANkg9sYT1FNhqCl0Nx8iGel7HsoAWaL8t&#10;IkAVEZCRAnpwHRV+5Y9ujx3CXkAhQnWLYFTNqto8VTEkUF35gMorWZR/cu7ADgfTFvZvkXpicdtR&#10;0jZAblZTENC5SjPVDcDDj1+9Qax8Pn1evqffvHRDEoQCUIAqZEfjIlLPOmD0TvuAGammP6Ym9dQ2&#10;zqMnctQUNe1DPF5YrXltmgTKSawsVhIg4+2rd1sDkqgzd1DDGSjlnAIAAjBXodTzlK6UrahjFC2T&#10;nnOqI/mCQ4lSXgPlyjsn4xTS7bJuBBq6EhBdIYlI/SL4/jNQRkqpTgbq7yoop5RPMlV3vEny1BdH&#10;r9ipo4X2Vx/6sr0Gpfw7YJSFfT1K+Z4vfs96i7ptVFDWjllfbAKIlMddA2MUIVxRBFAKongoAfHC&#10;BXtRFUYazSDsuxp/XHDsS6GL5i/7MJT/MYjx+6ypLWqxumIKERB6UNgamTaWaB0FT6ACked2NUCJ&#10;eik31H4qbHUUtnq3uoGtvRa6lwsV8mgaheBXZ4ZmqZYspGyjq5cUEQhZr6mitRpABS7hEAkgnYPj&#10;GvmMTahRgxQJgJoqZFFVKRVA2dY8YC2ulBwnSPT9Ilg4hwefzXNHwrfps/F9/blQpp4X+s1ISqnu&#10;iQJO59GU9UDqU0JP2agjv0ZWWH3SJbDOeibTn2phf3WwmB8/749K+TOTqgFtnLLl2KwtkXspz3wp&#10;lJF9DSpLXHW85pWQfXUoUT6HBRiAb6J98rpQ6tEtdRyIlHIREJaBUjWv0WNXrqZczz+DKpXU0YAb&#10;waptDUB7Oeuq0LYorgUygDKocY2er1R3vGk+y8WhS1aW2WR/9/Fb7VU33upd7V4nKD9zu/3LZ75l&#10;bdltdgb72lE3YX0NYwARVLIIpPi4HgwRRNF6dS7wJozz5+1FddEToG6Dw/PEdz4Ij7luqOklrvnl&#10;PxNr6sljXCnLAIxoEJClFOgyICtlHZaqpqjJaoqDfFCVEXWunuwjaFCcWH2/1VHIail0Uk1XRAp1&#10;vQoyBdxtqXJWIsoXpUSuZBVSqlU1agptqsKbPmQduU5QaRJWMAk6KZzOpXPGQe7n17VducMpEAlA&#10;detraxGUg66a6r8rAHXDETwODeEd2/ns/gB0Dct62oVpE6HHwJoI7d9U2UK0cpye1dR+HSh2B6oc&#10;TFtr28JoR9U7uJl0mJ426ahrx3LrOUtFu+mxru76DhtoGbDF8WAIEEG51DJtS+p/2jzrwz1qgGR1&#10;GF+BUnAAyUpOScGdVRc8CrvbVgEJBF7RQ04ZQBOAorbKAEo1iRAApAqbeCgXBOVQYF29p45uAuG1&#10;BWQAY6iQYc46y41ghs86I+i47iS2OKhYCiqXtBypZASl30jioHS7GtpXf+hZbZhdS3a297x1VQzY&#10;33/2W/Y3n7zZXvcp8spPo5ZY2X/41K3WlN5sk61z/MZj1l03ZhdmyQ01pMc1DfXx4ePDhjD4sjoI&#10;hOBF3d9W9o9T2ZdMw4jOFR8B8EznibDCJ/4G4MvhOtndNbUoovLK+rJOphRoYHQgy1XgO1nfYbUo&#10;qRQzqKQBYK0XOMrNmijgTQPeAaEOgDx/UiGXwoQ5WaA8FGpCKhMoj0DQcgCU2zqOcQABSBG1RSqC&#10;3E37BvspohpZXwZa1XIGlTKaD6D2R8bUvU01tOr8HiMHbepmXpCyTnZX+1S1WHNFs7WqY0BtS9Cz&#10;iH27Yr3Wyf7t/piXOkMAbF0w4kALwGnqj3npyZOGTuvhvD60h4eWO33aF+vy6G/uAr5OG2zrsqH2&#10;bhsmRjt6bLyz2yZ7R2xJ47ySV2lUdH/yHyiXgPJc14ItA4X3KwXCFQsZhizsnJ6vjOyrLKuUEiuq&#10;kH0NAFKeNx0qZVDRM9syFQwfIhV0KAP7KqVcEpQotz89Iij7ARLLGilkAKTUT7BxLoDXUyizAOnn&#10;B0QBOa0KJc3HARnZ3GuVUhFBOa0OBEzVq2eevPJMbNw+8KUf2V9/+Mv2yk99FTBvtdfeeIu96aNf&#10;tqrkOq61wN9j3ME8OwOUF1A3KZwHAHkwLyuqCJevLMvqahlFVDMKy950EUKzAuD1oHwZMOPVNz7f&#10;jI9oH5+fmbbLs9O2JqgJlaoAVHlXOCVQMDWXBHklYKKgNeSftVJUIJAyNgNlS9OQtaA8zU39gNrl&#10;lUReayroVNjZV89QqjuZhvZoIKLuZVIbPYFSi9K4xQMePdbVXI8iApeG6JAqNVRyM6iMWS3TBqxe&#10;A+fT0yr1hJ4+0WNfzUCkJ/9bAK0dMHzeoxNV6rZOAOtp6bc+ReuAR09rv6/rasLaAlhbTbNpzBwf&#10;IaCt1/rbh623Y8i62U9walCrHs7VDdxdnLuzEYVz6ICN82t8ncG2bgdu2If3IJie6ei28a5em+ju&#10;t6meAZvqYzowYDMDg9jPAazhIIV/yBZGyevOXPD2x0UK9UJsinySdS3YVyAQlA4H0LpKxkMJLGq/&#10;1GNd811sa8P+qqJIqgecnlMCkcbvUfvgilLKuqqbnewyYKsju4Cc5zjv2C7VDnNJV8jeIG/VkCMR&#10;kAIx6mMb5bHeWwgoHUaUWFMptLeRhmC+HJR6vMtzyu4ITPV/VXc7vhc3nM/dfrf95b993l75ya96&#10;H9jXoZo3fOiLVnCslOsu4kTGHMzFCWDSOyN9uEnA05CTPq8APB8jlmk4XIiPVnDxIvtcWLGrV0F5&#10;nQjUNAIxmEag+fAfahIhvEZ2btrjAuApohra83rL9NSknRvnRnJm2NZUlmJJAUXWsxbFUs1qNfbT&#10;p6xXpY6Wq7CsNczXoFY12hfo6oFIFUD1AKQmlFogkm1tQB3VtNKg7Q6P8irZPuweEWNelq9B462y&#10;7OOtAoXDhY1rBcoW5t0KunVkm45n/5iPw8p+hB4Va2L/ZpSsA2h6BE5zr/U291kf0R0uC8T+tkEb&#10;BLJhIBvqGCA0HUathm2wddB62bdbKifIULRBbe8atb7uEetk/07O0yko6yMwA+UbbO62oZZe4Buw&#10;sY5+G+vsdQAnewCvd8CmAXC2fwCFG8YGjtri6BlbOnPGzvIH0B9BcX4CqzUxbmcnF9gHZaKQLlBw&#10;BeVSUzBOzjJKIQVVTqncz3veCEzBQgT2FThRQldKV0nBJfsKKJxPlTERlFOccwpQovePaJtGsFP3&#10;PO+oruM5n16yE6gk17rGuq6opCB3lQxvAAKSkFIKRtlXB1O1vlJQIoIyyikFo16xHoGpNkrllPFQ&#10;TuAWZGFv/8lj9qfv/7S95uM326s/dgs55lfstUCaeTAf277MjXXMe/XMjgbPVQYQxoXguwR4l1SB&#10;Q94oIBWqzLl0ke2A6VAurgJ2TURKd2l+FbaLzAfATTlsmhdw51HA89NMJyfs3CR/Z/7eS2OjxBlu&#10;wiM2Ozxks9ycZ/v6bLK719aUFjdaRVkAZhWqVVHeHATrFOVEWWmMacwqK1o8qgQr+2p/Dx0LsNom&#10;uNWfNtYwYE3kmw0AVi81IzSealNNAGUL0VxDbibQNA+UGr6xFSjaXe26rAMIpHodso5SJkLg9DT1&#10;YBEDW6no1ghwKJ8H8A0IQEBTDADkINsH2voBUGAOoWTMezDPPkMo4WAMkIGtl/P3AajOMdAxYn3s&#10;39bc4zcLDZilB5X1EHMPCjzQ2mujgrFzEAiHKTyD3PGHsIH6kYdsbmgY9Rvl7hdCqD/K9KRd4A/l&#10;fzT+WBcVzCuWJpW7qXsdhZRCreE4FmKsR/GuhnLVvl4LpSul1E4jB8iGhuqlHHNBNaSCslOgTNqk&#10;Azll080RlCilmlJQSsG1SC4nKKMaVwEpNRaQCldJDyAMrxOppAMpEIlJqaTySWKafWb4LBGUkUpe&#10;a1/VLqmnQ66F8sLgZfv5fS/Yn7zrk/bqj3zF/vbDX7FXfuQme+UHPmOnd6Xbctd5/j5j1gaUkwOz&#10;AXg+FAjWVKPYOZhAqaYOwRkNoiVVlJ1l+TL7XGKdGv29aWMFvCkHLoLt7NQEMW7LU2dseWLUlscJ&#10;wXaGKSHg5kcpD0A3hxua6e/nu/TZdE8fromyww38TDuuqpWUprnd+prayYXbbE1BQZ2VhGA6hAAo&#10;UMtKmuLmG32+ohwo1cgdAlyDlawhr6vBjlaR81VjR5VXKr9saR62ltgwYA54Z3dZ2UaU04cGcfUj&#10;N1vpiocqst4fataT/thDwebKR/QCoEAMgAGwZuynICK0TdP+Zmwp6tgfzq9OsaGcS0Nt9HGOPu3v&#10;U51Pw3NoPaFhOpjv5drRul4BrxuEq3Zc7si6fhRyuL0PVRzkh+ZH7wdEYJQiLgHj0gj5IX+Ys2Mo&#10;4fh4cJcEyPMzQCkgwwiAnOIPj0Ud15ujyCdRjwUK9QIquUBeqUGRl3rUWSC0rxTa60LplSaCMlLK&#10;QC19Xj18ULYZjagOSBp2UqOnOzgamGtFKTlHeIx3bOfcL4GSc0glvcZWCgxg8QoZRQSlQqo8KcUE&#10;TOW607pBhEp5LZBa1oPN6ogeD+UY3+syUD795F7747d/zF7zoS/Zqz58k72W+Ov3ftL2PX/Mznae&#10;C6CsGbMz3dMBkLKaWMvgWcoQPoEY5oKq7ImUL179HED+Xudn+NvNoHAAuITKLY6fsQWAmwO42WH+&#10;/kP9NjOoQc9Quj6cEtCN4ZbGunpslNRluK0TYej0+oQ+Up4ePQIYPgboI13gGptJzWKIoQYbX1OQ&#10;X+PgOZRxCin4VgBkqoG1vAmEcPuKvY1qO71ZhHkfdAvAmgCrpXnE2mKjKMyQ558OsdrvOE7j/WhU&#10;A+8xwzbvUQO46j/b2YDtJFftbgREpj1NhKYs9yqAqQdwtK5bAHOcnjbRA8YafqMN4BUdqu1E0dQR&#10;XePu+KBZfE7v/8q6YLCsYOpDeGDB9eSK21POJWD7yBX7BCBAD5AzamydAcAfbO3jh+5xq6oc0e1p&#10;H7kheeL84CBqN2TLQKm7payK/pjnuKsKygBMWZrgjqu4pJibB2Ksq6CksArK+UaUshnrSiEOoKTQ&#10;OiCrarkKJfkZQHohV5MIQEY5ZVALC5hANoP11Kh2nt+RU74clH48+/s4O7oG1/LOCaFS+jtIpJJY&#10;V9lWDwEXRlCJxDU4v5RSUOpaOrfbV0FNqBnHO0IISOyrvtOCoAREdRiIoJxkvzHgl1Lu2Zpk//ef&#10;P2J/+8HP2qv//Yv2WuD8y3d/3DY+sc/Odp0j35+gDIxx05xy6PyVdar5VI4n+7mo9sNQBYnzs8Hf&#10;5dw0fyOp3hRKN8XfjeVlcr1F/nYL3FgdxJEhACQt4W891T9oE6QnZ4BwtLvfhgFxqIMy0koZauki&#10;daJcUYbc8UlwuKGrbDZ7+gaElaRv5RqcvMnqStXC0eRjL68pKUQJi1HBUgBUDat6lqhTAPAIojqH&#10;rYODCW+6IFdUbaeaOdQswbx3w2PZa0crUEI1ddT0sK0H8ju81racC1YW6fUEsaAGlzw1aAsM2gMd&#10;TgBrBbA2dQxgqg4C0YPR6iTgwb7+eBTTqEbXQ8BzU6njC9aUNPAlG60Wy60hNGu5vsay1eDPwYPF&#10;eqBYQ0YCsGAFTj2zKSADGHu84kYxSL44LJvaxp2PnFHKON41gP3gDwOQM8A4IxgBc26g32MhBFNq&#10;KTuzTB4RARkPZWRb9R7Ei7Pz/i5K9ZRZltUUlNjXxeZZoET9BGVYAxoBGQ/lNCq20rFbqigIAUCP&#10;X7liAoLyRcG00jE9yvUcStW2ck6OFTSqgfUR7QDGa1ylkoTyyZXmENlPPuu1KhkBOSOFJMa5TjyU&#10;UkofJ4jPI8sdKCUuwKFkXlNAnO09d41Sztm5gYuWcrjQ/uztH7e//dfP2as++HmPP3/nx2ztw9vt&#10;XMc5UotJys0YyqSXts4H8M2igB6oYJTjqXKFkPotoH7zspsjw0HIfo6T00/y203xmceJMxM2NTRq&#10;431DNsbffpR0RTHC/CBlo48yorF8e1oouwDZ1iT3h8uS0yI0JrDGH1Y9Sn1FzOoqNNC53ihQb9XF&#10;9fChgdFrbU1ZEUAWt1g5BbcKWNRWWVfeCZRSwQAwNb7HKskTgcz7nMY12HtzBnCprU9Q+ogFnKMR&#10;wBtKOB9RxTXKC7HDBdhgorq4mbuCOqfrw7V5CFK1O0Y9aLw5hVD7pp7p1DW8CyD7qXlGTTlqX9X5&#10;6ziPg4fl1msTVgIgNcJ7FfZby3oXSTPw6l0eGuFOowvIQqiNMFDEHhtq5m7HjyoQRzxnFIzkAF19&#10;FAzlBAIR29I/7LWnAnKWqUD0IHdYHB5eiUAtQygFYwjiRQpKZJd0J78wi0IMA2Xfor8qQE/9z5NP&#10;RlCq1tOH1ghjBcwQSu9m5/YVcDheIApIxVyroGReSulQBo34ajcUNJFSRlAKnBWlBBaNkuc9dwg9&#10;XO2vRiA8J9T+XG/GgRSMqtUNYQ8jAnIFSgHJcZ77OpRSykWuFVb09J/jZqD2yqtzynGOWe47ZyVJ&#10;NfZn//xRe8X7Pm2v/Ncv2KuB8s/e+RF77Jcb7Xznef6WUziocdwUlhOwBN/ZCWJS0wlbIqVYPCPl&#10;m2CKFR1GAUk5prmxTmiYT1XQDYza7OgEMPKZJ4gx8uEzMzY2NGmjfaM23D1kQz3DNtg7YgPdw9YD&#10;lB0tqGEMB0Zq04a7asaqxhpUgamAhzrKag3ltIpyWdGIA23AldZZuaIEx1pUbSWEQ6kQlJVENYVc&#10;zSKqQVUIyCY18Ksfam0vatbn0VzXT27YazEFqqjQ9maBy74KtWeqT2cdalmH0qo5paZUfTwBFaiq&#10;mJc6VwJVtd8Q1PEgBC8M9TJa6ZfLfK3WsawugVqv4TOkgOr2Fk2Dd5Xo4WMpKD8Cd6CqgmqrK6yz&#10;ZnLjdu5UHTUt1lXbaj0k1v0NXTYEkMP8mKMAOdZGrtjOH6djwCY7sSlYkxn+ULOyqOSOCwPDwMfd&#10;FOjmpYaqzCHO8QeOalS9ejucKp/UndlzyNAyCcb46vNzMxRCNT1Q6IPmkAhK7KsKcAjltWopW3kV&#10;lIAUjFYXADmvShtBpnN2LaFMerhYUEopBaUsbFDR81KlFCjK8bDD6sIHlGoKCaDUtZhyHT32pWMC&#10;lRSUgVLGgxkPpT6bdwMU1CGUukbQnzbILz2vVI8eNY0A5CT7TahPL+rZmNdqf/OOj9tfvPOjqOVn&#10;7VXv/4z9yTs/bL+8e62d7wJKcvGu+glutmMATb7PTVP5/ix/N8UMN9RpYoq/pbZPEZM4n/FOLCh/&#10;9+E2LGnnEIp4xib7x2xiYJyYsDN9YzYEgH3s06vmtI4h62ofsPZWtX93m94r01CLC6xrBUJVeFJW&#10;gbCuGrdWhYOrQhwqcYxlDYBYa+WlijpcKnASZcW1pJIopaxqVRiVsq8U/DpZUexkA2oosKRS/kRG&#10;wyCSPMzdYIgPMWQtjYNBjx5BWq+ePQMAq87gfUDai+L1oJ6cw6OL8wr0bmDrxCK38+Ha+DCtVoai&#10;laFkVVjpGm4QUlapafCYl8BCLQHMR0LQZ3FFDqb+LKOCz9zKOn+ImWhD5f25SKxqTH49v9pqAbOp&#10;pI5tMRSyFShbPOkewPcLyDP8uBMo40QnqtiFKqKMM9gTh9ErcdSeiPpxZ10eUS0b+Qd33XMo4Xks&#10;6kXuyJeA79I0OSKh5QsAeYFtl7yCJ7CsgTrG9+yYw+KetTkNowE0C/FQUriXIigpsIIyHki1UcZD&#10;6ZUnUkoVfAHpUHIuzqkKIFXSqOZTUE56TrnaJCKr6lAK4ghKVMqhJOY4ViGVdCgFFtfR/uokEHRy&#10;j+wrcDa/PJQOtNpTgc2bd6TCYTPPIkAGoxboe8VBKaUnz+yuGLQb3vVp+6N/+nf7m/d+yv72fTfa&#10;H/3Lv9sdP/2NnW1fsn5sfzd5pXLLweZ+G2nrInoIOR/yP2KEG++oBsUGLkE4iEMaVJ1BTBWBQRqj&#10;GvaesB3a6xJagLFFTyCpDzblj5t5C/vHyBfryBGrgK0KSyoFrAG+WtbVAGOlKyL2tEKh+psmK8Wy&#10;llAWy3UMwlGFc6skvyxj25pqFKuWQi8QAzDVLqk2S5SNwl7NthrUSYA2SiUBsRUwWxqH+VCD3BEG&#10;uTv0BgGQsdoBt7iN7N9ULTC7yfWwnsBdL9gFuTon6LxAJLUsw9qW5tf5K/JKsvSGr2ory6uzaiCV&#10;NW2SWla0BDmoQBSUfLbgsSxV5jDPTcQfXFZlDss+UgDLGlNHQ3zo5a31RTUWw8MLSFnW7oYOfnw9&#10;7tNhIy2d5D7d3PV7KNi9FF61L5IjehtjmCPKjkoZiXOhMp4HSoG3CuSUXZ6ZsReBT3EJ23oZIC/P&#10;TgIk+2i9bGuokB4sL44DpEYTp8DHQym1ExwOJfDF29frQ7lqX1egJNy+AlHUgcBfYSBbGYIpKN1G&#10;qklECotl9pwShXT7qpB1lWKGUAb2NcgnV/LIFasaKKWuca19VbumP0kisDmXzuv21TtFSCl1c0Ip&#10;AdGta2hfJ/kdplD7UX6bd3zwJvtfb36PV/D81Xs/CZQftu9892Fbbl20IUHZiFI2TmNje60bgLrr&#10;NNaT6g46mVe0B8teQagyo7oFRVgByHxbFTd4BTd2TVuq2ih7uDPKYoMqP3Fdet1HdWmzv4muLL+G&#10;KQAWN8ARIgNwlcBYjgqWA2AFyxWsL0ckSgUmUVERAFmFe6tUVDYDZREnF5ieS3Y4lGVFsrItVsF6&#10;zcveClhXUGCrUwBEPaHcU1B7CDymnuNxHqncSk+gYhJbKZ/sMdHAuRvD7RVAKQiLsyssP6PEctJL&#10;rSCn0soBVeqp1+fpZT96U1cMW9qiih3g83dRqja1Fg/vYPKD1mn0Aw1LolHwuoBPbYpd1qvgDudt&#10;kC1EsypyuAPG2gGyw860daIeXTbT2U1B6cE69QEJMA6GMBKyqArZ1XPe1KGG//EVKAMwBeEUQCom&#10;fXrZ56NloJyLqt/D7lUsL6rTtwol0MRDGSnW9aBU6LUFL4US1RGUUqU4KKWUAZTYVlnYNtWMBu2U&#10;spJe4RJ1ZAc2H+NHIEopOb/s60wIpdf06nwhkAF0QQf360EZgek1r7K7DqXgDkCXSssqRznlSrMI&#10;0ylCSqka2ImORf5GS/bhG79j//2N77a/ePfH7K/e8wn7v+SUt9x+ry22zNswv1tPCGV7Dc6Nm3IL&#10;BV9NDjEg0puyVbegsqQ3uunhAr10yp+Uooz5S6gqwrSJqFdq5WVaT1RRjhUwoT7hVQUoX369VRSQ&#10;IuUDXTRPua32yk3WEZUljQAa8xaNChTRWzoAshrRUKebWjUvVnON6lagLIZSQoopOAWjamNLChqs&#10;mIsoivLqSUIBU4Cxj/aVzY1yxCi0XOud2IE87OiuDu1ajmDUkyfKCYN8kDwRW6rcUTllZUkT163j&#10;erXcCPTOS74Itlav4tOPpNfmCUSHEDut0QU0JElnbNB6mojYgPU1D3k7pjp3q1PAMNMzeP/x7lGb&#10;6D5j4z1MSdAnSdQnsKiT3v2tzybVqNvXhyJIHfsBsh91HEQVgVGKCIBuRQXh+BmmVyvkKpQTKzBe&#10;P7CvgjKMK7PklzNAOHLOC6SeS/RmDAG5AmVgH2VfHcpQJYN8UqFuaRGUFHSg9LwthHLeK3qY7ySA&#10;QU0R6qeqPrDKK6exmcpF3UpyrPeZRSnVPOKWlmtLyaJaV0Hk1+GcqwopCCeZrgIZhUMpYHUdHQPs&#10;+qze2YGIcsrgRsP3i3JKV0pF0MVOOeV4+4ItkVd+/it32B/c8G77U2D8a6D883d93D71lR/bNCCe&#10;4fv2NE5ad2wKFRwCPsqa6iJKyO8oYwJL86oc9LfM+Twpkx68oJzXevqkNEopFfARKotBeoWyqemi&#10;gH21zcGkrLJcy7ZalqsRmVptQ4yqvJ5G12EeqKsoy5Vhk6N3wqmCO9S3lqjzdv4OW1MFNFLECoAR&#10;kMorpZblQCWFLAnB9GYTtquCRooqK6qpKmdqOEetwxeoo54uEYB+p9HQHqokYn9/VlEdxbGVevBY&#10;TR+t9XrgWKPU9Vtro/JSVSIFz1D6CADs5w8i1wOh2iab9O6NQetvHcLjB93khjtHbaTrDMn5OPCd&#10;AToS9N5R/pgk+iTrMwNjNj88TsEfX5kujozZkvJCrOjiaBBLCiD0kDKewaaOoYquhiF0UxN2CSAv&#10;E5cEolvWwKIKSM1fH8ZIMQNbG8UV1l2aBgK97UqFUYolkASkhuSQ7ZSNdHsXqiSxCiXzDiVqSSGW&#10;Ul6bUzqUwL3Aer0cVq9YV2+cKQCZYvs0hdc7APSyX2hHlVtKoeOhjNoo3cLqOhwfWddVCDUfLHtO&#10;ScRDqdzTP59qXtWEw7kcSOWUDuWqYgpMQen2lX0nBWXbvJ0bvGTf+NaD9l9f+w7703d8xJXyL971&#10;CXv/jd+0oYphG2ud5yYdQlk3ElQGon7+DKya5ADHwXMIBRdgAVwFcKl1oEzlHbUrQ/VK85hHlMoF&#10;Husr81E/AVqA6uk4P17nBD53hEHoOWXV/vtjjjAlZyhWVPGpddV8Hu+2qmBezyWrnV+dbNZUFQFl&#10;cauVcoEKkU0IvjJsbVk4r8oYnxKqnFEPnkY1VwCZwGvg+AYg9ucwVRnDOg0xomceO8hDuxoGrJNc&#10;tLtpiCSaqeBC1XpaULVWwFK0j9hg+xkb6jhjI8Ro+6gNtbEO5RN4oz0A109BGuAPO0wM8QcfGAe4&#10;M1i4CZsdVAi6SaCbIiYBTdXfE7Y8HlSFn59S9bhi2s4B0wUpnIfgCgBT9bnCFTGKOHt6ESg1FZSX&#10;J8ftMiBeFIxY1gDKIDyPjAuHkn18/qr1qgxC2TReqp70kGW8Csp5WyKPcigB0Ct6QrVUAQ6glH0l&#10;QqV0+wqIAnLWwZxBOTmnQEUt3cJyHe9EIKWk8Gq0OzV7rDSJOJSo5Qo0QNgXWFlZT1dKQH8plC8N&#10;9X1VBwLNO5R8Ft0g1HFeUKryKABf3zNor4yg1APO0z1hZY9DuWDnB1+0O3/xnP0/r/ln++O3fQgg&#10;P2p/+q6P2T997FbrLerlOy3gmqatt4mcsn6MMkp5BUjBUUsZViO9KxllXoonyARdmQIQHUpADOYB&#10;U1NZUlfEIAS07KmUVY8/ehOgAMTZNRbVWozQtEGWV4y4TcYZ8lm8iQ9OfJnQdk/tmOopqjUl3Akq&#10;+IAVnLwsv9FKcvX6dHI8QipZIWlX3ojNVNOFltW7R50FWmtQM6kf22URNLKbajw1JGM39rKvoS+A&#10;qg3AgG6UOIOqjXWMeIx3jZIrnOEHV9U1itY3YrP9oxQygTbmU8U8kJ2dXLQLc+ft4uIlO7940c4v&#10;nGf5nJ2fXgC6KeAbZwqAwHdWnX4ByQETaMAQ1XxGnYfVrS3I64KIendEcZl9HbQoBBtAnkcxL3De&#10;S5xfinlp4ozPX9byCryaBqHjIpAVUlIPrWPbizN83nEK5qCaQwL7OK/xcShUC0wdyu44KMNePWo+&#10;WFHKQUGJSirXEyxSRFdIQEO1NOByVAMb2NcAyil1TG8HqGagFCQCUFDqWKZuX4FhBUoiGBQrOIfy&#10;Q42Et2pfXwqkVHKlRw8hiAPouZ6UkggsrKCMOqWHrkEWFpWc9Z49Z4FyCSgX7dzQFXv6sd32O698&#10;m/3RPwHlOz9GbvkJe8MHv2St2R3krEvWR07uUJJb+lNLYcGXSrltdQFC7YCrQhGCqWklqiceKlFN&#10;RZXgZVm2tQroKrG1DiShEQhlhZtwh02A31Jcbe2F+daVn2WdhbnWWlrJ+mbSNFUQBS0IQVOdbhRS&#10;cGDlc+k8wSgg5JTFfkdAugEzaODnA+rDMC9JVuO8jzYHcAp549rSmGlUb3VN68Vq9mItext6bSDW&#10;ZyOxXhtt6bczbeRp7QM23TWMrQIw4Jsnn1voG+VOT/SP8Qc4QyHDOg5jJbGVZ4fP2PKoHl9hnjin&#10;mKAwz6iWUoMXvWh20ezFS2aXiSsXrtiV5YsAtrDSY0N52qUwXwseKlVENZ1qglhtG4zGaLkKynDe&#10;wWV6gZxP4R3HBbdgD9VTfVovnBm182MjdpnpJazuRa1jW3xcDK2vQ0lc5kahPPTCLDAD/9L4Ejch&#10;NQMAgoCioLtSMhWUGpZDFS1uXaWUcW2VkVLqRTjTIZTeo4eCrxHOdS49QuWQci5V6AiooK0SWDyn&#10;FJRSxeCm4O2aIZRqmgiA4VoOJXAS05xHz0ZK+a4HoyKwrcyjxLKv/rQI+6+2UwY1sLLDsq+uklEH&#10;gghKrq+HnDXywAS/wxg55fLQi7Z3S7L9/ivfbn/8Tx+2P3vHR1HLT9rr3/d5q0+Lce5l68Mqd8cm&#10;rQsb21jV648U1kZWUYoJQAK0CospOBXBQ/zK/8JupREoUkDBrHUon6CuZ38P5lU5JCCb4KKlsNR6&#10;ck7bSPoeG8o+at2F2YBa49slXAIyFiq3nKWP7gGIOqdGAKkh1gjGSqCs0bAgkOsSys4iWkM0dhBS&#10;P700RzWa/u6MqnZrr2wx9WgfiHV5F7TJjkEKxTB30xGbQ/HmULzFQSATbFjJ88Q57KRgO4+dvDCG&#10;gmEtL6rQykJOUfCnZin4gBFCcJmpABNcVxaXzc5ftiuXrkAkQMKnpuZgLvuQC8EQDXoGbtHbAH1Z&#10;A+H6c29qD1TnY/WFnLtKKaPubt6476q62idVT3S40noAloMmizvhT32oSUQVQYIzAJR5fSdBiGo7&#10;kCijPxnCd7oUhb4j4F/muy2cOYsNvxrKWaAUSGrGcAUDSinlKpRAApSC+Xr21RUJGPVOEI1M55U+&#10;IQxSVB8pgOVprrECpRRZUGo/IlDKAEpF8HBzCCVKq5EFfiuUxCQwTjZP+ryPQIAyezc7jlczjEPH&#10;5wkqewIQV6erUMq+CkpV9Cz2X7Tkw8X2h3/3Tvtf//gB+9N/+bBD+ep3f8Yqk+pR4HPWD5S9/Ibq&#10;SNBMXllX02e1Vd1Wi2oG/bQ7HFSNohGFQFX5l4r5cDfK84iVwbOldqwPgFILgmCVSgbLTSWNFssv&#10;so6MEzaSsseG0w5YZ04a60qtrrAhqGdhX+/p5rZXoicF54YBmDUlfJ7SDltTXyjqm53goNG93e1n&#10;b71eMdBlPd4XtNufGxxoViNsr413BEo43NLpMd7ZQ6EZBMAzFNAxL6iuIlK5SfKoaQqfGtMVIXQv&#10;qi2PuCyrCBiuWK5aV6uZ5h0ynwLe8lnTq838/Q4abXpxycdicSiX2LZ8LggNFR89fCoQOa96/1+S&#10;AnJ9dXfzPqjcEM4CkHeDQwHV9uidyDVP6CkP75UT1r567xzy0qDbXHiMtms/gDwbB+UlgAwUUZAL&#10;wuh5Oz4Dn8W/3zzqNHoewCiE5HqymAJplkIl+xnUgFI4ATBSSkE43y/1CtYLzMC+RrWvFHaO9fOs&#10;QBmAFg0Lose3VNGj0dJXoQyVkv1W7SswckOInhDxnj2CUoqrY4EyyhdfAiXnVUwITMItLPsLSu8z&#10;q88KdALPLSzfQeHtlCtQqhfSaqf0CaAUdKUZjfYnb/pX+59vfQ9K+RH7q3ffaK9456et6GSlLXaf&#10;tyG+c3/TjA00zVpL/YjV1/ZZQ22/NZByaWRGj1rm1Z6uuhHKv4b7FJB6r4uDCZB6KF+vpVAHFR85&#10;Q9Cyr4Op0DGqS1FFDja4LrfSGjLzrDkzw9oyUiyWlWO1ORUIX53noV7BhButIm2sVMWRq7SsNKpd&#10;rN5uKGWsrMlaKmL+hqnehk6+iHo16Bmvbu/5cEYP7nZgRbv6+cMPkb+MUDBGbGGI3G9omJyw1yZ6&#10;eigo/V6gLwKi7FnQgA5sxBVV/cdFMEit5tlH6wSObGa0PlwWrFcIf2GnevhTsLV8ZQ6lUyF39WEq&#10;24qFvbIkUAGWuIyyXprD1s7M2oVpIAQQKZu6vp1V/glE6pGzMIKlDmOJ77U4OMx3HLJFvpvWLY6M&#10;hDWxZ9y2nvPzBLnqWaB0sBUopwNLPqvpBZYvAG6kwLoZ6Lv5EyFEdCPS0yH+XkcpoVRO4DQDknJK&#10;Cn0AZaCKV0HphRdFIcd0pWQfb2Yg3BoCpSuuoNQ8oQ7qGosnyCmDZhG9Q+RaKKOKnsC+SsUipdQy&#10;kHQFShkNjOUK+DJAemBfXTEFpW4EUlm/Oci+SiEFX3h+vldkYVfAVB/YSC07uPGQW7aW9tmr/ulj&#10;9j/e+G7743/8kP3pOz/hndRzEortbM95yu8s5XjG+mNz1lo3bBomtbG2x2HUmFJ63lc91BRa1oBt&#10;/oIrOUXC8zyvpAkiqKjR+sByejdP5tXUIvupNE+D0Hn+mV9v1bk1VplTaRXZVVaaU+Pt8KpAKlV7&#10;PMtFOdVMa60kt85Kc2ut3CuTGtleb2t6GppRwnYH0Nvtuvu987Ue2FV/QQE4T0HVdFn2c2IadZim&#10;YE+6iqgxfXZoyKb7+73wnhtX5caUXRGQAlAhmBQhlA5mqJS+nnDVDBXVoSaCChbmXXVQH6BQznZR&#10;SiyrKMsoK4ztvTA9hxKhnAsX7NLCeZRw2ZYnNLzGBGBN2PwQlpr8da4f6PqDB5Hn1ReybwAVUATr&#10;g+V+AFCnAQEZdKlz9ef6UkFXPz5nYGkjJQzhC9c5qCzLmgtOdbNTbeulGY5nm6z5ZUA9N0XBHDrn&#10;SqRHq6Ro3nQgpVQbpYMRAKma1zmNKicogfTq2lcK6zU5pXLSKKfUuTwA1ocGifLKVoEDLGHFS/CA&#10;tDowzAfXFuQhlH4jiKDkOoLyekDGgzlJXjelYN5zSllezq/P6arONR1Ih1IAcg0gjICUlfU+sITX&#10;wHaoaWTJhuon7C3v/oL9wQ3vwsL+m/0xeeUfv/2jlnEg3871XbSREMqB5gVrrR72Chsfp1hdPWt6&#10;ABSlrB+w5sYBplLRnqDjiyxlGOrworZHn1ceKbsq68ly/HywvcWbRFQhVE1KqK6iqiwq9wok1dmo&#10;qSWoyS3Oq7X83GorzK4GzhoHswQwBWshoK6Z8kZzPelAAdU4MV4Qz9jisNSDeSkKyqJhLLwXC3b0&#10;wvQsyjHh7XnnRqUi4zYzOGgTvb020x90STtHQb4gC4vV0/SS8ivNq0lC6zlXFOeA6xzn9x4zgoCb&#10;wDmufVY9aZhfHsAaq3cNsMyrpw3qrJjr6uGP2keB1Q1j0pbPzKKAc9wssEYjU9woxr290jsc63Er&#10;bjoTTCe7yX97+L49gpCbTy9Ass+sdxyI+rkGauk3GqmkvnsIpTedSAV1sxB0gi+CkpAlVy6s3FE1&#10;r257Ofa8KoIUE3IUYz5dHkO9BgUlBbCLAio1AxIpnLctdqqQrkIZX8kTPSESQIlShsBEXd9W7Kur&#10;JL+JAij8wWRiGnjdvgoi5h1KKaUAFZjq3aN1fDYp1xzXCJRSndqDgZYjKOPBvEolw5hUsK/X2Cq4&#10;gUjVo/AREwRl6ACiiJQyeE9lAOVYe5Bbvvcjt9vv/d3b7Y/+8YP2pwD5p2/7qKXty7NzvYJyjpRr&#10;lliw9ppRK88NetyondHVDMg0zI16pdVX9wTD36jSB3i82YN9q4FJbZD1gKl2RqmjIgJyJVY6ykhd&#10;24OKInJM5alemQSsVcWtHpWki+VEhUfMmyLV0qHlcpYrCmK2RiqwTKHTeCGq+VwcYcryWaYqlMHj&#10;R8wDyQJKIuWQ/Vti+zwAzvf3es+XJeysOnCPkmOONLfZeGs7d+QeQOIYjlumoHuw32IfgRIvsP+y&#10;lEvPJaLOs12A1tlHrgLc7d3kHkDX1kMu0h1Ecyf5SbeNkduOxzqZdtiZWAfruihcHNveS+EilPey&#10;3xnvZE7+297PH6mHP2afTakyiutPA+SMwOxXbbC+i+bVk0cwYmtlX9UBfXgoeAJENyV+B+WNUU2q&#10;B1CqAmdVKUMwmXoeDZA6bnGY7zvQx3fv5XfA6vObnRvUs5eTqN85PhNAUtgFj1RSILlaAZlX9IRQ&#10;OpihSl4NJUqpShH294qUa6BcCUGpSh5U0uEQlFJKriUAr6rocShXVUxNIgJICuftnCGUUXjO+DJQ&#10;RrWv0Wh2gUqGQEY5pVf2KFdeBTNSzGDsV/JKblKCcg6L+skv/th+51X/ZH/0Dx+0P/nnj9gfAeWp&#10;3Vl2Pg7KIaDsrB+3CjX651Po8xqtEmUqV2AVBV8Aa71366yQzUSxyrMJ1KuabfUoXgzggtwxyB8d&#10;wlBFNe+90wS5oNUQreXkoN6RJujpppEiFerxVk3u6D3gSjt9utIbTtuZrjkHZOcEItAtqyCiFAt6&#10;PhDgpBwzKNF0NwW+FwXpDmIGizsLVPM97ANEs6jPAoV8nphs7bP+6mZrL6uz3upGwACkVvLO5l4H&#10;a6azH3BQrZZe8gzAI2edAqIx8tjxxi72Ax5B18hxTV02RWh+jHx3vL7DxpqAMsY+xGhTp402Aib7&#10;jBITQChopzi3rjfWrCcBBmysa8S72U33A8AIhW2MgjBMoRwYxyVgzd3WBkN6zEnp+S0WAVE3ICnm&#10;WZa9Emc8gFI5YwSlVFDtloEaqsIn6JInZdVvKqWVc9CoBJNdXXamrc3GWtuAgO/W0kGaMMkN4ILb&#10;Qs/hgNJBIgIo1UwQqKOAXFHJ60EZ2teXhdKbI1DgEErllDNSLz0poooXANGYsatQhuopMKTksrAs&#10;a1zXa6GUCl4Pysi+Sil/G5TRNdzG892uB6XUcgI3Mdo2b0sDl+z2bz5g/+UV/2D/563/an/ytg/b&#10;//mHD9mx7Wl2qf8C+0glBea8d7mrUCcBqaQABEZFdX6jVYcVLuqzqsoXhQOLjSzDZtaglo2A1wyI&#10;MYBrBqAY4WCqkhR1U8eZWJna6tU5oMNB1EMXTUQwnrJqbfWEE6rMPmqSkZpG3VT1KKM/YxzCuWYe&#10;4BYdOADs6AEqCncrADAdkyrFUBuAcVBYVqjgj7f0sA8q1kIuihqNA8SY1Atohuo7gbLJmotrrb28&#10;0XpqWmygus36mY4A15mmXhttoIAS48ClGAW8M42ct5lzCTr2GxOkgpD1o3XkvZz3DOvGOV7XGWV+&#10;iP1GG3psmHONAK0AHXewOSef7UznMBYW+AYpjGe4C0+fteU5IBincA1OUJiDiivll25d9TQIQEX5&#10;8lnlrVjvCDwfjUwVPNhXr/jxiqPAei9JDVFXhSCcwWpPdffYRCffo5PPy2/aT/7eW99mfbVt1lMZ&#10;s8k+4Bs677bQmz+Acl755AqUYbczARlCKSVRwRWMPsTkAN+FAh1f+xpBGeWnEZhBZ3PUUGAKSlX0&#10;AKVeMxfZ13go9Vq9SMmUW7oS8zkFvmpSHUquM9UcXOv6UAb21aH0G8LLQLmilKswRhG0VYZQts4j&#10;IFfsZz972tb89Vvsf735ffZ/yCv/91s/aIc2J9nl/ove/3UIpRwg+sktvRIG+GRJfUrUqL8qUK2s&#10;c7uqXj6oKYqqfeoEHUqpkGI2EY1A2CC1Q3lrOYfsrToPqGeb5r2HDyBKQVXbKjX1bnaobA322Gtf&#10;AbqKfdVhQZU/3jeAHLaiuNHWDNUJlA4bpkAP1rYCTwtKpykFh+hhvkfzNe3WX9dh/bXsV9dpA3UU&#10;MJYHajtZxzbtW9FsnSUN1l7aaK1lSH4R0p9fYw0FNdZaVGdtJY3WjcT3VXNsTacN1nTYEOcaru8i&#10;ArjONPYBV7cNa70H23SNqlbrq2zlOu1+TD/H9vrn4/PUdPvn62OfIQq7wDzDDWKoqcNGsK5TvWfI&#10;21Ck0Slbnl60c7PnbHmSu+/wpAOpPNotu0IqR3juGKqht10SblOZ+pAegKocW/1lfZQB3MUMee40&#10;McWNbqKTGwfWe5jPMYCa93FT6dbYQVVtprc/N/AHqOOPM9FPwZclpWB6/gg4GpdHAEk51ZtHUAav&#10;LAhqWh1MQkp5PShX2imvgdKBD6FUj5po5Dn1VZ0SiBzvlU3XgVJgyMYKSu9QznFRL54JFHKSz+zn&#10;YT4eSgdTzSGEj/0aKqVgDMDU+QUmn0lKLEWO60AQARpBOcX1z6CU6kDw64e22Jq/eqv9/9/8fvtf&#10;f/9v9j/f9H7bte64vTjwIoIxTxoVQDmAWtaXdHo+p0qYGoCrQSUFlKDTvBRRQAb9YFkHYG5PBS4R&#10;7NNgtYIZsASfH8t8LccG4AbrdJxg9HOxvysx+3jPOablqLE67JSj3Opbq150pSyXFWloniZb00zh&#10;aCuT3Wy2FihtLqp3eDrKWpiidoCl9e3lLdZBYWonGW7T0/taBpL28mb2a7ZW1jcX1lt9TpXV59UE&#10;MBbW8QPUWkVmuVVnVVgD61q4cAfHdlW2eXRXUViBqYtzdVZEy+3Mt/r1utmnV+2nXFOfR5+rR/tU&#10;drAf2wBzALUc5KYyxE1iqL7dVX0SICaIcWKmo48/OirYp0exgoqs5WHyZ1VokUcvAaEGTRJw3mRx&#10;Tdc4t6huT4OKnnPj5NQooxRRtbkalWCyixsKDmOU/HYIEAdR8j4+S5dDqEeFWqyFxD+mnhv6Y/GH&#10;UIeNab2yXF3npJR6lhF4IssZQblMIXXrGg6KHL0sNj6uUkqACqCc9kojdYXTOR1Kwps9QgvqTSIA&#10;I8jUhc6bUyIoZacjlQxDMDlUghmlnGqZBcoZIABGqaQAjIdR896jByCxu9ezr4Facl0HM7Curpoh&#10;kH5DCJtFVPPq9nXwRVv/XIL9P3/19/aHb36v/U8s7B++4b229rG9dqX/skM5GkHZsoBy9Zges3K4&#10;gKGukJwQSAWUIK0tCBTTVbJQ4AVwCbJaPyaIWldS4GS92velgLKxAlfbXEX5u+pZYAEpAEvZv4Rz&#10;ajysEsp/KfsGFTwxKwdedesr92i1KtR1TRXeuRb5bAC+Og6uyQUooBKsiibWCaZGYG0ubUL96lG+&#10;WmS83tWwxdc1BPux3oOEuaFA+2ldHYDWWS3JcyVw1uZWWQx42zlWEHYBlwBsL28F7ODmIGgFZCeg&#10;OqRAqX26CKmrKysKKgssez2BlVZMYVkF4zQqNdfV5/mvYpHcdwEgF3r7balvwM6SJ54jfASBcWBT&#10;rfCsGvfnTAMtSREFoCyp9olywuCRLkAkD1Wl1rhGPydPHuHagxpVXeP94Cykhu185ha+SxM3qzr+&#10;OPX8Qeq8UJC3AGRFdr3X1M0NB89RLqo3DXZVMEaqJij8OUMgjKCMlDKC0ZWSeIl9VTMIQDqUmjqU&#10;BOqo2lmNRKcaVEHio9o5lMBxlVIGOeRLoNTxUkpAkzpOkrtNUvgnXDVXYYw6DXhFUgil3iVyNZQ6&#10;r6ZST64rMFXpdU1lzyqUizgQFJyccv+ONPuvr/hnoHwfUL7f/uAN77LHH9xqVwaAkt8vgHLGBgE0&#10;Vt7Db15DDqlcEqiAUCGFdNuKFY3A06NXspf+HDDQOHCEgwx0DiQAqdKnSZU6ApN9ZVcb+Zsqv9R8&#10;NaApl61ATILRNTRka7MVc85iAcp19EhkOet9SFcHEyhL0kqsCnUTkJLqKuARmE3MN3NAo9azLNUT&#10;mI1AJxVsAsRmpFZwNmrsGwHMhQJgG1BfQcZdA+CbuEs08WVq+EHKMiqsIqMccGuttVQAdlgXCXFX&#10;RScQMk9hFnyypX3YVg+3y7K5yiNRP2ISGKfJGWfa+1AG1bz2U9gAx4EMoQScBVRsERCXpJIO5sDq&#10;OvLIBdRy4Qy2dmIeMJft3Nwy1hY4VAnUPUQhIC8ld5YNDYIbgiwpeWFPDTeVKlRfEKKGLfywMe6E&#10;jfwu9eq9wR+/MrvWqrL0m9bx25I7sFzOclkmN7qKHlscuchnAUwKvKxlpJIOJYCoUC4NnnMo1Rwy&#10;q7duxUM5QIG+Fkqd5zpK6ed1KIETGL13D6AIGH96I4TS80pXVK4fB6U/3Oz2lWtIKaWOsqSoZQAm&#10;kANBpJRRrHRIl7K+TEWPInhKRCDKwgYKuQIl22cEJTevcd28+i5Y0pFi+91XvdN+H4X8H2/5gP3e&#10;De+xB+5ZbyalZJ/RFlX0zNgQELdU9vKbV/lvr5uigHSllPo5cKgi5V3NIZWEbK4GANAjWlK8WqCV&#10;AipvFJSCVTCqH6umWhaYDqoqd3Ru7ce59SSJP4lCFCNIBZT9vFwCHnIpF9l8nhwYy0cgC5hfU5ld&#10;5b0PaqVuFKQGCpUULsa8QPMpJ2+GdKlkIycUfC2omkObL1DZnw/ULLnnYlLKNj5ou3pIsI+UWErR&#10;zF2kni9ZnF5uxWllVs3NoInrtZaiLiilYJQiKqSQArIfRewlF+utQSWxp8ON3V4hNBZrt3Fs6lRb&#10;HxaMPK6t22NaSklMomDTKNm0hvZQDTEWVstaP6HmFfaVqo5x7LhGOO87Y3MjFNixRZsYnuUPOWi9&#10;5IE95KqyyVJtV3CivRz7zk2nrbTF1b2J36ieH7tWtXWAJwCrBSEAVmRUW3lGJTejKo9SoiS90gpS&#10;yixW008ue9mh9D6mgiFUSqmm8rkIymvfouw5ZaiScwMaYOpqKP081yil1nnn9BBK1cRqZHN/0gNg&#10;HA6Ojyp71NHgaiiBCTBX7CswC7bAvqKMKNP1oIyeqbzWviqic0ch2+o1sCGQEZTqRDDdfTbsasex&#10;PeesMKXe/tfr3md/8Pp3239/07/a777+PfbzO541677A33kVymGgbK8eAsja4Cap1EEwYmPdvqJY&#10;tVJGynlQ0RMqpQOpSh/2zwvyTw8/Llj23JL9IjUNamTJXeWIYMOVOJyvgItS+CkhCnCj6kCQCwNZ&#10;KHhadrWlZ1ZaGmVlTb06yqJujdhMB1CwcaeXJY0VB9ECnFI9QVof2tIm9mvgQ0lZK3OqgVltOUg2&#10;gFdykQa+XFtFl7WolwQfqsYtMnCXtfkdqZSCWZxUbKWppZyjGrXVdchrgV+WuE15J/lir0YlR0Hb&#10;K1DVihhwquay3fprmm2wtsVrYL15pFFK2mEjaj5RjTHTkYY21nf4smKkod2GOEYVWkMAN8R5+rCb&#10;XVXNXKvFejleY77qPSbqWlXH79DIb1IHcNX8oDX8sA3cXBr5brrZ1DOt1x9Hf1j+0IECVluF//Hr&#10;rDyTP0Aa3zOtHBAriCoKUoUVJJVazsli62wYtrNjF4GLAkhh8+cdrwflwNVQKvwRLrapz6z3faXg&#10;vqxSEv5MZRtTwAiAZDtwOpQAIzvq/VAjpeQcQUXPqpIp3L5yDYcrhFJAerAsC6ua1peAGe7rIw9g&#10;fx3sa5QyqvBZVcxVKH0QLVfKoP/rZNcSf4se+8u3fNh+77XvsD984/vsvwLnd773qF3pOW8ToX0d&#10;5IYz1LpgXXXjlDOlZ7KuQY2plE0PJMumKpXQqIurHQSkdKql5QZL+a0Oa2OlmjXkiXJ9FQhQGaG2&#10;Td8HLsqZL+fmrModqa7aPkvyqq2UtK0ch1kOPxUIkUbZKC9GOeGskMiBwcy8KuAESnWirVGBAwzl&#10;kiqEXu3LOlnRCNYWvoQUUgAJvEYBSqEsz+Ji2NEm7ihNuovwYQWlcicBqGiS5POlVICbBLckXkBT&#10;gAuTSiw/GThRzzqBy3p9hmY+cGc5FrGqC0vb6Va3tTRGzsa6WtYBaQ/gDFS3e345KLuLmqkmeFA1&#10;xOzXj9oOENrmtclVrdaLCncpny1vJlA+ztHM9RoBq075rx5mReXU/Un9EzU0SQHfMRuw8ogy7rRq&#10;71IjdAV3Tz1ho6EgVIVelsWdECDLsgCUAlCKShZxjFSxMLXCCtOqLDepzLJPFVvasQLraxlDKS84&#10;lN4cIXWiMHkAxCLrVEBV8+qVPFepJfu7UmJpUcpZFdywkDuU8UoJEBHs0dMiQS0s+wlOhzK0r6hj&#10;vFJ6bex1oJTqrSilmkWIlYqda0Ogajuh8XmCMXpeal89vIJntZvdCpTklLOo4yT7j/O5xjsWrbtm&#10;3F73js/a77/q7SiloHyPffHWu+1SxzLqDZQopTqmDzPf2zQJZGrwJ83CXvooGHXqnN5jTbU9PiKj&#10;5jXKhd7oFsMdxXBEdUUawA3Li7p5xwK48O5yzJfAQTHMlABbGayUFmgKeMWAV9LgA2iV4C6LOUdp&#10;IeWCKGe93jjgL9TysXnarZp5vRKkjHJZyDFrdDHd6SuRz9KMMu4A5IyuAFpXCYSVXlETQ6IbuENo&#10;XQWFVMqnPFQ2TcfWoxSNFMxG2QL20/GRoriqEA4cdyWFVLMRma/KbqDQUnATpZqytLoZsC8RY3sL&#10;ALehts3cvWSXZRs7KlQbSw7HjaENWJWHtgObLLBqg7sEnGprtZ07UgfHtJcFVrOFczTxuXTj0VSq&#10;r++iCq+KLKwmalcse8lnyUtB0ZhmppRY8ul8SzuZZ/ksl3O3LVN1NtPybEFJgs5yMZ+9kOMVpTn1&#10;VgSUuanllsWNR9OctArLSi61tFOFlny8wEa6ZuwsOaUXPAqbnneMoNSLdgSlwIsqefTiVu/76lBG&#10;9lWVPQSFOSrkEZSRSgYR2NeVR7hcKQnmfbArwgG5jlIGlTABPJquNImgQuo7O6EaWEJqGVTsBFOP&#10;cD6yry9XAxtBKZuqDulqBlLtawSlQs0iglJDTY4B5TA57D9/8Fb7nVf+k/2hoCSn/NCN37OzzSgp&#10;lnUMGEccTGxsbMZ8DOMqvdC3x9piA9bePmxtbUMr0do6aK0t6g/bDbCoZg1QViIeGnWuRE0WAFYI&#10;YCibj0iHcPh7eDQQFiJRUcY+JdzUK1Fejq9FIHzoSLbp5Verg2Vxc9D567usnmmwb5sPolWh0ezK&#10;M8vIAVVZw4XJd8rJ9eqgXzZNiqiKmUo1czhsXBAFUeGtphALSNk2yXm9JJ2CWCOLwLwn0OG6SiXX&#10;gFvFvBLsepJm+fKGfNS3QCrabEXJlZZ9It9yKLCyeeXZsoOoEgXdE2g1yCrZ5ryNsh+ELIRuKMqF&#10;/UaCOjewHNQYc9Ngu/I85bSa13blfPr8lQrmFcr5ioGtMLnMiqRoKFsuN4msk0WWearIMk4DJZ8t&#10;8XiupZ3Is+zkEsvDjuZxcyrGpgrOUn6HIlS0APXPlwMgCgRlCGIW58ziGjkclwHs2djYKWBa8rF5&#10;KIwUtngoVfO6iJ3zJhAppF7cqilQCtJoyAxXSkLd4HzMGxVyQenQxEMZquWKUs4Cn6BEIVEw9ezR&#10;sVLGFaUUlHwOt5XdQWWL9nGgsMORUk5S6OOhdAhDlYyWvVLoGigjIBUBlFybm4v39eW7xY/VE0Gp&#10;l8dqRLvRNlnYs/axz/7I1vz139vvY1//4E3vt3/5wC02Uzdp02wXlOpoMEwM8vlaND4UKqh3mba2&#10;9Ftb+yAwAqJgbB2wWDPK2dRlTQ0d/qa4agDRGK2V3PAFU1kpyoeSlQGkhoKsQk1rcGE1Na1WTVql&#10;9+UIrLq6Tmts7CG6rb4eNaxjP1ImH0aSfTQVmDVAW8e2OlIpB7Om01VzTWFKUVDhgn+WhaukgFZm&#10;VngTRjV+WVa0nAIsGD1k38iVKih0parAyFQOKcta79auBJBKKahlKqzYuRLlVRlYQXKrQmCTxavG&#10;9tXnSXmBLb8FkAAzv9WKUmosHQXJPFmAUpVyTAVqU8U5yNM4fxXn1OeRqknRyrVecLFOCXyFatf0&#10;+dmmm4H2L+ccpaiUPq+qw3WcoFOUsG+FPifKmHe6yHIBMJ/1Urg8jskQlKeLLSe53HJTqizjVImd&#10;PpJtxxPSLfFErmUkFQJdueXzGfP5jvmcu4DPkk/k8Vm0vlBgcp0cIlfr2KZpCTclDZbloPXpsa1V&#10;KD2f7EQhVThDlVwQvEx9FPVQKaMRxT0iKKU+3iQCfIDovYP0wDSqFt9W6WPDAp4rJjD9NigjaDT1&#10;Chodo8oh2VLZV0LtlEHPHuAEQjWHBGCG4HJ+wRhFoJSrUPq1Q/iCnj2rcEZgRs0iU51Ldgbo5vov&#10;2M23329r/uKt9oc3vA+1/Fd74zs+baPlI3y/pRDKwMIOklc21fRZHXaxHhgEXa3Ak32sRKUUpDfV&#10;Aqcc1wN8hYWynljV0kaPQmxsIUpZggUtRx0rUcHqao4BOAeTYzVtauq2mAZpjmGNmW9s7LLG+k5r&#10;AD5dW2+rE5jaVyEwpaoCswa41+Sml1CIK70WVdX5UsNyCo2UUCpYLbWiYHktIvMVgiwVwCioxeRI&#10;ZZnAKPgEXjo5VIY69PIlsHVFGbWAiOfOQklYV6Sci/0rc4N2oTrArCWURAftRC1YRxLe06WoUxG2&#10;r9QyE1GZxBLLJnJYV4AVLAaYIlSnAAXScpEAA/hi2WBt5wYgSGu4bllqtRXzWcsBr4qbTDWwlqZI&#10;GSs956tE2SvYr4hl2WjdOKR8JewnpSvgXKoxrWC/Yr6PVO/UkSw7dijTTjJNOlFgqcDp6gd4Us88&#10;bhQOYBh53BC0TkAqsvksFcVttnjmoltSQbmkNkmHUp0GgrFevUBKFQVvCKWHgJSChmq5UmhVuOOg&#10;dHUUkCtQxtvXAEgPqSrKJzC8wgkYo4igjEJQejvlVUoZKiLXm+Za0XKUS2ofhR7bCqBUWyVgx513&#10;1b5KkYOmoPgKn6ug7Fr2p0SWBy/b93/8hK3587fY/wDK33vje+01//AxGywa4OZyNg5KbGzrkjVU&#10;9/m7VivcSrYAFkFaU0qKUwh8iiIYEIiFBfWWi2PMI19Uc0VOLn/DvCpvzlDljI5RDigFrfSR0LGk&#10;gr0BAIFQQDajvC0tfa7AsSbyVrbVo6LVqKteHenvduW4QEGlvK1+zjWqJRJ8DRREKaVqTevcejZa&#10;HfA4lIBSmaEGbwo50BVSqAuTKx3CsiwApFAXAmUeywVsLwHAktwm7BxfjuOLOa4Uq1oGeKW5BNsr&#10;2V6OYgqAMraXax8BQzgQwJ8NKKkoVfKpfEsmn0vFQqYDgQDNA6A8YMwD2oLwBlGSRj7ItBSwqrgB&#10;1GaRD/AZpKZqK6zn2vpOUvsyAKvI4qajyhquJ8Uv5vO7sqOexSxHCu83H+alevksZ2Nzs0+XWcrx&#10;Iks6VmBJJ/lcWFqpocOHo8jnGvl8dy3nAaIUtJB1BdzssrGwGpZiefyS16JKERfVxU4KCSwaEkTv&#10;qPTXnQOt55PXQhl2RZsDTFeXnghKIk4pr2qndCiZyrISwUtemQ+hVO2tP+gMiPFq6a/WC1XNlZLz&#10;6+Wv3m0uhDJoCgE+1DHqQBBBq6nO70Naukpyva6X5pSBQkoxNQ1gVKyMbtd3jtwZMIFSj3CdG7pi&#10;9963waH8vRvea78LlH/1xn+znrwefr/z/kyloFRFz7CUsnbQipUbAqa/DBk4ywCjRBUsQFbgsDUD&#10;q0IVL8ELk4uLmyy/gL8ngKpHTgV21hUWlRRYFRrhXLmiq1+b54l6K3lTCKgsrOyrrKvOK6BLuaY+&#10;g+xwIefOy4Mdzq/5Ncq11GSh/E8qqTyxWnlhDoWVAq0CXkShL0lDLYFJEOahPjmnSq2QqYBUZUch&#10;hTybfEzqKJUUeIJRtq5YSso5y7hGKVAIujLOLeVR7lXCdp2jBEgKUKViAKoq4O6Bcur4dCBIOV1o&#10;6adKUM4SV9A85X5sK1UAU7nUjJtHBTeFagq/57yosgCsBJIaKb8qZbiG1L5c1wyjLJPPxzkEXzHg&#10;FTFVaF0R318gFpADCkpFEcA6pLiAfLbnCWQ+b0VJt1WV93LX7CMGAK/Pqkq7SP7brLSQPwA3u0J+&#10;X9XkttT321mgXBgEvDgoZS1VybMEHBGU8UBGlTxRgY2vDLlKKQFNQL4clIFKBvMr75Pk+Mi+xof3&#10;8gnhUccBKat3BAiB89wR2zrpHc8n3bq6fWVb1JvHc8qrrOsqkKtgcj2HMrCx8UAqpJQ+anpX8Fzl&#10;WaB86ol9tubPZF/fa7/3hvfan73+X609swPncc47pSunHArBbK0bsaJiyqYqZwSFw9fskMiuCpBK&#10;csjaGlIqrK2sZrUqarQP21RzWkMeWVfbFb6hvBMr2u42Vi9VLgd4VQAF73nF3mpK6LxS2II8ynse&#10;osY0HxUuRo2LcKj5KHFedpXlZFf6DX1NBYWvkgJWQcgGFqE8JUAoFVQVfvYpYDiaY3nYwkKto1Dm&#10;aX1SBUpVERRYlgvYJqUsBN4iCqtALAYAgaPjtE7gCjzlmqXAomvkk6sVcg7ZyCqpK/sVcI4ywK0p&#10;5I5EvlkEXBmAmIFqyiZm8FlkI3XtEgAJwCSfTOW7sCwoq1CpKmCrdEUEwhAkKWQ5oamWSwUUMBfp&#10;uyRhiXEBBdwE3Bq7AvMZuQHksE3KXIj1LOJGUux5JPvmYIHLOqy58Yy1ohDN7dPWRsHroOB1UOBb&#10;ms7wx+u36vJOqyht4Y9QZ+l8h87YsJ0bE5Rng9eaK4fUoFCAGUC5ZEsDQY3rikIq2F/qqprXqLDK&#10;5sXnfCvv9xCQcRE1i3hOeRWUQBPmlFHnAR/5LlJKQUm4dVUFDesFsTeDCEwNjIVtnZBKAqNUckLK&#10;yY3A31EpIIE4sq/XgzJqo4zyyVULS7gb4PupAwFQqq1yUrXTA5dt+5ZklPLv7fde/277bze82/7v&#10;K//FYilNdq7n/EpFj+yrwOxoHPPubUXkivFvK1eUSCWBRzWt9VUxa6xuJv/EaZFf6k3m2u4voULt&#10;/KXJ2E+9/LimssMqS1BbBK2YG24pAlcKbOogUKIp7rOAtCk/GyUEuCKgLGJZA5yXsq20ECXmZq1t&#10;umGXFDSRUx4rBEQgpFDmMVVFS/rRfMs8ScE/VWQ5J4pYzrOsE4WWy/bcJPI2FFLwCah8FWIHi3VA&#10;kQ+ggq0Uu6sC7eoDMCXA5sAlqxFdFTd1rrw6NjdROSHqiMWtJMcsxIbmqYImp87qirgzFbZjJ+ss&#10;EzBTk4osEzhysLZ5uiEAhyyn4CrnHGXcNAShmloqpeIcJ2j1OdRWmO95Z6l/X6mfrpOdWGyZx/Ms&#10;5ViOpZ8sJKctYj7bUo5mWdrxXK7LjSmR3wEbrfmstFLLIVfMzuT3yOZzqpNB46B1dk1bZzcgdk5b&#10;S9ukNbWOWV3DgFVVd1llRYfvl5tTaSnJRdbbPg6U5JQD5IsOJTAKSAWALpE7RVCqMihSSbe7KqT9&#10;kYUN7GtUuL2wA01Q+woUwCiVdKW8LpQoaqh8K4CEarlS2UNIgSMoBZbbUcEWKWVsxjsPeM8ePQoG&#10;lNMK1vmAz2HEQxmBGeWTUe1rYGWB0i2sblpM+Y5zPWe9A4GPlg6U830X7ERCkf3O3/yz/cFr32W/&#10;C5i//xd/b5XHK+1i/2U7gzNQ53UBOdQy78NNChJ1EPeXSgGov5+1COsJWBWl5HXqFKMOLmXBqAEa&#10;EzboTE7ZLEE12e6DlnOMniTRGwM0aoCe+igjFSqj/Kp5TH1eHVBCYyvLJSo0uoC/fpKp3qHjndU5&#10;1j+XlrHHa07tSbXs48UAWWa55Ek5p8osg+WUhDxLPpRrqQkU1GN5lnuKfVDH/CRAIGRdi1IBTRUp&#10;QKT5QkARgKUoT2k6UAJfkOMJlGBZuaB6tahypSavBRjrgJ8cESUqRykrZQOzm7CnQCTVU0eDql5r&#10;rOzhCzRbJkqVkUo+CXjKU0sKuNO4LeYLkweXY4/LPE/lbohiStEK1CwBSBnAkHQ8x04lpFnikUxL&#10;IU9NB7KTJ7Is4WCS7d9z0o4cSrXTJ3Ls5LFMO3wg2RL2JTKfYUlJeZaYUmgpKcWWllFqmcCYk8NN&#10;iFwgP58bErmA+jV6rR2Rx10yLbPMkpLzLSWVG4kAZv901iUmFthwz4z35tETIl7LCgjqayqV9J48&#10;KojAJyAj+xpY17CHj6uIoIyzri+BMlDICEpFfO1rACZTlr1Hj84BGMpL46H0eW4a8VB684Yqcdyq&#10;SiXnwh49KKjUUnkl0EYVPfos8VAqopvAKpiRWob2Ncwrl/Q9mZ/rPsu+qCX2Vb161NUuP63R/uer&#10;32O/++q32397/Xvsd/7oBkvZlgGUL3qPHlnYEdW+EhpysrKgPUilKCN6XEpPaNQUo3wlnVZdqqE8&#10;gtc06l05lSVSQU3JBYvJG4FQowb40B64uKpC1gGkoC6nbAZAEpTJaGDzkjBdU5OZoPRhQDiXoNRg&#10;5x4AKYXU1O3r/l2nLfFgpuUBYw5QZqGQ2eSLaahlyuFcO30ox5KO5ABqgWVjH/OBV7auAGjyVGMp&#10;q6tcEpWSnRRwJWkAg1IWaDv7yypW5vIhsK3Z2MJclEoVO1V5QCUF9DyxhB+q0apRxhp+HP+ixTGr&#10;q+m05tiAtTaPYBGHUZxO1KmGwK7y5eqqe6wWaN1C8KWKsADy6LKVBaoxy6oE5DJLA8oUbOOJk/l2&#10;6HCqHdifaCdOZFtqaokr14nj2XYYWI8BY2IisLJ/amqpnU7Kt2RgzMjgt8lFneX/OW8OMOaRFxQU&#10;kCMQueQD6cCXxP6pKQUEACcXWOLpXIf+1MkcS01GhYEyFyszRV64NHo+sKEURq9tlSp1Mq98UqAq&#10;d3SVXIVSo9dJXVesXQSlCjUwxeeUkW2NV8qroQygE5QCxoHmPNdCKSD9DVtxUHp7I2qpp0QEondI&#10;Ry2nYmqzRDXbAihdTRWCU8eEQEYqeS2U/hqDCMrw+0V5ZdCrJ8gpBeVU57LVFnTbn77hQ/ZfXvnP&#10;9oeo5X/536+z/c8et0sDQAmI40B5hs+moUH0GFd1Ea5LlYoIgCASYBqWo7ZMowJ0BUN2qGsoKUl1&#10;qSIYGUAqqceqHMoihEPiAXz+ZgFBpg4klOcyyrnA1LOTPnqd4I9uAlJKYA0GPocHljUYusAsoNzK&#10;vhay75qjB3PsyK5Ey0jIttyTpQAJIGosP5Jnpw5lWuqxfCwd6qA4UQCchahpkedfsq75soBqFEcB&#10;FQJRFTjKKVUJonxM7X4V/Ajqlib10/5Sr6IswFGzAYDpDqG3OtdrKMD6Hmtu6vVQe0971ONC09Zh&#10;T7SLivDm5Gelygkq2kjY26wQ6c/MKndlSiWymFdv/BzOnUVk5tQS1ZaaXmqJSYCD4mUr6cY25AF0&#10;JrCkA19aJusB0KvHsSp5KGCe4OOaJVJDIl+Ju68jWSfnUI6i5F1KmOKKCshcJwuFlM1N5nqnAVOQ&#10;FrKf3rK1jAIGUGJZAUGjx0kl/cFmCuWi8sdIJYcjKFknBQ0LaqQq6p4W5X0rUAJHBKbiKiilkKpY&#10;cvhkX9mfY1XZcy2UDqMPSxlEBKU/1OxA6imRedQS8GLBI1wOZaiSrqpS1zBeDsrg5qLvAoAsR1BG&#10;oe1q24z6v463L1pr5bC98p9utP/yirfZf/u7d9qa//kq2/TwHrsycMWVUnnlGfXoYX4QC1tb3Okd&#10;PMooj1LHhooeH1NH467qxl7LvN6pqhdTaXiO4BUGACkVxdZqP9nTcuBzMAUoEagjoPu6Vo5rZT54&#10;9YeiVN0wFUDpDzaTmklBo15gUa29rOyaJFTr8P50O7zzlGWSO+Yno27KF1G7ZPLN08CaAYRZ5IJZ&#10;qGL6ySLLIL8UjGqjLMWWqgeLeqpkYyvzsZfqF1ipuwd3EdGvtrsS1tXIp5MYewFGcVRY1VO+oiTm&#10;yXOT3pDbPGDtLQPW2UaO1j5kHe2D1t7aZy2xHo+2ln7fJmAryrCzWRXYygJLEgTMZwDiCQr+MdQp&#10;JR3V5/y5wBOARQBRgYJ13uakGrNylJmcT3CX8lmkgtnY0yK2e0VAeauV8gcpYpu6ValRWfuomryo&#10;hBuNau+KuNtx3tz8GuwtFpXPc+oU9j+lyPKwrVLSZKzy4cNp5KPl3hyyPHQei4oqrkDJPFD6s5Wq&#10;eRWAglLjwiqAUm/Y0stVXwLlilISglL5I8DEd7V7qX0NwPO8EtVzNRQg14MyBDKCckKqB3yyr2qf&#10;VKcBr9xh6vPAuNInVvv+J6FcCZY9lwy/o6baZwYg1XlgglxxFMj0FMg7//02W/OXb7Xff807bM0f&#10;/o09ccc6e7H/io1wgxhTXhna1+GWBasr6fIOH2p3jpV3W1NFl/eJjexlE+v0NvIGoKzQeoSkuqTd&#10;Gqt7g3WUaVXUSAGlsFJX5ZcRXLKm1axT2lXCPrnAVoga6iVaAlWWWR1LVFGp+hB1MMlOwYWpjzSi&#10;UYFCr0kHqAys5nHyyEwsaU3FgDU2jFtD3Tg7DJC/1VpacpnlqTlAtUNcoJAPVZJfz92jxd/GXC2l&#10;IknO54sJTnXSrQOyxvpuVK3TG2j1qEpVRcxiTV3WGtOYm90Olbos1dW0W0tTDzD2WUfbgHWhiAJP&#10;850dArSfY1DNRlnZTiDttW5g7WAf9SmUTUw4nGLHjmeggsWWjEoKymMnsx2OrGy+sFRN+V5Jgytb&#10;VPPmDcnqRgV4Uf9EbRfM2TncoIBM4JayvZibipRTQEoRM5QnAm4+QEpJs1mfxTG6MSSllNgRfQYi&#10;mRwyI60Ea1toBw+mOJTnJq7YErZ0ESjV/LEkGCMoXSWYAqBUUmB6ZY+UEiAXgDVePRxIlNLbEuOh&#10;FIgCUnCGsQqlVFJABhFBGf+kSNBpnXWCNQ5Kr0UFuklV9lDYg/bJQDFlX6f0XCXq5NvYRxU9AtPV&#10;NTzH9aC8FszFnuA7RkC6tQ579ARQAj8W9jNfvMPW/NmbgfJfHMqff/0Bu9J3GaUMVFL7qVfPiEYg&#10;KO+3XEBQ/UUDqthS3eew1ZBHatAqjf3aWKUxYLvIPzUkpNSz3RqqulBVgapcUM9Gxljf5q+D1Pt3&#10;NF6rxm+VkkpRK9leoB5erFctazVQKiVTLazaqQWh4Mzjs6STuqUmkRqq2a6y29YUFiLd1cNWXj1m&#10;BaUDVhObtA7+6D3ciVv5o9XVjwBOuxUVUqCxi6rWV892wdZQL6uJ1Hv0AFeX76MaRr0IU6C1oXpS&#10;v0oKdVFRrVVXNbG+2zpa+7Gi/agjdyZUr4P9OlDEjvZ+h7Gdbdqno33AejoGrZtoRyWbY13W0tzt&#10;YHayr1S0GphSAfPgoWTPFxOZT0krtuOncgATxUwpdlX0p7/VYKubATcKb0BWO1IIonJDNRALutxC&#10;vkcBao76ZqGa2Xmonbbxw6dloMac++ixDDuZmOt2OY28NRVQU7luUmK+56YJfJYEPtPxoxnkrCwf&#10;TLYd2495HnFx6kqQLwKfdxRQTql8UvYVC+frVbETQrmgnj9aFqiq+ODvExXeqDCrcHthF2RhThnB&#10;GIRqX1XjGsDmb74KwbwKSs4TbA/ySd8ewiSlUzc7zxE5pwAMckpZ2OBBZ+9uF0GpbXFQxitlPJgR&#10;lNF3iabxN55ZHIR3Suc30kPMql2d771o3/7eY7bm/77Bfu9Vb7c1//1v7Juf/4m92HXBx+iRhXWl&#10;ZKqBtDrrJ3FlQ9bQcIZyNEG5mrNertHN+dv4To01g55LCrgq2VCgrFE9B7lkQwnr9erIfCwtIFaT&#10;R1azjyuqKhhRVeWZUk5Ni7CnJap8VB7J/qrcCZyjOpUosK2kc1mkcmrqU28v8bMmRU0LXKSguMPS&#10;8cmJaeRSQFjfoA66g9bY2AuEnZ4vZWIHC8i1qspj3nDaoEZUdb4lGmq5m9SQIKsxlUKuRtbmxi5r&#10;a+4Fyj63m+UAnZ9bZVWVjYHitQFjW6iO6rGPUjajpM3A3KrjWO5km1SxCzgFZhsw1tdx96ppRtHb&#10;UdBu9u3x9qMUrOKhhBQ7CgRpfFZVygQPjmKTAUrKqM7FZW5Hm71XRRHqmQ+M6lKV4TWj+XYa+yvQ&#10;srGcsp6qtJEVPYHyHgOuoycUOXYwId327ksMKo2AUBVGGeETJcePss+hdDt+OMNOHc+2U8e4QbCs&#10;irX6iu44KJeCjgKoUxDxUJ61pZHzDqXnk3pdnkMZRDSGTVSY/yMoV5pEHEqBt2pT1cThL93RuSIo&#10;BWQEJRFBqUohb5/knNMUeK9xdSjnAzCljkS8hdVxUVwPymvB9GW+m75f8B1101nGvi7Z1AqUc/wO&#10;l+ye+zYC5Q32u3/7NpTyr+1LH/uWXWg7Z0OxGQfTa1+ZDmJnu5tmrI3fuXvwgvWNXLLhM1dsfNJs&#10;bMqsh3U1TWOWX9xOeWjCuuKk8pq9QrIqX499wQWcVBcCJusqCU0rVPPqvdXCZg9ySx2rnm1F2XoM&#10;kNyR86mGtVBuEhBzM2u9UqcA25uDWmaS+mXCYmZala05eTqPu36B7T6Qblt3nLRnn99vjz+92Xbu&#10;OGhZ5EbeqIrVk2IcPJhopyiQxQXVgNnsr4OuV6/46tYw2vyd7XU1rQ6ruhrFAFOPwrSqLyCAC8yC&#10;/GrUrRGYulwZZVXbWwc5Bi9eEfQjbGrAqnqO2QvYwIpCNmNf1YO/ulLtOah2GRaEm0EMpW5q6MYe&#10;t2AV823/vtN27Ei6V7TkqSJHlTKElFB2VFZaTRjKZzOAV31X01BTWUxZzeNHsuxIQqolAVcOQCvS&#10;2X78SKYdTsiwhCNAdroUCCvs9MlC1mdb8sl8fyKkWJ0i+KHVCT2TvEG1yjn84AUZNVbkNc2l1tOs&#10;lwZd8tpV9drxih0KmgPJ/DK51BLwacSBFSgBeF7DgkS5ZNhOGQzrHxRihRd2lCx6G1Y8mJF19Z5D&#10;oRLGQxm99nzFvobhdpiIoJSqBl3sAJEQkBMU/EgtpZ7BNmDUfteB8j8CU/PBuzFX80k9qSK1lH3V&#10;y2PHgHK+76I9/fgBW/N/brDf++u/tzX/7a/skx+42c63LHu+OQKEsrFDzAvKnsYZi8XGrb1jipi0&#10;7u5Z6+e37uFvUd86blko4vHUajuWWE4aRL6XgbJlN1gxglWGeEU9zdQEUgp86k6qZg91KS1A/SIA&#10;i5nmA5+AK1TNK8dKJTPTyhy8IpaLATkrvdxSE0soXwgA18njuDX79p+w4yjAQQrcrj2JgHnCHv3N&#10;RnvwwWds67YEO00hd8WgIJ8+XYAKpVt2ZolVlja6KnqvexSy3qcKoKxtZYrkV/ElgK+uusXhbG1W&#10;btjvNjIHVaosr0cVBazyxW7P6TLUBphZxD61VlmG9JMDlgBgYUGlFRdWWZkeGC1mGYupKMUSl3Pj&#10;0HiZepI7l5vHAdRrw/o9tm/vScApdLVTzVammkWALg0IczIq/AdK5julEOqQkItLUAfyrFTsRHLw&#10;/GOROiZgQZTwF/LDZ6eRT6ZX4xxi3Jxa+AModwBwfnz9IbwBGbtSzB1ROUVuOr8d5/FnLFlXnN1o&#10;wxSEs2cEJYrXizpSAOOhVAWHOg4sk3MKSq/kCe3r1VCGihmqpYDyQh4PZbxChlAGSsmy21dBGXQg&#10;cPsqMAREXP/X+HzSoZJSEkGPHjWJTNs419Ewk0GXu8i+anp9KNV/1nPVOCgjIKNQhVeklA4ny3oS&#10;JlDKBdOIdXO9l2znhiRb879fb3/wl291pfzQu75gSw1zNtgw6VCeAcZhVFNv4eoHSimcemWpi6ea&#10;KmRVVZkj5UrmZnvkBI7rVIkdIA6dLLYjxOmkCv7utZR9brjAls+0AIgK1QGGyEcRC/j7F1BG8rJk&#10;UbVfsE8x0GpbFjCmU7YKWC5FbQVhMrlkKmUtj3KRz/XTuYGveebZ7bZ37wmvkDh0JM32kwPt3nPS&#10;nnhyiz36xAbbueeEV5yoplG9DdTWdxorJ7WsRRkb6ro9YuSUsfDxFO83CJTVWEVVaqSl5jtQFeX4&#10;8IoYuVyTJSblo7ynsYa5KFcZ4LAfNvHQoSTbteOoN+YfJ2eT4h09lIINTLPEk3mcD3utbkpAls+5&#10;s7CsOUl8Pr5MMT9yEb5czz/u23na9u8+hdrlsT+wFLXg77kZAFSuehjxA+jOpw4JJXh91Y6pnSno&#10;o6satw6rJH9Qu6nsicDUcICl3N3K1GisXIKkvoofV1XdgXVhu+DljqjO6Vkk9Erk1R3Pu+SpIPDH&#10;GutbsOVR9eY5713sAvu6Guq9ohrWpZV8MmgO0Vg8EZQrocKqQkshVsEWQAJsWmomlQSQq4B0KFFA&#10;9gvABFhyPX9SBFA0Bo+UMh5KBzNOKZUbrthS4JNCTlDwg7ZK1ntXO3JLAStww3wyyiln/JqCMlDL&#10;l4MyutlEUAbtmGqnDJtEWjkHOeWRvfn2O3/8Zvu9v3gzSvnX9oG3f9aW6gKVHGmatlGmQ0z7G4mm&#10;Wast6PC28mz1WFNvMm683o6OKmadVgeTfEsSiGw7eoKydKzQ9hzDTZ7It71MDxwvsuNJlFf2z85s&#10;wFFKAXXTr+bvTp4IoKp7KKBMCNZszp9JuUvnBp2Dk9JgWTmsT0+psBTOkwXs+UCrXmJJuNY16zce&#10;s6ee3kpudNIrLxTHj2fZrt0n7LEnttqTz2y3I8AhKDWEQXVlB2pW5Y3xpcX1njvqQc861FK2s0LP&#10;nqFeRXmVpi5oSYl5tmPHYdu75ygA5vPhUELi5MksLPJR27H1iB0+kOqW8dC+FDu4N4hjCZl2+niB&#10;JZ0otMTjhZbJj6RufXpMzB+3wjaU56BK/CCF2Eg9eqWue1WAUY29KOHHSj+JNT1Z4O2lqi2rK9e7&#10;G1Rb1uJPr6i9qFKNx5XdVl/ZY9XkEnn8sHrErKoEK17VbTVlHQ6cHmAuK2z0RuRKoFTPIQ3uq14d&#10;grGEz6L9VBOndil/btJh1B1ZNxD1DcbKcO4pAFsawYpiPxd7yRvjgPRAKQWf2ikDIINYuE6ngQDI&#10;uEoe4BGE3gE8VEq95/IqIN2WCkpFCB7b3Kaq8V6AxAEpZZX6RkrngHleKXWctXHAn0CJJmIhoFpW&#10;rulQal+OIyIoFZHy6jP/NjDjodRwlMop46Gc6T7H37nW/uDP/tF+909eb/+///aX9t5//JQt1szY&#10;MCAOO5hY1xDKgaZ5qyvuscwkXJLa3VFD9SqryIl5N8yUozmWrLb5U8WWTbnKOF1miadK7Rhl6dCJ&#10;YtsHkLtR0r1s36+bP+Vy39ECSzhWhOqRsmB90ymLWfzd1RqRrYoceMnh75+BE4tCEGdz3Wz2y1Iv&#10;tbRyAC0hymzNkcOZtmHjAduyNcHVKwurmksedhqf+8KGw3bP/U8D5hZLwgYqt1RFSXlZq2VB9f/b&#10;2JnGyHVe6bltWfbIY48cOxNgxpo4GQQzmAST/Aky8L/ACBAkyJ84AYI4ccaG7NieMWxLHsvURoni&#10;vrPZZO97Vy9V1bV2bb0vbLLJ7mZzkdTiLm69cBVFWV4mCU6e99y63UVKnuTHh1vr3ep7vvc95zv3&#10;VpEYTE2x2FAJAFC6fpStD5WLduest2vAujuz1tIUt+b6qKWIvUY5cF1Nkk9NWi4+avmYTgDfZ1RS&#10;G6SN5+fdpx8bPuvleKr+0Ug2P/qWzbEMroHU3eLO2smxRZvlhArOKWIAr6vlPd3NYI7PTw7MWj46&#10;yg83ATgLtqDb/x294Ion26k7B2iSWH/IooljxQ4TpZOumPMzmjA+h1IG2TWVTSmzJhiPsf7A1kol&#10;iSF01QvrF+hqejyFZVUVk2LJ8SKQav9Yz3sqHLhBrOhQAmgFkHqsuteHUsoyjJqb1O0kK1VSV+Xr&#10;u4GCVCR5BJaUEiAD+3ovuOs6HXgdzADGyuxrCOW9Mhx+NUgZSjUp5TqULFmfbi3pAKKSYZNS3lJj&#10;u34nAra9lokVmOcDMEMoPw7M3wbnexd1czDFlA8dShUGaErk2OA5+/tf+Qv79Jf+xJ743B/Zv/xn&#10;/8buztwCxvdQSOAUjGfuopL3iDMDKAcY7AeAa5T+IYU8wu8zlDliid4hSwGmrukN++RQPsgNFHic&#10;Vx6BFuNxO9+vj41ZfXTMmujHnYhHhGWUdStudDvL76/pxCLKnEGBC6x3bFA2F0tLGya0SfePWUoC&#10;pGuIYaOqK5LGvmastTXl0wkp7F4uM4lFnSCmjNuLL++xH//0ddt/oB07OcRoMB6Uj2FhlQzpiWS9&#10;PC0RH7FkbNS62wcsgnXs7x6yHLCVksRx7Gyqb8QrhXRFhl+yRQeVdRjjpKgAXddo6sJj1crqOkav&#10;XR065bW1ulXINK+f4GCOSx2B1C9qRtX02RkppAJx1HEcf64bU01x4nSJlr4znjpuqa6SDaC+qoVV&#10;eltgzk4sehyoax0dOK9zfMdjgGlOmN9aHoXVP+zKwqpqI6hxVHYtSIELSK9vFIisw6s1WEpZpzRH&#10;BdxHlAAAUF2GdnzqnL2//BtP4jiUqNwjKokarBVio4xK7si2PtD8pG5FKSgB0S1uWS19/k4gqXMr&#10;npR1LQMpG+tzlkBXCVkAZQCmniu76tBhXz8OyvAKjzWVFJBe90p7DMpgqakRrKtiTVpod/X9SiAr&#10;wfx/QgmQlUq5ynEtszxz5Jp95c++Zp/6e39sT37uGfuzP/6q3Zy6bqvsww2AXKJdB0rdPOsqFvv0&#10;9Ls2gLqNECeq7w0DjKrV0vTRNJBJPYdT6kdHvY/qUkHdfWIIFRsifFP+oUSfzGdnrT8zYxHUsj06&#10;bs19o25v+1FUJQE9VEIVRwBtMDfjYJZ4fZi+LGEqYl1z9NU03/FBAqHKA2bVgb3N1nC4xxrr++zA&#10;/lar3tdiTahaR1vWOmkHD0Ts5Zf32ubNh62tJWmx7pKPJglGkx5ZzZYMBzOKwrET2MuRzAlLRoat&#10;2DdhU4CmC4+nclg3XWHCKKHa2DElUTIcKNZAB64rT8b4/pg/x+erjM+B5XVdIsYJGk2hoByQrqOc&#10;chCBAhXVZWN6TXcI0HNZz2FO3iAHOi5r4vtAgM52EpFBS0WKfve8OZTypCZ0sZuylUrw+OSvyqRo&#10;ql9URYbPMwlMjyGBlveOCU5PewcAOqCaq0JB9R0lh3SJ2wTWRWlxqbEs7AivzR27YL9Y/t9r9asf&#10;gZLm0Ak+waipEAFZVsWw6f1KldQlV549DaHEvnqZHY+V9AlVshK0oAXxnf7IVdCFcPhSSlr+jkNJ&#10;E5BhUYAXDJQhVLuFKqmtAaoY01vw+dvnynGo4K9QSx9Myu3vAjPYL1X0fGC3GFBWgFJ/eXdx4bb9&#10;+b/6un3ic//YPvO5L9szf/gv7PzgO74P10/ftRu0a2fu2Lssr5594KV5QyFwiEYeBUtFRyyLyhVU&#10;sYZ46CJ2v36XPqulnsvFDdOPh1nqdVlgVbrleZ7me/2oXVIXvgNpHmUtAeKQrCx9XlU7RdynIBxI&#10;BgAGj/k8QCbjUksEj9eqmuqS1t6Ysc7WjNXWRG331kZrxrb2dQ5aAvpTjCjtTQO2a1uzNdV0e9ld&#10;nsC3wJfltxNdw9bfVWBHBRySzQ7q9omZriEr4c115ckwOznMxkfw5WNpAQiUvF7i9QI7otI9waer&#10;T/S64schAuxhWonvjPId3ZpR1286pJwIXesZ3P+HgJrtyv+PAv+4ro3EinhxPT5/jBM6JhUGVqWo&#10;c6xbP8AgVkXTF8eAbWb6nM0SO0opBd+0rCjqpvpG1UiqHddjANPlZbPlJNAMsaQGAQ0SXtzMejTZ&#10;LBCHGWiKnOxxfhR9XynxMZT/5PGL9uHK//ESOgdPSZ5y0UDY/M9+9B529X1ZVuLOEMCwhXCGKhnG&#10;gD4/WYbSLSyPpZSyrw9/K5SBkgrCEA7dRlKQh+sUlPdYh4B01WP9QRz5KJCPgxncoLkMZYVaPg7l&#10;b4Nz/ZiD51JJ2ddb7KuU8ib7c23xffvXX/u2VT31jP3O7z1jv//FP7UF4kwlmwSkQ3kaKM/c9rjy&#10;wvwqv82UZQinvLYbkAr0E/VphVXKQ6i0tESfLlZAqb7sF24AtC7c8FvVAPAQfapEn1e/L7BeQZfq&#10;H8WWjlomMYbtpZ/z2Sz9PM32ZGMzCd1NIwDS8yZ8J12+OVtVT3vO4j3DlgTANJ24pS5tdQd6LNpV&#10;9ASLLGg+TVDbWrL9O9ussy5qOTx0llEhzw6VsIbdLVhYoNZ1mCpYL+kgJcl8TqNQiR0ddrgABWkX&#10;rIN8v8RjKZhGLb0+xPf03UG2qRpcwavnupRMoArKI0A4KjgZdTQI+MXTdPZhLHGezwykJ4M7x6Gy&#10;g6xXtmRw4JhNYztPzV+1Mws3gfAigbeyY2dt9sQVO/vmil04d9fOY8VOz1/3WGAca6zgX1cFKAMr&#10;FR5hm9reSSzoaeyvLvmZZD0jnAcNEvPYYZ9cRk11idtA7yiDypRfNyoFnkLd32T9H2o6BPVTTBje&#10;fiNslVB6DFlWyLCTqnmmtQyjmnfkMkCujIJS9lVLlM3/vOdjLGxlc5jLUK7BElpbQVkGMowPpYC/&#10;DcgQSiWAVtkPr/jRd9ifu+zHxyV81rb5MWAGjeecm3uoZBBTvh/UtbKd1Qu/sP/49R9Z1ae/bJ99&#10;+o/s85//RzYZOcpxf7CulILy9G3AvGuXTt0BuBnPcQwQz+l2n3n6X55+qlu86LUi/VhioWShkj4a&#10;5CUoglN9eUQXbwDsMJBKbf3Oh8Cl72XgIEEol0b9kmwj0TfkoZ3iRimhABU7A+qvarw2AGMpBgOB&#10;XNVwsNe6W3MW7ShYvAt17B2zhkNxq6vpsX5UMasd5UtFOllHS872bWuw7oZ+SwNxlh0Y6B23/vaS&#10;dTVlLdtD3MgO6jKvAv68CJghZLpAegi48nxPl4VpdNJndZB5Ppdjp/U9qadswijqpg6d5wQNcsJG&#10;sbdTWOGjQDnI/qgoXgqp2G8KeErEqLLUsb5BH0hKSjWjrlrHiOJRlHDxrVWfMD537o6dObNi00cv&#10;2iQWdv7kFVt8Z8XOvXPLzpy65he0jgKltiWYVM2hG36NMBioUF8VHie9qgOLK1VVYoj3lfU9CZi6&#10;dlTqPMSxaXCZ4/N6T6CfW7gBlH8LlNhWrGtY8/o4lALxcYsaNt0zJ/hfj6CpM0vlBJ4m9kMoQzDD&#10;4gH/a4LHYFRbA1lqqPWFMEpBWed9gLy3+LAM47otDYD8eCjVQmjD77hiluPLx9WyslWCqebHzXnR&#10;HeoenAdM4kjVvqrMbgm1vnPpV/btb2+0qk/9gT319D+0z/zOH1qufpB9BkoAdLU8ddcfvwucl3k+&#10;mWcQp1+VGLjz9CXdpXCAPugX98umAtsgfV8X/ZdQsZGwD9MkJOpXBZStIKDpy0XWJWdUVBYWLgRk&#10;qg8ou3GSPUMIHCIFdLKtA6iwoCzSP/M4vzzrzNOnpaTKv1Q1Hu7HnmZQwpxFWvPW21GyPqynwOxo&#10;TFqim/iRFaejo279GmpidmBzrcWbUn4RdKytYL1tA8SRQ5bvnbDh/qOWA8hc96CDOczOKjZUPDjA&#10;8yzxZoEdH+Y1ZSN1kKlIyeLEr6WY7B4xIp1XTaNOtnfQLYLitGldowkA2vFoZ55RDDCH5/21ETp/&#10;jpOSRYVlZYeA0i0HS7+kbGTe5mawnTMXbOboop2cu0i7YqPYT1kMFQkfmSD+Gz9jkyMLvn2poDfA&#10;mxrlvRFNw2BfgczntTQxTPMbgZXB0zSN7lM0ykAwwrEcAVbFv8rAap+uvLlqv176X8GUh+LJCiCV&#10;ePFlWSnVQiB9moIWdtSgA/PYAaLTahla1zKQQRNwACZgeez36ZFqlptUcM3yViRhXHn9dZ5XqOSj&#10;QAq+e2sQrmINb6NEla/dBtpV4k4pZqiWIZRrYDIAhNtd234FlN44Tw/Ocz6A8j5AOpTsh6Y77l/6&#10;jf3suQNW9cQfoJRfsSee/JL17kvyuV84iCGYKia4IrU8fQ/n86YroPqlYMsRkukmaBKECcKgCfqT&#10;rh+Wvc2gdIOA5yGRVA6hSNO/kz2DgDeM4gpAJYkQMYQhrdf4TgqnlMKFZhArTbOk46PEjrymx6xD&#10;N1xTRneQAXyQAT+0uFWRtrx1ooAdTWnULm3t9UnrbORx6wCvZ1DQoiUAKYad1YZTKF3N7g7ArEEh&#10;034gCUaEYj8emxhQSqhMZ6qz5HbUkzQc9BhKqx3saUxhcycAFSVR3MUI1A+U7XUJy6G6iit16dhE&#10;OS7MyQJiQUcFFt8ZJUYrYRuU3dX65P91b1Zd26l7AE0pY0sbcaVCiRmJpHoqc9NSsUMJj6870gkg&#10;ZXMFuWLqaKTgtxzRvYWODp91IMeUqAJcr4PErp6YwMo6kErgnA4SOQJWgPJ5bXsciCcEM228qAFm&#10;1gegkfyc3bhw3355M7greqV1DYFU8/+JLKvlx0GpTvueQMTCKbHzgA6qRE1l5vXxFl4p4ks+swZk&#10;GVa9rvvohP+07NvA7t4HRNW3qlUCGUAJhGeBEBgFpNqtM3dYCsx1xVSrVNgAcBrbvsc27rH//z+q&#10;GRwzcSWf1xylrKumO+5f/LXteKPDlfKzTz9jVZ982lp39HEuf2VXF27bNZrAvHbqtl2RWp66j9O5&#10;6CGYYkvZUSVw1Gc0daV+qbAr1ztShvEo/XcWhcRyoqZxBCGBCKnfyJXJlsa7S4hT1pLK8gOpLGyG&#10;ZbKrAAsFXCRqKRuL+1Tf7ePzcQBWcidDHw7n47WuqrY6KWIaa5p1EDtQzZbahDUdilkLatnNe/HI&#10;IJTrVopHbaR01oqFt6ytpWT9sSks4DWbm7uFCi3b0fHLxHKn2ekh62lJYUmxqYmjHtspS5ViHe31&#10;/Z4YKsirM0oUUcEsB97TXrRYB+qH7CszK8hkAZWeLjCyeEKIzykzJvsq4EqyGG4lZC2CRJBOqpRT&#10;SqeTPMjng0TPaV5HrVDoAgqr21TKdkrFZkbfIu6cdbfQ3pzEzkwA5SlTkbGg0/1fVYCg4oBZwJw7&#10;csGOY181HSLwBKI+N42NPqK7/bFtKaX2xecnHUzWwfaWLz6wD6//2qH0OwyUlTKcovDHAhAYH7Gt&#10;dEq3bmFnpWNKYfSnr/fp3FK0sIUQBQXjvE9sp+Z/+CMoBSFg+v+H6Lvh5wR0GUpP+gh2wcN3wzjS&#10;oQQwJXlCRRSMKyjRMkq0SqdfRYkc0I+Aua60Hluy/XtS34oY87fBqSYg79PuPgblXeCr3d9PTAmU&#10;v/dlq6p62g6/1mofnPvQrsyv2tWTt9agvHzqll1ZuGtvHrvOAKzigCDcUp7Db3fDwKn5yzRADgCP&#10;8iRKNGp2oICYRNty1gsneR57zoLvK3nT1Zy23uaMFaOT9E2UF1eZ7B1yUPs7i5bFbcpNxngcR2UT&#10;CEoCUHs6Ya4FIWzNWqQj5wU0VXXVPdawv9taa6LWwYq7iC0j7TQUtKU+ZTV7O63uUI9lMrM2NX3d&#10;5hfu25nFX9ncmYc2emzJ5jnBb1/6tZ3Fv8/O37Lh4UWLR6esDeXra8/hr/HeKF6JAy7S4kh5H/AN&#10;xMbcR8tCKL2cB74so1AOmyyfHvp1JYEUYOs+PkViUsGspI/mljSFIq8/DHga6Vx5eay7JOixqyWv&#10;K9GkbUi9BOaorAnfU8JKtzRRNc7M+CLvn8a6D1sTA0esK++2V6qozKsyvoPEAyoGUOZ1fvq8qYBA&#10;sGlfJoA2qOw546ooG6T3pKDBNjVtc9LuXPmlfXj110HMqPixDGPY/HYej0GpmtZ7mqMjppJl9U4K&#10;NPcWeSylcxh57CBWKmRw79X7QBQ0HpehXAOTpsfhdyrh0GS/oNF6g/u6ApamQEKFLAO5BiUdf+Uk&#10;jfgtUE2p6B0+tw7oGpiCnG077IKTY/i7kkCBSv6CQQjrymC0isIKyhvaBq9HmofsU5/9ij31eaD8&#10;xNNWC5T36ZNXZpftahlMKeZltZN37e2ZJZtULSt9Mo3Tkx0t0Pfk6kb4rYrY2X44SOL48iiYxCGD&#10;C0wovEPAMrg7JTULhGeKGXvb85YBZMWiI6wjh4jEgEwAJwHQ48w+wj1BSUt2DXoeR0nSTkJBsdeO&#10;U40QCla1Al5LXdIO7my3vVvrraUh4VB2A2UP1rW9KWu7tjZZY23UhmTrpi/bsePv2vSJa1YaO2cJ&#10;DmqUzjiBcgwS86WxsElGkXj3iHUTo8bYeJaDyfFaMD9zxA8u3cdrKGceZVSQLRvq0yGAVyLmlK3I&#10;KdAWgCi0WwWaYFNnd0jw3zoxPuekaRHUyW2AJoAVy5bj0wG2k8Q6CHTZYimb3ssCpfy/4lsVigc1&#10;rov4/WlrINZua4j7n/F4TStg+vwVP44ysYohBZyUUPCGAK6/hg1HGQW8bpGpua2J4oLdVyx59VcB&#10;dBVXY4RJlxBMt2uukqijZx0D++adVHZPKuZQBtAENjN4XKmS4eVVgVoK0Ht+8fMDnnt9rKAtA+lQ&#10;YoHXoPDvBUAKpDCOvK0GDKtlq7qKQq6onVq1lYU7tgSUK8Rues1VswxkCGcIpl/yxT44oA5mcDwq&#10;y/NjY+C5Gyq2tw+Alv3hPV0honhSsaIuzSol5+zzX/qn9pnP/QOHsnlrF/FzAOW7ZSjfpV1aWPV5&#10;zXdOLLv6KRGpkCsX1WzAlI1LLRm0BWUS8JK4RDk+9TFVn8WAppcQLA2sBT6TQzhSUkH6eYalkpLq&#10;s0kAFZA9uK8EQpRRmAe8cYQqBl8x4I6yjgjvd7bwOaDuR0mloFX1h/pMYNYejNqrP99t1btaGXVy&#10;FgFGZWV7gPPQ7k7b+dph62pMYj1VPICvjo5YP8v9u7vsjVf2svK0pWKT1ts5aN1sIMn7eq7PxNlZ&#10;Ad7DyCBPrZGjX5aYkUNgppUuBiRVWaTKsaKrHeDJXuSwB0rgKFumJI46vf54Rx5d3l+2Y4pRTyDo&#10;ZPRzsBrZZBf12RJARFG+OAqt+cMwgTPGe0lGxwT7NKRpEwA6CmzT4295trkV667ywCIxa3ArhzcZ&#10;Xec9dp0g1iywD2q6YmB6/G2bws7qKoFRxa9Y1gng97I9QM1jyXXTZhUD6BpKT+aUbWsIZNjWgZRK&#10;oo5+BzeALHdQqYk6r1RPalMJogAKnwePA9hCIP0Od7TgjgTrMIbNb24FkFJQj/tYh5rHkRUK6QoI&#10;eKtqWMIVtYVbtgyUy1LKMpRS0EA17zjIQbEB+x3eYEvb1HaATKV7HmdqKZUWoOzPfVTRBwmea+C5&#10;+/Y6lLKlsrAnRi7Yl7/yF/bkU18Cyi9Y585eewiU786tlNsqUK46lPoLvfPzt4Fwhv6MtQRIFb+M&#10;8psrs5pT1hTI0pFhoC1nXXFoA0AVA6AY6ua5DvpuhkG9H9D6sbVpJTt5TUUI/ervzVmHUrDF4UaF&#10;NhGA7m0JZjv65EixvBE+J2faRwjXhY2taiB2bKQd2N0BXAdRyyZrb0hbG6B2NWatmfeqd7bZrs1N&#10;xJnEmOxUd/OANR+OEX+lrK0pZz//6Q7b8uJONsSKu4aQ4gw+OcNIgFRz0PGIGhLPjvYCTIwdlIxr&#10;VFCqWFX5glKBrlROmV6VHWkyN6fUsipxgE1JIU2DKKOa7lV1TsnT0IoZJ/OqXTzOCSj6CXH7CDwq&#10;ddKUiLbTjb+X2grUMCk0zPtxTnaSpszvJKqmekUp3ijK1sMg01QfQ/2HbXKU+HNCdbBnHXhNAvcS&#10;xCtYl0oLxsE8sQeKKlUVsEXdU5Z90XYnUViVzfmNhQFOFxB/LJSoYQimbhQlldTcnJRivcOqIwfg&#10;rENIB/cWgBS04HlwD1ap5bpiPgIjVtf/kAfFUn2q3w6yDGUAklROQJaTOmUgZVWXtUR9VojV1Fa1&#10;xCKuEMMJ1kBJA5UMwK5UTFSS7UgxAzhpHJsytHocDECopsD09/UdZV7fK0Op6Y47tjhz0/78n/87&#10;++STX7BPfPILFtkZs4dvPnSlvEy7Aphql+dX7ALt4twdQooFF4YCfUgJHCljvDVQMYEqQNWUz8gg&#10;FgIy0VoCTkIvwFO/7MF2dgNa1K0ufVL9m/6ndXjjtT5EqqMhae31CecnTp/pQXHbeK31cNzf60ZV&#10;xYREsKoZ0A4f6LG9O1psN0DWEV8KylaagD2wO2I7tvMeinj4UL8dRlEP7IvY/j2dtpd4s7YuZbv2&#10;99hzP9xke7YctD5WLLVURjdQx6K11satkzjN50I5EKmk1FKgJTlYZaNUvCAopYhSU5XEaZnm4NO9&#10;Y3yvBKxjKCQdXv6ezyZ6UFrek4f3eU1izxRA93GAyoB5xhMAR4npSrwf0zrZlqDUFIWmWfSfJYPY&#10;Zp2oLD+QwNT7ygCrKGGseIoAfMj27eu01uaEFyLoujs1rTujJBWjZIyTKZus0isBmcSydPAjRIgX&#10;0tpPXIOA/uDG3z5qXStgVDY0gDJI6rynxA7W9a7iyLJKunqUO7A69Rp8fm+cAKIQpMr37qFO+vMd&#10;tfvA51C+ScypJhjVeBzcUycAwGF3VSsrpOyqK2BZCYFu1ZUR6IglXSW1xCZ6bClQHcqyonqMGaxL&#10;TbekDDO5fiwoYABeAJ8/1yBU8bqOXZ/VdIgU8jr7cI3tKU786lf/s1U98bv2Cexr145e+wAoHUhZ&#10;WOyqoLw0v2zn55btwtwtmx5d9IE/06vEZMY6G1IeRw7QF/OEV5ry89iP/hRtybty5nhN1jUqdasH&#10;JsQr2Y7F7cPlITzdml4kNhSI6uOKVzWDobixE7HqRMi6WwAZBY20FTy5KrGSi+xWP2JZVbO73Q7u&#10;6bJ9qGHdvm5rqYlbfXWfJ3j2YWX38t4OgNyzt8d27eq0LVtabMsbhwCzAwXJWH192g7WJQC3w577&#10;wUY7sK2uPNc5bFF2Mgkc3RzoYbbTQVwqKU8i/SrPSxF39mg6hpFCwbIu1Ur2yRbr1hmcKGxBggBc&#10;MCpBFOOx1MknXbGyPjELZIJhODfn4KlyopORK44VUDWGwBzmdVX7RLAd3dhs/f2BwNNk/ijL4fxc&#10;kAHmhCjOdMWU9VUGleUgKtzZUrBd2xut9lDEcukpflBdi7loR7CtSmQFI2WBmGQG2AG2cJJ18oPz&#10;Y40PoNaZEzY/fQ4ofxNU5AClMpzhPGHQAvDeO48qCsRyk0r6vx+jGOudluYqGHTuAMh7PA4sYtgC&#10;qygwBWUAqSAMgXQYtQ5fzx06Pd+RhfT1B0C6VfX4kcdSRkEIbMsAsQx4y7Kt2MHluaAtEcMtn5Ry&#10;CspVwNXjdSvr6ymrZQhlcNlX+XYi5fbIsXrT68Fnw8yrkjdXsaNXTz+wf/9vn8W6ftaqqj5rbVsi&#10;9uFbH9ilE0t2+fhNu8zyEjBeBNDzsyt27viKnTx23aanztkozmeQ31k1qgMKy4AjSR9WkicKPH04&#10;wxhLJXlSgJnCDapgJqbWhgvkt8/QrzWl1w/EmkXoAbYuINRSfVTThnH6dQS31gH8qgmQMirc0ryl&#10;BKOX9WjOv2r/1mY7tKfDalHLwyhgza4OO6iGnd2/qx04u+3QgV7bA7RB67RXfr7PdrxR40UHHexw&#10;q6ZRsLG7tnfaj3/wih3c2chGkHugiUoZGYk6iFGrd7SimlEHR75b1kFJoWagbqzp9kL3LLANJFWG&#10;NOMgNh/us66GhFdHDGgelBhTySLZxjZspWJZAaWyKbUEULVqmgeVzys9jf3Q9IkKFuId2A1OkooM&#10;lIHVHxUprlSTbR3OYnPZJ1kZJWYEtJRUSSBlZnU8+3e3Wj37KrVW8kc34Z0eXyQmPeGTxCp40HWf&#10;E8S4SvQIbs17Kmk1O3nePriOUrotfd8n/oMKHAEHkGphUkNzkCipEjuC0hMcgLveOWkOIFCdRUHU&#10;QhDLShSoEeACQLh0NXzrTgDkWSDksWC8LSDLUGq6QZCH67rlCZuy2oXqB4grCysO39LJFdqqLc0C&#10;56yg1OurgXryvhR0BZCDdWjJ9rTej4AZAKflOpgBnOHz8HMrZ+7bTSC/zv5cJl68CYDf/K8vAORT&#10;tM9Y9YZ6e3j6Pbs4c8MuAaU3gYliXmR5/viSneE9/RnTwumbdubsss3PXbXRoXkgIt5DOftRuwSD&#10;exz4oqhaD/08iv2UiirG1ECfkRICk+LHNA6xGDuC25tAZEYArOBz/hKJpNwS/VeVcAnsbxTAO+n3&#10;XThS9fN+xaaw0sd3qgTg4b3AuCeChW11xZRy1uzrsgOKJV+vtRper0FFBWdzbb8dRDU3PL/dLW8b&#10;sLWw4qZawKJtfPmQ/fC7L/DdButixOlgZ9vZKc0B1ldHbfPGg1ZX3eUFCaoWUqIlzg5Xa5t72109&#10;VYOoydc0wAr8vdvqram62xU2zXtpwI0xwhzaH2Ff2jkBg55ylnrmgDDKaCUrkmAkynPShspZtWFA&#10;9ykamiqNVCg/qDnLrP4saC7IkgKU1F3TNqrYKGWChNGU5iuJCbOxKas92Mu56MRSF1DZWZsCzumx&#10;Rd4/a0OoqvY/3UO8m5zyuHUSsJVsemv2mj289huARCmV5pc6OpSoFx0vgBKVAkBXRqD0pAuAekzl&#10;ceSjndPBo3OHSZiPa3ewjXdRlQDOENQylN5u87nbwZL4UlDeKa9bTTCtnAaycnZVyrgi2FAoKeRN&#10;oFjGDgpKb0ApUAWmt4WgeTJIcSYwhdMlWr8njh5rwfEFx/o4kHp/FSiVULrGvlzGli5hcZ/7qx1l&#10;KD9tW3+82x6eemAXj91wMNfhXLKLLM8dX7ZTU1dNf4OhUsuFUzfs9JkbNjYyb70RVbcN4MSUgMTG&#10;lvtjRAU2QKZ+qKm5An0tT1NI1l4bw7pmGdDVD6cBEHHR/GVT0ppret0CawZCZatZvis32Hw4Cjcx&#10;65N7BGTN4ysxWrV7W6vt2d5qu7Y02q7NjZ7oqQbUamLGXdua7IWfbLEtG/ZYQ3WvNRCU1tdEiTcT&#10;tnNzq/3sJ1ut5kAEKLNWR2x6iM/swer+6K8323f+8ie2eVO1z/mpIKETRVX6d9/ODtvwNzusZncb&#10;PjsbpIMZNVoAd+umWtu7vd6L4VUkH6jsGDue9HhXsWkCJZOaFlDTJCNWK6NNhP1RXOD1tKljNoxq&#10;aV40j31URky2MhcjHgUMWdkhACwMHHeAVQoleFV7q+vmlPHV/W8HOHFKWcew0Ar0NeXhRQKAN5g9&#10;wfFkrWZ/BxY7i1Wdc7U8NnnOs7Aql1IMoXlabU+KW8oct/MLN/yqDyVvdEuMIPsZAKms4n3sm1TT&#10;q1wEJoqpebn7i9jXUB3LnXOt85bB+UhTptMznsDqj4MWvn+XxwLzDu/754BTYN7Cxt7StrC6+pzb&#10;Vlc6WdAgVlySXS1bVberAhEw15ZSrlkacN4khlNbQlVX1sCUlQ0sseAM7OxHoQyXlTCGTYmjJfZL&#10;Ux0hlJs21Lp1rap60jZ+bwtK+b5dPHrdLmBT1RxOgLxAe2dm2c5O3/QkXX8/KhUftkhX2hoPdVs7&#10;TkuqlRVEDPaaEknjkiQsmuKTAKjWVe5Lswd97QPWgjOTOyzi1lRQoHpxTc91NiZhp8dVU6qq9QnM&#10;FP246WA3TMVclNIIRIrPK4Sr2rSx2nYA5Ksv7beXN+y2rRtrAQ44d7QBZsS2vFZnP/7+K6hVI+BF&#10;7TBqWc+y4VC/vfTCXnvuR695fFlLLHqIWHQfMG/e1GjPfvtF+8Y3/tpeemmfHdyv78St9nA/30uy&#10;rWrb8NNtXjUUwZP3duDRUc7WxgzbrneLG1zSoktbVLw7g+oWrRZljOLJVW2hA9SJyWqSl+/KHuh/&#10;T5T40aU0wwVNSyzYIPFclpFLnl7x6kCc9zXXyXvjKJ+SQAJQGeFEBDgZ3QZ5XyVxqvJJAX5fm8qq&#10;Sl6De4RYUTW4ihMFbUNNj1/Urct4JodP2yTxSQm19SIJYFep1QBuQFcfXDqzau9f+aXHiV4WR+cP&#10;YjcADJsAdStbTuoA5x3gvM1j/YmOV9OoszpcdOZQbbyDVza9JziD9yuhDB7zOgp4G9W6LTt5BiDV&#10;gPGW4McO67NuN5VJnQckmiB0yKSGoTKeuBVAeKIMoz/mNWC5Mb/kSupx5iNgysoGmVm1EM6PACog&#10;1443OGZ9Zhkob4RQEiPeQFWrd/T5HGVV1RP24//2gr1/Cvt65KqdO3rNzgPl+XCJer4zc9PeOnoT&#10;C3oMZSxaMwN7Na5r784mnGI7iphCHSdRSVnUcZ+LVI2roFIxgXIPCX5/2VYlcKL0wbReV5PqISoK&#10;lVoQEs3XK0yTy5IIKJbsqOvHGXZ4QlTVcin6eRL4NXVS9dILu2wLFvWVDfvtf37redv0yn52jJ3b&#10;0W57trURQ0Xshed324++95Lt3t5oB4Bu3+52WpttA+YffG+j/eT5bbaZWHPr9nbbtrXVNm9vs1c2&#10;tdn/ePZV++Z3X7EX3mixjXt6bOO+mO04mLI91QnbsKHaQfdyJsHHCCEQZYV3A2ZXQ9wTPLKSCT4T&#10;7x22Nk5Ua33Ck0IJTlIWEHVyUnFdt6YTgjLyWc11ym5opNNJVdFvEaUaSATqKhVWlraYnrIRv9vc&#10;nE+n6D3NcWZ53/8xGtUcA8KCfjjihj6C8CIxwTif1YXbAjPFINDCCW4l9k31Drr9HVOih5jSK5g0&#10;wjanPfN8GSV6eOlX5jWrqN99RvdwbtEtpSdueC5QHU6WtNt8NlAvKYY66OMArre12E/PHTaW5c97&#10;pxaYer2i3QKS2w4ITSAqlnSoFT+yrjKUj6ii1FAQ0m4cB4rHWgAoy3Jb0ndldxWHSmmluopN2aYK&#10;DbwQgX2pTAY5oOxvcGzrj1f5jKzrDSy0CgMuzy75JVqdtQV74snfB8pP2rP/6Yf2YO6uXThyzd6Z&#10;ftfOTQdwBoDyGgr61tElG8mdRC2lUEfoY2PWikWtrenDgakcVBl/+lZ0wluC0CpwT5p2GzRdzK9c&#10;R4aBPsGA340z6mKA1nRHMMdfcBXUzIIEQYnJvtaCtRHm6eqsdoDWVVkSFFlgZWzVj6pe2bDPXn+5&#10;2ra+Xm/fQ92++80f2ubXa2zb5ibbsqnOtr5RbzsB7QfA9ZO/eglL22I7iTG3vtFsr21usZffaLfv&#10;vVhrz23psE17um0XEFfv67FDB2O2FWv8re9ssO//bJdt3E88eThFQw3rc7Ztb9ReYiCo293qo4dG&#10;iX4OUCem/lDCtrPdFqRdhQiyDWqa44x2BVUP/p1OHnPiPDmjEQxL68qpg+d1ncB+Pq8Rzi0HtqII&#10;aAJVn9HcqWIGXbTtc1K5466+qY6iJVBHVXrolhF6fQjVTBBj9BJTyBIrgaQJ56H0cX6UKY9967Aj&#10;nU39jKQAjWWV2uY03cK+dvFjXD5zy2+TKJX06hsUqTKhouaA6jW9V2lZ1Vw96JwheDR1bHXUoIMH&#10;z8PJfC1XgUqfDwENIOT5Wqt8zve0LvZHHV/rcIBQIymdgAxBrATyOlZQy2snlu06sdqN8vN1QMtg&#10;hrEmarn0SJypxvHQlNkVjIIzaOwfbQ1UzYHyGSWPbgKlpjlkSa/yON01ZU/97jNAWWX//T981947&#10;cccuEDcuHnnX3qGFYL7DcpGloBwFSmX5NdArJ6GkoX6vHgbhlrqY1fObtrHUlJn3OeVCCLfibTnP&#10;zMY1zSdQaeqrqobTDQJi9FHFnsquyvL2EKYp69penypX8Ggus+guLEKf6qCvN7CtWqxu1fPPbbEX&#10;frrDNmJfN2Ir//K//NB+9J2fAUUDMDYDZ73tIJ5747UG+/6zL9jrL+6xXajiq9vabcP2iL20u9f+&#10;ZluHPffqYduB5ZWFrSWwVUZVseDLL9bYN7/1c3v+1TrbdDBu2w4nbG/9gDW1FOww4G55tcbq9nUB&#10;XNEtgIoPBOBBZYKxqxEOXsqmazt7AU2VD379J4+lln6BNk3zO6qY6ONAUxrZOME5IB1gBNR8psqY&#10;9B3dg0WX6ahQ3mNOTpwqK3QtqdRV3xGkKpnS1S6qZ9TEvzK7nhHWPnJSdbJlU/IqCfSgf9oHjRqs&#10;fN2+Nou2ZK2gbDGvKxGl0VJ/MvPgwgdrE+E+VQFod8pAqnnS5mMSHLJyYcdc78hBC2EMGp0bkILs&#10;aLAUcLe9ASXLEMAQSv+81qPvs65l9msVJdL6HCCAlAUNIQybYKxs12ZQrLW2/voNoLwxh431+HIp&#10;gFPr1FKW9lQIqKAM1FlwBlMvAayuonpP8a2AXLiNNb7lc5CC8gqWeSgxb1/84j9xKL/+tW/YnaMr&#10;dn7yir09edkWp644mGqCdBFb+/b0kk0VzvoVUpou87nxPvpStyADGH5/ASTVbCGkUlilQoF+ZWQZ&#10;ZHsastZdn/UqnRj9S4rn1W66YqRV76l6J+uJR5WdxnBwURUToKDKunbUJwG+35oAsqW233Msve1F&#10;+78y12EuToQu6wAAAABJRU5ErkJggg=="/>
  <p:tag name="ISPRING_PRESENTER_PHOTO_1" val="png|iVBORw0KGgoAAAANSUhEUgAAAZAAAAEbCAYAAAD0yNLXAAAAAXNSR0IArs4c6QAAAARnQU1BAACx&#10;jwv8YQUAAAAJcEhZcwAADsMAAA7DAcdvqGQAAP+lSURBVHhe7P11fFTbtjWKvj/uH/fed7/vbFmO&#10;u7s7Edw1OIEQICEkJCRIILi7LdxdgrsTJBAIEiGBECJEiKfcq9prfVZqIXt9Z9/7fvfsffZeTGiZ&#10;VXPOmjJGH731Nmz+fwA7vuGPAithKVsLbISDKFvk429fZZ/ruDI4uO0L2OHg8Vw5IZ/Lfu/gBqvV&#10;rMDBYx3cYbM5YC87TtYCK08rcH23yz7Carfxjh2/3ZLrOvJFWSuLPIuhbP3/cJGTuh7LzGuaeH96&#10;G6xqCyyEWWWGsdQIY4kRJpVJ+W7RWGDVWpXjYCr7vZzn//EiP5J71hNqorTsu3P5LX342cY/VruV&#10;v2B6OCyw8WZlbZc0LUshOUZJM96W2exQ0lP5nU3SnRvlKCaajd/tPFBJSwGPUcBzO8B8UmDhPl7v&#10;UyI7F7nl38Nvixwv1ypLVOX7N/y74xuB/KEgBdxFIPJZtv2NJyhbXMe7fstjFG8j6883yzYe9xmc&#10;Dsh5DVkLiZgtRjo3Oj/bJ+fiEC/Jk8kprBYhGOVr2f7fu6dPC30qDCqgJNeOzGQ14h9/wJNbKbh5&#10;/gUun4zB2UOPcXj7A+zdcBdbV1zG+oWRWBZ+FHMD9yF00g5MG/crpo7ZDP+RG+DrtRrjBi3HuH5E&#10;7+UY22MpRnZdCC/3efByi8CILgsxuvsSjOu1HBP6robvgDXwHbIek4ZtRMCozTzXNoRM2I45AXux&#10;cPphrJobiS3LL2PXuls4uuMuzhx8gKsnn+LelQRE307Gq8cZeBeXj9z3GuiK+Kwkr//147p2SJoY&#10;SCB6koMQSFkaMT+EnO3CGHIoISRhEzZRfiOkIaRQBkm4r/OL9vAJkmfOwODr5Xc2cSm7aFmeOm3G&#10;de1v+HfHNwL5w0EK9ycn/p8X+C8XhTtc4G6nD5NziQogHEaCUazdpIBhPf0TnZ1VoCWRFHFdzGN1&#10;hCuE/3Kxm+wwaOwoztUjLTkfz6NTcOfKc5w6eBM7Np7C6sX7EBG2EVPGL4E3Hf7IrivRr908eDae&#10;jva1pqJ11SloWWUKWlQmKgagRSV/NK0wEU3K+aAx0egXX2IiGv08CY1/9kPT8lPRvGIwWlaejlaV&#10;pqFFBT+u/dG26lS0rx6EDjWmoV21QOW7bG9eYTKal5/I4yfz3JN4bl80Lj+e5/Tm+cehCT83Ke+D&#10;JhXGo2lFH+XazSpO4j35o031ALSt4Q/3htPQu/VsDHFfCJ/+axBAIprhtxFL5m7F5tVHcHz/TVw7&#10;/wSP7yXifVIO8rJLoSkm+UqS/S8XyQwGB3Yj01xHAmEakzAUgpC17BOppUBOVJZnhKgOoZHfwPwV&#10;uKzABW4q+/v51m+E8UfGNwL5Q0EKvwvy3UUmgjInU4ZP7kSqScp+wT9fw+mkhDwEdEzy3VUfpTDM&#10;7yyMgvXFpchKyUTckwTcPHcXpw5cxPa1+zA/eDOmDNuKUd3XoHebuXS2IWhXi2RQhU5fHHRFX372&#10;o9OegJaV/NCGRNG2agA60MmLs+9YMxidfsM0dKpF1A5C59pTuQ7kWj5Pg1udELjXmQG32rPgVmu2&#10;E3WD4d5gMjERbvV90bneBAXy2a3+RG6fBI+Gk+HRaBI61x/PfeO4fTzhQ/A4Ob4uf1eX+12Q69UK&#10;IYKVe+vIe+xQI4jkRGIiKbWu7IeWFUlKFSaQdEg4lXzRvDIJquoktKnphy5NQzG482ISzUbM8j2G&#10;9fPO49C2S7h04j5ibichI7EA6jwzLGrm5RfJ/dkXqTq0yH7JE1kLiQjZO/NNlIfLCj5Bcv8TPQjs&#10;yjm/tJNPv5B93/BHwzcC+UNBPP7ni2u7OABxBnQsCqgcXPXhiisRCJXw6K8JRP78Xn2HLDylqsCA&#10;9OQcxN1Px7XDr7F9yVVETN4L3/6rMKDtbHjWp0OtGYCWFSahGZVBi/L+aFVhCpqX80PrSlPRobrT&#10;6XaqKU54Oh1+qAKPOmHEdHjUng5Pogs/e9YhAVCFuNUKgHvtKSQIgT+/c83tTjj3udXyR+caU9C5&#10;ZhDc6Ng9avG8NUMVEupQI1iB4vAVIgpBR5JAR1kTnUgGHiQgj9pyPZIRf9O5Bu+tZhg/z4R7DZJR&#10;9TnEbOW+utSbBs+60/ibaTw+mPfJbXXDuG8G730Grx3Ge5Jnm07CcT6jO59PvrerGsh0IIGW90OL&#10;cpPRTFTTjySgqrN5TDj6tFiIsV3XYcbYvVgffgEnt8bg8aU0pD7PQ366BiJE/peL5J1Nqqskhz8R&#10;hxO2sn/ySRQKFZCiGkW1yFogtuIika9tzPX9G/6d8Y1A/o3hbLz+HJ/qtu2MRp0Npc4GVme7hRCG&#10;K7JkhFrmKJzbnY5G8Q8uH+FaeBqr3o6SbD3iHmXgwtH72L7yJGZN3gTv/nPQq51E9ZPRvrI/mv/k&#10;i5a/+KF9pWnEdHSsTIdbfR46VY5A5yoL0bX2EnjWCidmwaOm08F2qStOVhw2VQMdeucaJImagfCk&#10;w/esQcdfjduqBKJjFX90quqHDpV90a7iOJ7fW0G78gFo8d00tPkpBC1/CECbXwLQttwUtK8wFe3L&#10;8z4qhHAdhvYVp6NtlSC0qTqNqqYM8l1BINWOE20FdOiCdhX8lfO3K89jfqaz/0nWIWj7Uxja/hxa&#10;dowP78OX98X7qzKFoBKqSvKpRhKpEY5utSL4nDMVAuxaTwiRJEVFJcTWre5sJR3cazKdCLfq4fzd&#10;EnhUX4YOlSJ4/hloy/tv8fMktK4wEW0q+TB9JqF3s2CM7DkXwePWYlX4QZzYeRsxN1KQnayBsZj5&#10;K1n7VT66GuOlfcVqo6qx6XmIkTBwm1aB2IXdLt/FPmgXZTbzpY19ssFv+PfGNwL5N8aX5OECd3FR&#10;Gl4VEuGRNkdZDx278tlq4e95LL84118vDDzzPqjw/HECLh+LxtYl5xHivQ7Du86CZ+NJaFV9NJpX&#10;HolmFUejZRU68lp+VBFT0LHqVBJDCLrWpeNnFO5ek1E5v3erN5PRuETvwXSQIcRMOtgZ6FyNBENH&#10;274ynX55OsiKvnSSPmhTYTzXY4lhaFfZi2piNLo39EGfZhPg1TEA3t1C4ds7DFMGzUHoqMVYMHkD&#10;1oTuwqqQX7Ft4S7sXr4LB9bsxrEtB3Di10OI3HYCZ3acwbnd53D+4EVcPHwZV45fw7VTN3E98hau&#10;nriBK8eu4sLhSzh74DzO7j2LU9tP4OSvx3B00xEcWncIB1YdwvZFO7Fxzq9YHrIGEZMWY6b3PAQO&#10;jcDkfnN4T2G8t0AMaDWZ9zqeSmQsHf0YPttIPs9wtCo/Ci3LjUWrcuP4TJNIIAF8dpIin9+NRONR&#10;k2qNRNOlNpWHopimMc2mMS2JekHo3iCISicAnWqQrKrx3LUmoHVVH7SoPB7NKjAfKo9Fx7q+6Nt2&#10;OiYOWoolIftxYtsjxN5KQfqbPOjUEjR8tZAIbDap6jKSXHQwW7UkC9lmUTpG2O1UJzYJPD63L/n+&#10;rUrrj4JvBPJvjC8LtkC2f1oU8uAmK30H/YGTK1w//2wxqizISirA7bOxVBbHEeKzDMN6BMGj6Wi0&#10;qT4GrauMR6vKPlxPQPvqjLJrBcG97nR4UDl0rh2mwLPObDq/OYyuGVHXYuRNEulSNxidqk9iRD8W&#10;zX4ZihblvRjpD0PLioMZ/Q/heYajV/PxGO4xFRP7z8K0kfMw33811ofvxI6l+3Bs20469b24f+kM&#10;EqPvIjPhKXLfvkBhehxU2a+hzU+BQZUBvSoZuqInfJJUIp6IIu4Tt4ibxB3iHvGIiCWefwXZ5sKz&#10;MrwkXpRBjpG1bONn+xM4TPdh1kZBUxiH4px3KMhMQs67OHx4+wrJTx8i5uZV3D5zCpF7dmLfhnXY&#10;smgjFgWuQ8ioBfAbNBMjPQPQt+U4dGs0Gh1rDkOrSoPRquJQKqLhaFd1OJXQMBLFaKatD9xrTyIZ&#10;+TFtgxRyFlLuTDJ2VvlJ+ocqbULS9tOO+dOmyiS0rDReQcfa/ujXMQSTRi3Esjm7cPLALbx9lQtt&#10;MVWGiIzPFodVgg6xGQYcVmewoWynISn2pVR+uVSsy5C+4d8Z3wjk3xh/QyBwwqk2eIgs4gPKVIlr&#10;0ZU48DY2B9ePPsGGOScwZegK9G8biE51xqNpuRFo/NNwOvgJ6FDDX2lDcBdHJW0UNagu6oWTGMJJ&#10;DKHoXJ2Rc+1ZyrpthVC0qzAb7SvNYLQ9Fa0qTEK7ahNIND48dwDG956F0LErsDh4BXatW4JLJ7fj&#10;/rWjiHt8Drnv78OkegWrhg7a+IpsJyQQR4hDf1oGIQiBfBYieEBEE7E8z24M7eGG2xf2wWpKAWyv&#10;YDORMOx3+ey3CRKI4y4D7jtMmxvEdabPdabZjTLIZ+c22Wez8ruFsN7guQg7SchBMrLzM48DuFaI&#10;ieeWa9jlXh4Scj9yjzGE674F8hx8HtMrmNXP6LyfIf/DAyS/vISHt4/i+tndOLRtBVbPD8Fsf6ZV&#10;3xAMdQtE75aT4MY8aUE11qrCZLT4ZSpa/ixVcQuoWhaTSOYw/aVqLFwh8M41QplXQt7cRnJ3I9F0&#10;qjENbar6oQWDgKaVxqB5lTHo2twPI3vOxvygbTiz7z5eRr1DUYbB2eTx+UK7kZhEAhGnfQl5OMeT&#10;uJrdv+HfG98I5F8aLu//e/v+lkCcvaIEXy5alQlJ8dmIPHYHC+dux5jBc9GjSSAd/yS0Lj8WbcpP&#10;QMcqAXAnETjr7Oeha82F8Kg2X2kw9qg5C13ooLqKk6oejA5VgtCuEp3ZLxMVdKwagJ5NJ2F41wkI&#10;GBGMRSGLsG/jNtw4cwKvHl1mVH4XmoLHsGjpTM0Syb8m3hFvCJKG4zFB1SBO2nGNj3CJaokQJ2+7&#10;yUj4Jh37LTr2W1RS4sRFTYjDFqXxFFkpLzB+4GQ0qdYQZw/v4+/zYNXHUyXw3JZnJINYksELZW23&#10;RMNujeZ5HxNUEvYYgmv5bn3MfY+UYxxW5+9geQqH+Qm3kbRsJAjbIx77gN+jYLPcJW7zN7e4jWvC&#10;ZpW18zvsru13uBYi4rMpxCNkRoVkF8IRokwm3jJt4qlqXkCneoG89Id4HXsddy+ewrHtu7AqfBVm&#10;+CzA2F4h6NdmMjzqjUd7Ko0WP/sqaC/tLswb6SzgXjOM+SbVYiSSWuH8HkEsIOaTZGajQ7VgtK7M&#10;31YYQ5UyDJ3rjseY7vMwN2AL9mw/hyeP3qC4QMX74219sUjVlXTAkAaWbwTyR8A3AvmHQwqWSHzB&#10;171XPkH+uXq/OFHWWKn83nm81UolUdZh3+6qNZBfSl9/aQR36OnoGDnaZOdnC8t30QcjHl1LxLaV&#10;ZzFp+BJ0azMJzaoNQuMq/dGs6hB0rO5LBxOELtKITQfTpcZidK2xAt1qrlLWHlWXonPFhehUeQ5J&#10;JgBNfxpGpzMQ3ZsOx6CO4+A/NAwrw1bjwIbtuHs+Eq+fn8bHjFMwaejUbVLVk0DImuSgOHqJ2q/w&#10;nu/RMT+H1RgDm5mRu+M+rJarxGU+l5MwHHS8dus9PtZDbrtLZSCOmE6eJGAzS/VSGj6kPsaqBbOx&#10;ODwYMXdioC+wYs/mXxH76Cx/847HUoWQrOzm5/z8lOd6QNBpO0hidpIDVYqDSsdseMLtvBcShBCI&#10;7INdfkPCMSfwXl87P9tJIEI0cj4hJgfPQUXisAtRCKkIKQkhPYDFLGRHgrHeZ/49VEjFQWWjkIed&#10;aWEi+Zlf8lzJcOgSYKPysul5XyYqFxKUs8rNSY7O6jNRNLE85jGKsu4iOfYioq9LO81pbF6wFTN9&#10;QzC653h0b+SD9tJt+BdftConQQFVY+WF6FhxKdyqLEWX6suY14vgWYPKhSTjUVt6l01Ch6rj0KbS&#10;cDQr74UmlceiQwM/DOkageWzj+PyyYd4F5eldKJwLmW2J3b6mznTJpXeevJRjhMbLoN8dUGWsuOd&#10;+51VYkpjvRwgm79YlIOJr875xUm/4b8S3wjkHw5nlOYsaPLZZfCuxVko5J+Vx1h4rEA+C5GYSQjO&#10;6UFkqhArHRsLF08jwy+cp6LakGPMam78VImtLdLj9dNUnNl1F4unbsNIj3B0qjUJzcuJc/BH20oB&#10;6FwzBB51pDtrsNITqEttKo7a4fCgQ+lUZRbaVQhB63JT0Kr8eLSr6s1jx2Ngm6kIGBqO1eFLcHL3&#10;ekTfOozM5NswlMTz+hI5S/XNeeIkcYr3d5H+gE7VFEVHy0jbQuKwXiWuw26ikjDKNon4H9HRSvUS&#10;v1N5iMKwcL/JIFE91Qodu1UcNZWGjQRiMT/lNmeknvDyCrx6D0Ob2oPh3nQYWtZ2w5Gd+2E2ZnJ/&#10;AowGUQJUExaJ7jN4T6J4SAYOZxWTnY7eRhKDPZHH8RhHIreLGpLj+JkEYqcysZNg7BY6edsz2B1y&#10;ThKQLRl2YyqfQ0jpAo+T6i1+tsYyT57y3DHMN96/WcDrcZ/dLoqDpMjndTBd7CY+v4GkZKRKMsbB&#10;quP96LndTHK13qXpMF3MXDP9QDIC1RhskTwXgcuEkIukzXviKayGc8jNiMSrB7dw7fAdbF+0H6Hj&#10;ZmBkl4kkFX90qDwF7cpPJvzQkXbgXi0EntVDSSZh6F57NhUnFSbVithCl3pzmPchaFZuMpr+PB4t&#10;K49Hn1ZBPN8abF1xBNHXnqEom7YntvjbQpuW8SZKLy5RKDI7gVSlcvNv/p7HlHUrZmJwg+wQAnFB&#10;tnOTC18sn453QjnhN/wD8I1A/uEQA3dGVZ8MXiAF4FMhEKVh5fESe8laeuPLX2ELicqkT77dbqRj&#10;0tMpSWd/PQulpuz3zpUqz4wnt5KwY8UZTBi4EF0aj0fbakPRvPwQksY4paHVo+ZcYnFZ19AV8KTC&#10;8KzJiLT6TKUXUNtKvmhdcSTaVaO6aDYYPgO8sXh6GI7tWI+nt0/iw9vb0BTd5225VIQ0TJM07Iy4&#10;TXR4Zjo0O8nDTvKw0tGJ8zMyijZG09Heo7MkeYgDVKqm6EDtdxSn66BDliof2Bipm6U6SKJ4Om2S&#10;i5m/V5SGPUNZ22xCKk/5mxSSwzNsWTcd3oN9EHUhAR9el2B1xEasWhiBtLdSBfaKaiaa6ZYEoyYT&#10;ue/TkJXyHnkZaXT6WSSFRF6H6sPO40yveP0PUBW+R9LLaCQ8j8K7xCiqEpKGI47neM3j3/B+Y5kn&#10;VESiUKwfeA0h7hKuE3i/TAeqETh4rIWqyyFE9J73Hc97pgKyyX1TiTD97GY+o4XqgmRpt10lYZ7m&#10;cae5/yrv6SaPIRkJYcgxlntlkOOZdlaStO0s10LQVDNCRvIZe4jNxEFCjpU2pGck25soyDmLhKcn&#10;cPXoIWyKWAu/wX4Y0Ho4AwMvtKs0mgHDZHQoPwMelZeiW9WNJJHF6FyXJFNnMjzqSyeJWehQfQba&#10;VQlD81+CqEID4EbCGe62BkuCT+LG6ZfIz9TQBsTuxbZ15IcSmM06kicJxEImUBhE1DIJRlrtFfUs&#10;7SnOf65fypo7v4KrTH3DPwvfCOSfAidJfIKQiRScTxCSUCiF5UQJzvhZervYpMuUtGlIF1tlXiM5&#10;ns6KcNhLUVRQgIc3n2P1vP0Y128JOtcLRDNGly0rBqF9Fek6OwOetaRHVATca0Sgc9W5JIyF8Kwx&#10;H52rzUa7iqFoW3EKOtcaychyDCYOnIp1c1fg0pG9SHp6DqqPdEwWaV9g9KuATsl+lc5RnN1ROq3T&#10;vK3rsBrvMGpmZC2EIe0VFjpB8wOSCqNrRucOYwwfXaqopP7/Cn8jTpIk5OAxVBwKbCQYhTgY8ZsZ&#10;iRvo/Bxvec0Ufk+FWZ3PfWl8bqoRpZrpFRELdUkCTKVmPL32ATeOx8FYTMVnK6VDTiL5SOT/gucp&#10;wLtX7zDE0x9DPaZjqGcont4RhUGHZ6WSofN32OnsrSU4vP0UOjYcgLb1umP8UG9kZ4hyeU8nL1Vh&#10;hP0l84v3SZJ4nxiLyL3nceX4LXxMTeFxGdz/nGkTxzRIQ2leMrLT4lCc/5r3/oaKSghG1BBJxkx1&#10;w3MAfM7feneR7EikDiuJlemhEIyoECFsUTyyljYUC9NLGveVBv4bXAsu89rME8dOrvcRF3mdK0yj&#10;U7DahFBOEEL6co67MBTfREbyRdw+vxc7V6zCrPGzMLyzn9LluE35MWhZfhzaVyeB1JJpXoJJHrOo&#10;WheiU3UGILVWwrPOagYdy9GiXCgaS4+62sPRu/0UzJ26HVdOvcD71wUwy/yRZYvdRtt1SPAjykQg&#10;O0WdS5D0iTycBCKE8XW5ceHzsvUN/0h8I5B/ClwRlBQNKQBCAhK1yihfWTuruBTprjSA81g5/POf&#10;CsoWmTfq1vmnWBS2FV7dZqJdbV9lHqaWlfzRoVoQo8JguNUJJHnMhme1NehSYw08aixCxyokCyqM&#10;VhWHoG31PujVchCmDA/E6rlLcfnkTrx9dRHaYomqpY5dSEOcjTh6cfgXYDISumuMZm8wepdqKEbC&#10;jH5tplt0mM7qFoflGh3WeTou2RfNR5O6fDpLIRIzI286PtAxwi7XkG62GQQdOBUAHC95Hqn3fwGL&#10;8RWvmUHn+wK7N67BvOBZWDpzNXLSJapnNM+oGnaqAnHEKEDWm2L0aDkdtb/viX0bD3OblsohkSQS&#10;y+Pp2O0aJEZnoFW1UWhWYRJq/Wk01kecYbIzP6hs7GVtKUZVCSZ7LUajn8eiRZUxGN7DD4XZUhWW&#10;TceeTidIguD1ne0RmTi59xgaluuBZkzTJcG/wqzN4XYhPR5nzsO2NRvg1sINqxfOp8JJpVMnYcjv&#10;HXJOHUp47se3onD+4Bmc2nUc0VdvoTRHqqJyeV9UPvKcNuaFjeSrNNozfewkG2nQNzOvLNwuSsVG&#10;IjGSYKSdiKrFSsVhMz5Qep/ZrZJ/Z5hWZ0j0l3gfx3nevbyGEIpUgYlSI3FpY5CdegsxNw5j/8b5&#10;CJsQgIHtA+BezwctKo5AywreaF9titJd26N2ONxqEjXmwk0GgTaYjM71J6N1tQAGMCG0xVno1Wol&#10;grz34diuW3ifnEU7ksBJFjFmJxnI2BJR30IforldUNT3b2XDVQXsUvGflytZXN+/4b8a3wjkHw4u&#10;vzl/+S6VVFIvLNGXEMingiEjgKXQ2K0SQX/GGFx0hXbcv/waS2ccwBCPOXSEk9BYpgKpOB1tKkWw&#10;IC+hwlgE9+qzGR0Go0vdKVQdwehUeTbalJuKVowouzYciTE9xmHJ9Ok4d2gtkl4eg75IegJJddQV&#10;4izVzxH6VEavjkO8n+Mwm04waj7H+yE5KA3D4pTonAirgU5LqToRVcFtlkt0sCQPGx2zVMNYxKHR&#10;6YkTlDYIqe8XNWN7RcWQiBtnjmDP+s1YM38ZXj2We8jhszO6J4HJGijEgc17UO/nzmj4MxVBrWGI&#10;j5EoXaL8F7xmPAw6OnJHCQ5uOk/nNQFNKg3CAI9RSE+WqqMSEkMiIQ7djDdPc9C7TTBaV/Wnk/PD&#10;YLdZyE3J4r4CXk/Om46Xj56hfZ1x6FBjDtpUDcSwbsHIzxRSyIfNzvuzEUq1lKiGYuzbdJLR92i0&#10;qRKMjnUm4sV9OU8hn5cE4TBi3rQVqPA/GmGG32ymTx4hv80iUepwZt9ljOkZhA41R6HWfwxC05/H&#10;oXmFkfByn4ojvx6HtqSI6feBaUwFp7QDMS0t8bAb+Dy8D9izmKZxfL47sJov8prMH8tLbotn+j7j&#10;cUx3IRRRJ1QidrOsheSvcJuQ5xl+Pkuc477z/L2c4xLvTxr4r8Guv4+st49w4+wRbF6ykMTqja7N&#10;e6FNjV5oVXkw2lSWwZEBVCLSjjaTpLKAancpFcpytK+6jHY5j2Q9DY0reqNHW3/M8N+AM0fvIzOF&#10;6fPZooxfdYjmMMNKhWKVUfAsH1IenD28XGXEhc/Ll5STz79/w38lvhHIPxw0ca4UiLpgYXASiIHR&#10;l0wbwnhLRojbHYyWKevtQiLOxag2I5lOb+uysxjZbTEdlMw2OwktK09EG6VqIRSda80lUSxFl5rL&#10;4SFVC9Ui0KnKdLSv4If2lb0woO0QzPYJwf61GxF76wyKP9CpG0VdSGO3OIwDvLH9vNPdsNp38r72&#10;cft+mM17iEN0rCQVG52J+S7MultUIedg5TarmU5GomKperFJzypGxHYZ8yDVRdKI/BDSKG6zPuCz&#10;kTxsj3guISBRBBlQ5WbCq8doKgZ31PuhP6PdFTBpSnnMW+U4abuAtRCLQ9Yrs+G2q7wA7eisntwR&#10;B53H/Yl0gm947jQYSvIxZcQSNKvkDc+mPmhcpQt2rN5Pv2Okc8yESS8EYkFaXA66t5qA9rXHY4h7&#10;BFrVGEQilXYDkrlDov48bFq+Ga1rjMWYbrtIIAEY7BGErPfZ3EcysksVWiHzTNSDqBoVtq+KRMsq&#10;AehUaz4alxuPmX7L+Bx0/PZiBs4mzJmyAbW+74EV4Vv5GzpEWzYs+mJsWLQDLasNQL0fe1MJBsN/&#10;yEYEj9yJIZ3mouEvfVD/Fw+ETVyKktwCniuVhPMCVksqPmY8wYKZQVgxdwHuXr4Mqy6T90XFJg34&#10;VIqwSR7I/Ukbj7SxiII8z7SSasVbxB2mC0nEdAcW7VXYDNdIUMxfk7RXMS3MDBYsp7mWNiwqFRzh&#10;ubiNKkVTfAVJz04icu8mLJ42C6O6+cCzwRC0LE9FWz6MdrcAHjUXoEudeVQp4ehcZxbc6zO4qRuB&#10;1lVmUNUFoXmViejbYToWhuzFvSuvofoo7SA8vbJIWdDCaivmJmk/MRFmKj8ZCW+iPUrZEIX+JZhA&#10;3/APwjcC+YeD5YOrvyEQh4mFggXD4qAzVg5zLiwPbxPTcXj7efiPWgj3xjJF+Bi0rOCPjtVZIGvO&#10;V6oMOkuvqXoyQCyM26VXlTed7HB0qjEEXu0nYmnAelw6sA+pCQdgVEl3WalHFydB52A7RUI4Apv+&#10;APnqIJ3LMe5nNErlYDOd5nc6HGXcBX9np4OxXqYzorJQ6tgvwWrkNstz6EuTEHv3PB3KVmxZtgh7&#10;1q5D1LlbyEmmA1WmcI8lgTzhb6ThO5rPKtGwEMxHOn0dJg+fR0KUqThmo231cYi6TCJyFDJKl/aA&#10;VGiLPmBsXyqsyqFUV5sY9Ybg2klRKvJCpjQ+zweuNYi5/Rgd649B71azsH7eCbSpNRj9OvojOzmX&#10;+3Uw69O5tiLzbTbcmgyBW6NR2LrkAjo2HIJJI6bDppMMMKAkPwuDu4xE33bB2LrgMVpXH4+hXaYi&#10;+70oEBWdWRGdtIrPQwKjWrJZNVgefgBNy0/G+N57MdRtqUJK9y4JQTPDjRZMG7saNf7UFxsWS7Ua&#10;M5e/P7EnEg0r9EDTSgOxbOZupMXzfAYLHboeeRk5VDWH0b5+PzQo1xdr5u5hXvC65ndMmwLcv3EB&#10;TWo0Q80fmmPsgCkozRZyS6EqusV0u4UPyRdwi4rhbdwjWLWxzLMbvOZlPr705HpEkPRJGDbjWZ6P&#10;26k+bIZI3u4F5TOoSESZwBzJvDrKZ90Ji3ELz72bx59w/sYRRXH1BAWZ93Dv4nZsXDAbE/sGoUcj&#10;sdP+aF1pBDpU84W7THZZZzY61QynXc6DZ/0l6FiDirhqENPMh0Ttg1G95mL9oqN4GpUIk07IQBYr&#10;r0EyoQqXUfBmk5CIjHNylEHKkbNziaw/lbVv+K/GNwL5h4NlgSsngYhMF6O30BmxADh3K4u22KRE&#10;ZHMDt6JrCxaumsPRrPIItKs5SZkqRKYEcZceVNVlUN9qeFRdhVY/h6DJTyPgXm8gRvcYhOVhE3Dn&#10;7HLkvCMxmOkQRGHgKG9jPyyGrXT8O+j0DtD5U3GYuF1xFCQEHVWF/jxv8C63E0rkKnXvT+lQ7vPz&#10;TTqTcyzMZ2A1UVEYUpEU8wTTRk2HW73+qP3nNmj4oxsafO/JaHQ4RnZahshdl2BQSxfYVCorqe6J&#10;p09gdGyjgnDkMAK2Y17gFrSuNhG9m64kkXhjysjZMKgY6dvyebwKyc9i0alhP4ztvgbjuu5Hk5/9&#10;sXP1ce6T3mcfFWfMk2HlnC2o8j+7Y9aEgyjOMmDS4BWo+Zf+2LxUGo55hJWEw8TOepcDj+ZeaE2C&#10;eXAhEdO8l6F5tR5IeCyDGIGHV2LRoII75vjtwp2T79Gi2lAqEH9kpfJavKbdUcw00HMtBEaFYbNh&#10;/vTtqPrnwVgeehln9sai/k+DSRpL+BxUUwY7fActQYMfR2LXaqYvl5y0VPRu5436P/fFunn7YFJL&#10;FY08j7QHvVbSi4mDrSsP8Fz90IOKKTGWikzeZOjQYd+WPWhZsxfa1fYmWQ1D1EVRf0JwJAfHO+xc&#10;tQp1v28Ov8GBMBVncJu0l9xjPktbFPNB1kpXahIFrhKXmeenmMeiOBhcWEgm1pPECSoTBhokGodU&#10;dVkjSUbHSSS0LbEf6yH+VrpqM+CwXaSSuIbHN/Zjx8p5mDrcF92bDEI7pl/LiqPQofpkdG1EW6k7&#10;1Tm1TY25yswFnWoGoSXzvWmFIehQdzgmeUVQEUahMJ3PKjVVsog6IaSsWK0uEhECkXIkwZiQ/zcV&#10;8o/CNwL5h8Np/ArE+JWI6dPy9s0HbNt0FiMGzkermv5oVpFqoloQI/JAdK47nRFcKBWHTAc+C52q&#10;TUf7SkFoU3E8FchIjOkegI3zVuLR5UMoyiRhSNdYkBQg1TebSAqMHHXy+TCdwAGu+VkIxHyIJEDV&#10;YaDDMFFpyLgMGyNR03mYtdLIncDfJqEo+xGM6ud0GM9h1l2hY5doNhWPr91Btyb9UP+77rwvX0wf&#10;uR7rZx3EDO/l6N3cBw2/74+G5Ttgy+rlMGjz6GwyCWn8loZqEgjPIQmyedkhNCw3AJP6b8GkAWvQ&#10;snoP3DhzR5JFWS4ePYfGlVtjy6KTWBJ0HLX+PAKLQjYzWYU4pB7djrz0PAzvEYCmFccgcrtUbwHH&#10;f32MRr/4oFfbsfiQQqUi+cBINje1kNsmoEnFwXh+JwVXjjxXqpc2zKPzpB9fEXaCUf8g3Dr5Go+v&#10;pKF59T7o08GH5xDFQQKRaiybTCooVSka+nkSSOgOVPlLXywKOwB9oRkT+m3h+Yfg1vkrMJUY4Dtw&#10;KQlkNE7uEOUE3Ll4DY3KD0LvtlOQ+FTaeahGbRk8bwIM+mcwG98ybYwoSNdgoNs0ElpXHNyxU9lG&#10;D4oFoSvRrMoQeDQIR8NfxmHpjO1MWyHc5zwkDRGTF6Lun3phlvdm2HVUgULYNqpPizS4kzykJ5z1&#10;JdS5j/Hy/l5kJJ9h5P+EdsL7s/A4qhNn12CqEWkXMVJ1ivo0naQdHCOBHCb2MUDZS3vh2nRA2QaH&#10;ELsEIVdRmnMGr6IP4cCWlQjxngbPRkPR9JchJJMJ6EQV2Y2BUPc6c9ClZii6yaSaNafCrbY/legE&#10;NK8wGkM6zsHqiON4dD8eeu2n8qL0LVHgCsSkKvgbgfwj8Y1A/i7EYF2NdfJZjFMiHlf/EOcoDTFg&#10;GZvhjILkmN8qcrnIZzmXbJdzSJQpPUqci1ZlxL3riVg4cx96dpiGptWHolEVL3RgYWpbNRzutRfD&#10;o84ydK6xCG4y9Xn1YLSqMAytq3THcI+RWDkzBDdOr6SDl0IrjZ6E9TL0xSdhUZEUZI4maRg3XYdD&#10;T8evZ4Rp4rEmkouBZEEycCiNriQdmU5DeunYjtMRnaRfvw1N4SNsXbYUo3uNwtUTdA52GaVNYkEy&#10;0l8kY2A7H6qOtpg6bA5eRb0m6TBi1GTTmeQg9eV97CRx7N+8DdE37sKkZaTuKKQKSaDjle6vCXSY&#10;EvHbcPrgeTSs2BljeoXj7pk4tKvbFz4Dg6EvcKbVunnbUb9CC9y/FIP96yNR6699EOS9kFExI3ab&#10;s63o2oloKrWRaF9jOgKH7cT8aRsxcfBCdGS027jCcKybTxVSljW5b4vRs3UQmlQYg9g7qSjMUMOj&#10;qTeGeazEmygjhnRegC7NJiDvnRoPL75nhD8KPdv4IetNAX/NfKYCcNCRO+TFTMx/GfQfNG4dqv21&#10;N1bNdaqde+dTSIr9MGlYCIpSLRjXexXqU4Ec335b2X9o+wk6fi8M6z4dOjVJ0F5KVZjNdToddBrz&#10;gNeSNzryEaeMXojqP7TBxhUb+EsTjCWlGNM3DC2r+GDG+CPo03YGCW4icqlqpN1DlZeKUV2C0Oh7&#10;LxxYK72rSnheqhc7VaO0P1mpJm0ydUoS7kRGok21jhjbezByU6gMrRmwauMockg4imIkZJYAo9gK&#10;icF2murzIKwMQuxmPquZakQfSeK5SKV1kQHHPh63h+fZx98JoZzgby5TBd0iUUVi6+LlDBQmo0eD&#10;0WhdbgTaV5yIbrVnUo3I+1RmoEs9eR+K830sMpV+U8nTJiMwecwinD36AB8zREXytmRRildZWZUR&#10;tV/MBiw7XXBucwZtn+PrY13fBd/I6D/DNwL5TyHGI85LekjJWshBiEKG9Vn5yTVOXD7pCDW3Sm8R&#10;MUqaIm3RqTZIKRaShtJILtUTAis+Zubh5N4bmDxkDTrUCkbjn6agDRWFB52dR/0p6CxTntePgEe9&#10;CHQkkbT6JQRtKkxB32aTMHdiCJ3lSuS+20UCoHOgYgDWc72Et7oHDk0UloaOg0//LnS8obhweBcy&#10;4q6xcIvjkqqsy7BpJZp8QRKJo/97AYv2LrJTzsJQLNNl3IdNBvjhBvQlMZg4KAwV/rfBWBxC56U0&#10;jgtJ5WLTnCto8Jcx8HKfiA/J4mikwVZ6Qt3nca6uuVIv70wTshevlQOL+S3LfArTio7SLm0TDty5&#10;dANt6rnRSY9F6vMCzAvYiHo/dcblQw+VJpQJ/Regfb1+KM3Q4NzBC6j1gzu8ugYy0pdonKflMXMm&#10;HUDz8iFoXXkOGvzgi3o/9kOTqp5oXWsEmpUPRfcmi/HupbPXTz6dUJ+2EWhUzgd3Lkj0D0b0q9C6&#10;ehCmDrmKltW8MWvqfLk1PDj/AY1+CkCPVmHIeisRPhfpLqTkpYDWQSE0xWszqv+5N7avIHFzt0Vt&#10;RuDYeWheeQTWzXqAMd22olXVcbh0VNIYOLHjFhr8Mgj9O01FDhWROD+bpZgkIgMSmZbSvkKVoy+y&#10;wW/kYtT+yQM710iXWxUy37xDz+bTGckH4FbkC6yJ2MZzdcf5w0LuaqQ8jUe3BlPpgH1x85zkezJs&#10;jkc8dwLVgnQ6eEpIx4do/nYOav9fgzFxYAD0pVQv0hCve0FyyMDtyDOI3PcrMt9eIqk95jZpfBcV&#10;cpAEd4jnOsTt0o52loGJEIi0o3C7gepEd4zbTpFceKx+B21TOg84FYo6awdibmzHhohFGOHhi/ZV&#10;vdGinMwU7If2taagYz1/dG4YDLeGc1k+QhgUcF9FbzSvOBpenhHYvOgs4qOZRhKPySJljarMobxx&#10;kcpQmWLa2U4ii3QNdpZdKcMSEIpaEchnKe+u5XMSEbv9RiL/K3wjkP8UYjgu5eHcJpVOYoaiPcQM&#10;nROMWGFmFGpTuhnScGW0OJnDauFRVv7Oab+/LWmJuYzKr2GY52qlj3yzcoFoW80PbnV90bXRRGWK&#10;7s61gqg0FqFDtQg0LzcS7g36IXjMZBzbvhpvn0dSSdzl7UnVwjEWSoIFFMZtJITdJIRr0GU9Q/Bo&#10;HxY6dzT7qTtq/B+9sHHuJhb6x0h6sZfOehmJQbrZXuW2u3gedQIzJ0yBV+eRWD1zDaNbIYI3dPTS&#10;hTOOCmI36n03EoM6BaIgO5bbnqH0YzzGdluMxt+PwrblO7mtgOcSR1xGGPSr6mwjVUgaHl16jIMb&#10;j2JF+CLEP73HNCmCzS5jKLJZ4GUgJBD/LBHuzQagQ92ReH4jEynRuXTigzG+zwK8vlOKbk0DMKJb&#10;CGxqB26evo8mlQZjYOeZ+JAkVVhAyosceDTxQ7OKkzF9zFEc2nwXx3dfx8UTN3BqbxT6tluH2t/7&#10;YOU8ccBUIBnF6N1uDhpVHIeLJ8WRUqddf4IWVSejTfUItKg1GpdPS3dm4PH1VDQs748uLQPx7rWM&#10;VeGiRL2fCESf74DvoLWo+V1v7N9Agi3L99h7r0lgY+kUQ/kMEWhfdxxun3VWr728/w6tao5QyOr0&#10;TumRxo10glZlVDwJ1irtGaTzS6+VXnetqk1A1CVpAzHi7pX7aFFpIm1mLlLjsnH38l3U+8UDMyev&#10;4XlsuHnyDlpVHIteLcLw9qV0F06Exf4YJqMMkpRBkJKPz6lUkzDKMxjNvgvE7pVMG0csFSIVquMu&#10;NHmxVE2BqPY/muHXZRG0uRj+7hpMqiP8LEpE2k/ukeOkXYwEYtsDs2kz7WA3bfEg/fgxksghkoio&#10;FNombdSu/RV2Ne1FrmGn7dKOCzLv4GbkWSycsgr92k1Ay6oD0YIqvGPdAHSqE04lMhedq89C1zoy&#10;6eMcKvCpaFbBl+kZiEXTdyA2KhEGjTCJkoBcsXRSEtptRgZCMo2Ks4HdCSnHUrZdNQFCIt+I4v8f&#10;fCOQvwexx88IwPVVTE1MTuCMX5x7hDhsdAB2Rqeu9yXIYrc48PJpIpbP3o9ezVei6c+hjLRC0Lb6&#10;VLg39Idno/EkkLFKxOjGgtKmXBhaVxyDQR3GYPnMMMTc2cTIUKpFCNt2WPUEozy79iSjc2m/OEpS&#10;OUGchMMQCavmLAqzIpGedBl3zh3Fye2H8ObZQ+S8oSNt3RWd67bG84e7eL9Hec6zuH5yF5r92B/K&#10;W/t+mYhFQZugKZRIO57HPMSrmAtwbzQSzSt54dZ5khfJ4l3SHfRtM4UR4QhcPsWIm+rDoo3D/SvX&#10;sWX+aYSPi4RXh1V0cPLe8mFoUaEfmlbujPPHRC2RdK3ZTLd8ppNWSdTs1CL07zwFDX8ZgquHqIqY&#10;uAuDDlARjMHUYdvoVEZjrj+jWGZL3KMUdKoXiA71ppH8pPcVsGfTOdSv2BOeLf1IKmpl2+fLpsU3&#10;Ub/CaHRu1R+pyckozdORsAJQ8U+9cf44SY2LqkiF4b0Wovz/dwg8WvngY5aoIyDm7lvU+HEwWtYd&#10;jNevpBswb1npCSTVWNLDDCjNMmB4zwjU/rkXTuyWqiEew2eQmWZmB/yqTETYvj6j6wYj8eC6qDVm&#10;W4kF08avQdX/2Q8D2y7F85tZTuMS6cqARCLphOi3GNMzHLX/NArje28kccv1HDiw+TTq/nUcRnoK&#10;4ZtRlJOFfp3GwbOpL3KT83Bw3RmS/lD4DlgHXYGM9E6CxfaMQUGSQiBmGUeCd3h6/SU6VgmHW7WF&#10;SLgvRJNE+5Xq0OuIe3IFbgxo2pBkb5+VNo37VBrSIUPacOJhL2U6piWg5EMcbVEGNUpj/AESyn5Y&#10;9Ht5ncP05SQS0x6qkJ1c71OIw66JhL3kNFXKXjr6HbAYDvB3V2jTV0h2O7F3UxgmDB6JjrVGoumP&#10;gXCvugoe1VbDvdoyZeYEGRTrUS8E7WrKe+QHk5SHY+bEjbh17jk0Rc7qTFkcNhPLo7wIy0UUkrhc&#10;lKIpBCJpKce79ktpVjLgK3zmE77hN3wjkP8UNByX/ZQtokBcKkR0iLM1pGzhT5Rajc+ON6jMuHcl&#10;FnOmblRewNSkgjdaV1iEjjXmoUvDEHg2pOKo4wP3Wv5wqxGEVr+MQ6eqEzB10Fwc27YA6cl76IQk&#10;0mP0hrWMDCMYnUq9/0Y6pv0kDBZYI0nAxMjReJhrFlbLTjqHbTxeqqqeIj/9LgvWbuzbuBSrwlgQ&#10;a4RgYrdNSHslEagccxQfUx5irMcCtPpeenYtQMOf+iJkfDjyMmWU9XvoShMxrn8Aav+lP9ZHkLQc&#10;DuTlPMYQ9yloUt4LJ/fJ+ACSgSULoZOC8dP/1hoNfvBWXjQ1yG0aBrYPo6oKQLvaw/HgqjP6ttoK&#10;6NDy6GT0Clno8m0YN3Aeav0wBAc2OhvPEx9+RCemUaMKQxmpj8bx7U5Hn5GUB7cm01D3l7G4eykZ&#10;2lITBvXwxY//owFmB66HVcfcsUh1hoZKsFTxx4UZJvRyC0KNSo2xcvkSFOcZMCdoPwZ2C8fD2zIi&#10;nJnHA4/uuY+xA9dgz5ZLjKbFuTiQ+roAMwK2Y+HsrcjOlF5YzBLlvSrO8TuyZKeWoFu7iaj4l3Y4&#10;tV8mUeR/q9MYXj36gA6Nx6Hmz93RuEZ3PI+WHlbcwUu+i8/FYI8ZqPEffakWgrB54Wk8vPgGDy4m&#10;YcP8w+jdxgf1fuyOrlRXj69IlSB/ZjIi3H8Dav1pHGaOP0TfJw5QT4X3K6r9qZ/ytsElwftQ/4eh&#10;WB4qvajkPqgobfGwWGT6lXe8byGxPGxffBrNf5yBXo3n4/X9PAYfUsUnJPmO6X0Y9f8yEoPbzSRJ&#10;JPHCEjw8Z3DyBKd378VsnwiM6RqIUV0mYqZPME7u3MR0kOoyKjrHZRICCUTGFtn2kTx2w6YlYWhJ&#10;TgYqNO1lqkkqFfNmEs56kshS5tky/nYzs+IwSnMu4M7Z45g3aTH6NaNK/1kmfGSwpbzaOAidpbG9&#10;ThADL3mv/lQ0LTcBrVh2fAdH4MyB27zHz4MIV7gnmaJs4CJkIQTyeyQimeNa5Afy/Ru+xjcC+buQ&#10;RQxImEEMSxrKPxmas72Dkaidx8juMuM0llpx7/JLTB2zHK1rjmHk7os21YLRSaZ5qDcDnnWnoyPV&#10;h7yIqXX5KSSO8RjUyg9rZixGzPX90BZKlE7SsK+BzbgOFuNmqo4NcPCzw7gadv0aYivtnsRh289r&#10;72Rk+CvJg7AK6dxASdYrbF28h4pjIhr+3BV1vm+FBt93QYsfZmJAk1+xc+kxFOVJT60bLMTJWDBl&#10;JVqVnwSfHpsxcfAcVP1zY0weHogPKTKnEyP4RXtQk85JGoI1OSo+aybCA1ah5l/6wndoMBWLjPcA&#10;rp6+iMUz1iJyz20kPklFXmo+Fc0eXnsMhtBR5qVJF1Sp5iuCySIjuWXAJDeRR4J8VqDSn7tj4XQ6&#10;HSatg755YdhuVP5LJzSq2hfPoiRCJhlkqzCifwQ6MNq+cvYpslILMX3qfMwMXoLY6ESFMCwmE6Pt&#10;Yl5HS2JjMjHbkqSq5/ZDJCS8hEFnga4YvG8HnRf3M1o1mXTgfxI/L8/jbTYZc6BnlMwc53blODpj&#10;mUnWSgViLRvYJvleUmDEpcgY7Nt2AUkv05VtNouN92CVZgxuv4RRg0MQ4DsH799K1Z2cT+yKRBmb&#10;isnDZqHujx6o/V1vNP55FMl3Mur8dQiDjkEY0WMaHlyTEfw8mNctyinCyF7haPCTL3avoRqQhIIK&#10;D68/o735YSQDhGGeC9Cs4igc2iJkLGHPO95vKszm97xnScd30Jd8wKRB86l2J6Jd9VHo3mQSArwW&#10;Y+eaPXhy/QEChq5Aw+9GY+n0NTR9mafrHdXwGYzrM44OuwcafCej0AdRTfdB/e+68PsAEsosPLxC&#10;0rLF0VZlnjTpkLGfQQ8Vr/QANJBA9JFM5NNlyoQ2baXdmrfArlvP35BQ9PxMxQJE8vsJvHuxFwc3&#10;LsPYHgPRobon2lTwgmetMHStLbMtLIBHrfksTxKkhKJFxcloUXkchnedg2M7rqPwg7OKU1lcxZp5&#10;o3T/VSa+lLZJIRBp65R0dCmVssKsLK4ffsPn+EYg/ynEiKTEikGJgUmkoqGxqWG2lDgdCx2IxUyj&#10;k8O5WPQOPLgeh2CfVZTV3izA3uhQYzoNewE6UX53qjYPnnVC0KXOLJJGIDpW8Yd31yDsXb0U7xOk&#10;/pkqAhu5XkkyWMpCxcKlZUEySkGS6ql9jOo2cft6mFnwpLrAUBIJk+oindUeKqAtvJfzUOW9wUzv&#10;LWj05wC0+Gk6vLuvZ0S6A8tC1yJo2Fq0KOeDRlQZweP9kJ8p9f95uHj0uOIMJNp8fOsxVdMC1KDj&#10;9u4djoyEAsTff4/WVcegY+3JSHwkPadK+ayP0aq6F1pUG4QZvuuQHu9soHYtFp0VezceR6cGo6hq&#10;hmDnKml8Z8radEyyAtgcH+nUhHicTnjpnM2o8Nc2mDZpJczStMB0TXj+HsGTl2LdsgMo+ijkQ9o2&#10;GpGS9BGpyYVQFZuVKsLPs018uo3XUQZnSvsUGUS+f75QoCjEItVMMkelRUY3W7XKZ9c2mT7fbNNw&#10;n1RJ8njCTAIx2gR2mMgkZqud9sB9n59fjlXOIQRCtSr7uE1mpRGxIJDzK/dUZjvF2WqcPXgX4VN2&#10;YGTPJRjebQlCxu3A8Z1RKPogVVA8VGyNS9KL92hbfxTq/TIKN89SGShBTT5U+TqM6beGpDMF7WtN&#10;VKZhib4uqoVpJLMAO3KYJjlMQunOnI2k2Hh0aeKD9rVHw6urLzrXH41GP3uhxp880a7WCHRitN+8&#10;0mhcOiFVnfl49fAe+rQZijp/7on+raZj2+ITeHj5DqIuXcLu1fvg1SECdf9jNHq2GILnUbd42UQG&#10;PudhJXHYzLRvM9USFbPDdIS2LApaCGQPbZrKxLCL+6SdhGvDr1yvoc0vYCLN4bUXM1O2oCR7N26c&#10;WI/pI0NIHpPQ6scAdKg4E13rzIV77amQVyV71l6lTPDYquI0tK7mi1E9w0kkDKiUqr+yRfJHBu1a&#10;zQrk3e9W5rNN1LBS3iVjvhHI38M3AvlP4RqgJIXTSR7Su8VqLaXBaemkuI9OQBaz3oq7l58iYMxi&#10;tK0zEi2rjkXHWpTXMn1DrblwU17SE0HMQtsK0kg+Ev6D/HFu/zo6BxmEJdHWEp5zDgvcQhYmKgzj&#10;WtgMm2Eu3UXZzwLMSE4KoVmzhdc9xlu8h2uRKzHVywdHN2+l07tOm2chtd/BtmUrGMV2h1t9LxzY&#10;shuqgufczqjT+g7qvNc4ufsYOtUfino/dMfqcOlZZUT2uyT0bOWDZhWG4/qZ0zDpzVgYuBOV/89e&#10;GNNjAZ5ceQ+/QWtR//sR2LNG6rpLYTfpsXXlMTStMpjRsxcGuc3DpoUncObADezaeAIThy5R5umq&#10;891ARARspgOQBk06VLuBzjePzj2fkK69JGgSQ/zztzh9/BYS46QLKx9ZondxtE6/SUfkoEowULVI&#10;QXcuVjpxC504/TnzxemYLfQBzB4FJm4wkgiMdORG/t5I5jDSaRgsdhh43t/Ag41WvXLM59sMVh1h&#10;5GcbDLKPjkfPC+kIA8nEwPs08DpGHm+W6ypwwGwiufD+zTzewuPIQc77I5R74++sAn4XwhKnpizc&#10;pyEpFn/UMyAp28ZFasoUouT/hGcp6O8ZgP7u05H2WtqqZDyKDGgENi87i/rlRqJNjbHo13EqslJk&#10;u7QDZCpk7VAGPsqcXyoc2BRJwhiBQZ2nIzn2Ld69zMXBzZcxf+qv6EWCaPyzH/q080NOWjyDgRL4&#10;ec1HPaoML7f5iLufzXsWYpOOEzKAMQFpiYnw6T+barMvpo0Kh77wHZXfHRg1B6i4aLNmwnqK2X2Q&#10;2E07Ps/1Rdr3QT63KJRNVB4MjEwMhBgogeUAhmV89giqtdn8rQRNZ6AruICHl3Zj4ZQQ9Go6GG0q&#10;DkHnahPhWWMmsVJBxyosbySWNlX90aLKKIzoPgNHd15BSa6TjCUdpaOWlXbgtEnpACNl/TMC+Y1D&#10;vvYN3yD4RiB/B85/0nNDuvCKcZnoBEywGFnKaWPixx5cjUPA6KWMssegScVh6FBrKjzqzkbHavLe&#10;6TAacQDltbxHvDe6NuqB2b6+uHV2A0rySAq2nXQeK+hwlpE4VsCmXg27ei3PS+VhXs19G7neyQK0&#10;kwVxMyM1frceor+PQlZiPCYNmIO6/9cQLJi0AjqVVFVcRsbrKyz8w9CkXHfs3bye26TNIZKF4yzv&#10;/RYLi4wLScGRbadIBl7o2nQy3j5jFMuoPpTKqc73A7AwdD4f3wZNrgmrZx9B7e+6KNN4jOq2AI1+&#10;8EHgiPW8LyepmvQWHNx2BT3bTkMdqowaP/RB1b+6o8b3XVHr+6HoWHcu1oSfJ3k4eytJ2lnMEtnL&#10;RHl6ZS1vUZTqIiXZyxYjycnIa4iKkHIsvTEtLOx2BwnDrlOUgdFK506vbTBRDdC5mrjfKBCi4OnE&#10;qSuEQBYy8DwGemwDyUZPMtCZBY4yMESgs9dZjM7t/J0C2WcxERp+5j5eR7ZreT4N2UBLM1B+yzWT&#10;gdcuIyjCzGs4SUuUipkgCZHIhNB4CUXJmMgeQmYmnpOXVsjS2etU2EQcGRUuZYtNpvEQ4jFyzWuY&#10;dTbkpqvw4W0RLFpnFapV5k7jkvwyC93a+qD2Tz0xYfA8GErFbguZhllMH5VCvg4qTjvVVpjvRtT+&#10;8xjMmriVps2LK9fkmqvZvvtQ5y/c57eIgUsBnt19RkVCZ1x5NG6dFpsiuZue8men+CwHCKl2fUlV&#10;GsnjJrMcjED0NWlwf857O8VgiKpDCMN8maQRyUeUUe5UKfLOeBm4ShViUxTIASYmlbiOpKLfzu9r&#10;YddtgE31K6yqlbDq5jGRFvK8a0lqu/A6ZgfWz52LgW3Gon3lkehQ2RedSBo9G0age70FyizBHatP&#10;R0tub1V9JLy6BTOAuoH8HBZexbB4eSFxmYNOKedSTU2bI6k480KWv/UN3/CNQP4OWFhpQC78Zkxc&#10;M1ClnE9D2MRNaF3TG80re6N9TcrpmqHoXHMePGotpZRegE41pqBlxe7wbNIWS2dMwIsHW2DS7OdJ&#10;djPiWQOjYT6jzCUsCBuoOnbDpqHaUG1iAdtAslgNo5YqxExJr7wYSCY33ETnS+lvfoG96/ajablx&#10;6NM0AqmPE2CXwYC4jfMHj6LBdyMwuEMYMt7IeIM7dGaXGW1FEw8YFUuhfomPaZkY4RmBBj8NpEph&#10;ZMjlxE5Gr3Q8QzwCkJ8qc0bReTHE3rZiL5pW7YR2NXzQoep89Gw6D2+eSUOrik5Pqq0cSEv+iCO7&#10;biA8cCuCfJZjbtBW7Fx7DfGPuV98k6SniVGeqAVCicAlLekcFXIwW+gkZR+vys9SfWR3mEgOekbO&#10;zAMBC7pGa+LzkDRELTAsN3KnzkBnThmgM4uz1xMGOnoSgolqQXHwJAWqCD2dsY4OWEtiUFMhqHke&#10;NQlCw88akoOW19Xydxo6ag39rkC2aUggGouO33mcbCchaHijGj6XhufXEnpRNDy/nvclRCEkoleu&#10;T6Ui5EHC01tV3GfkPYuSoW8kgcg+Pe9Dz+sKjDyvQSErLcx8fnkzjFGIj+exMRGU9DNKYkiacuFa&#10;UcJcW8iYVhLBs0cJOLL9GqIuxTHgMHFXBpGlBD8SaQNFePc6Ad1bhqD2X7xxet99noTpbHS+wyT7&#10;/TuM6r6S+8bg6G6qWqrN3esPoAFV5pg+QSjNe8/rxTM/HkKvu8u8i+G1RYVEUT09UdrJ6lGFHN2x&#10;mRn8kMedc5KH8RYspdJD7SFt/hJO7p2HE3uXoTD3HJ/rDJU8VYiJ9i0dQqhSYJCxI9LuJ2ObTpBA&#10;pK1kKZ8pjLYcAIctnN5/C230HFJfHcHetfMw3HMI2lXrBrfaYxnEBcKz1gLnzNS158Ot7gw0qzga&#10;zap4YUjv2VS70dBpRG04F5ms0UkihNJGIoVeIIn9n+H/zjH/fviDEohUTbn6hAsk2nPt+9wQ6PC4&#10;kqqUz+vPU1/nYPmsg+jccDKaVhiP9jWmwZ2G2Ule1lRXplFfgbYV5F3hvnS0w7E0ZBrJhsQg80tB&#10;eqQsJTksJgmto0PdygJDwjCtZDRHqW5Zq8h3m3YLCUW6PR7isefxIWUfHkfNgUq9mY5Jeljdw8tH&#10;N9GtxQi0qdYPp/dQ7ivv1L6OfWsPouXP0zC2x1IU5T6j873CKF7eC/GejkfemRFF2f5CGcnsN2Qp&#10;CaMXNiz9VR4NSU+fwK3JIDSvMBZ3zktXzWwen8Z70+HwtiPoUHcsmvw0DQ2oQo7tkoiTzkjaMGS2&#10;WfksiyutJCmVRdJSWp8NPJeFDs5Kh8MiSkjQK43JMomkhZBIUKJxoxwj7Ut0rkY6VyMdsWwXSHuD&#10;gY5cS2eppzPV8ncqcf4kIi2dpcai5pow638jAxUJQkXHXUoSUJFktFRBBqkKsxtJZDo6bj2PsaKI&#10;KKWjVpMkVHr5HVBCZaI2axWHruZ15f1UKjpiNZWEmo8skCEIGj6MhopJY9bwulrl/rSiWEheeiEv&#10;O1WMlfuEHKhK9LxvpQqM59I7eH6HGjqmkZaJoOF9aHnPeqalTo6hMyMFKeONzAYz05BEQrJ1iGGK&#10;kTLdRMAp6cvn+W3hLgfPKQRiw0clypZ3bkhe3bpyFY0qecGtcQBS4qQrdDHzRV7f+wE3L15Fy6qT&#10;4d4gDEmvhBiysXX1FtT7oR98vfygKxUFEg2LSaZESacKKoCxNI0Xi4e2OBaTBq4l2fTBznVLuU1m&#10;Xz6hEITdeJuZ9xJWTSK2LgtG80od0IrO/uyhjbzXK3TY6xk0LOM9r6G9UhWJIpHuwFoSi3YHTYjl&#10;yCCN7VQleqp142pnAKaP4P0s4zl2ITPpDMvAfIzs2h8dawxCu4qByts2u9RaD4/ay5TJRzvVCUIT&#10;qpGmtYfDZ+QS3Lsp757hKZTFynswEs6u+AqJ/EYksji3Of+5fImrQ83nvuTfH39IApHMpvtRwBiV&#10;YNTGEM5Go1AIg39+G70qNiE/45KdmYcd60+gX8fpaFJuIqOcOXCvs5iKYy66NZhFwwxEhyqUyj/7&#10;o0ejiVgaPAsvojawrO6jTW6kqiBhGJfSGQfRWEPpzFeRKHbCrpW+8dsZZa1nAWHBsa4jYa1h4eRv&#10;bEeQ9HwfhnUZjva1eiD6pkyvLl1mGZ1ZE7AoZBadeQeM7zkOqjwZAZ6CE1sj0eLHQPRtHoGsdzIa&#10;/AKjfHlFqrynW97yd5uFMxGqbC1Gd5+HRuX7YO9miTLp8IpzMGFIKOp+P4okKfNmqeis5F3j4mD0&#10;OHPsCkYPnI6lc7bhyQO5nhQYCX/pQRUCke9clKSWgscCRucpo4OVsTHcJGmstAdwLW0DAjOjd2kv&#10;MEm1D/dJI7WBB7iqnKTtQS8oc7pSlSTVVkIeRTzhR14njxctsolTN0NHgtApJEMSIHepeGtFdLb5&#10;dh2KzDKVClWRKhfZFyKhjX3AGymk41chndfPI4FoKC00WgvySF7ZVAFqkoFNzfTR2ZHNeysii5Xy&#10;GqVGEg6v44R8N6OULFfK41V09CohIwVCQlQ7hEbOz+cVaBWIOqL6sPK+eT2domToZwl5XgVMMNlv&#10;lOov/l6q8mRGWmdXYtqtpCch6SsTc8o2JWuUPBAjlmos5pFyLG2dKCkqxI1L93H5dBT0ZEyrRd5q&#10;mcPIPg9zQxag8n90gi8DDJMkIEpw9vApNC3vRdUyEh/eiE1kUEE/hsnwiOojhjYtpPIaqQn30L1x&#10;EFpVHIoze0U9y8wFB3hfJAPHdajzE7A8eC1a/TIanaoGomNNL5zZzX0WqmXLIWI7TUka1Gl/BkJP&#10;9W1kOTHI2KcdvNZ6EsYKliUJtHY4AzGLdG2fzzK2htfayd/vQPa7DTi0cQZGdPZGh/KB6FxxObrU&#10;XIfOVRegcw156VUA2tQYr3St71jfH3MDd+JVjCgwKftOkpB0Fb51pa9M4CifxX7Fk8hwYuYeUaqs&#10;nfavGP8fAn9QApHpDEgav0FeXGOhI5OCJQZAM6ChuBZ9sRWn99+DV7dwNKk4QqkDlh4u7jJfT815&#10;cKu+Snm/eKuKPdCr+UAsnT4LL+/vg00ng6NW0BCnwqD1oYGHKPW3DsNqksVqGj6jLe022PTbCZkU&#10;UKq2qFKkiklG+DpkLMEFFGRfxjDPsWj03XAsCFzAgnqb9ylVWo8Rc/sSCWwoOlUbgvMHpLBmITn6&#10;PuW6L9pUnIgjv8pxcTxfAgufvApWpsmWgq7Bhf230aLKSHRqOBIx92TKcenuaMDmlXtR/v/wxAA3&#10;f5TmyqhyefteCp0LVQYdkLZE1AQ3KwXtUzo5Fyl4QsDi2Jyw0XFLwZNCJ9VVAhvPI2tp/BZIe4GJ&#10;TtYg1T50jp8gDpRRPJ3m55AGbaOR+4kS5lk+r1NAlHC71sDtekbuhIa3qtU6oNaRPKhOMm0lKLEX&#10;wqHOwetNm3Ch92Bc85mAEqo5q13Nc1CxUFLoVUY6eBs+8EQFVBaFVAQfed0inlujo7swWFBMsij5&#10;TyD7S/nbUj7X51DxvOqvoBFF8hs+PeeXaeGEpJWZielMO2c6KihLU2c6M4sUtUECVwKistxRGouF&#10;gKSK5lPeWUx8Zn0+D1BBp87HgtnL0aJ2T6ydT5sU/nHoGYyko0+bENT/uQdWzKFikEYb0rbyWl+L&#10;ON5C6DX5WBy2GE1+GIZBbYOQlfSWJpLEwEiqrV6gICsOc/3movGP/dCt3mwMarkEHap74dL+w7zO&#10;K55Tpo9ncGSU3loyQJZrg7SLcL85kpf8lfe6hM8kgdgKJeCyG9bTttewvFGRaJfArAllGVvC6zEo&#10;ooLPS93FcjAHI9yHoXWFEfCoEaS8XM1DagzqhCtvVOxUOwjNKo6h+vbDyvnHkf7W2SFBsWfahHTH&#10;tkuww7VC3JK2/CdTGllJzjKFkfgUZ8H45Gv+3fEHJRDJeGdWOyF1y2ZGdpStNA4LnYUs0sUz5m4S&#10;poxcimaVx6J5hQB0rj0b3RrJi3H80aXBZLjV9kNLqhGPekOwKMgXT+9shkUhDqoIWyCjusk09ABe&#10;ZC4LCI27ZAU9mowg3wqrlvLeupI2Ssdvv4TCzJuIkre9zVuOPSu24Mn1SyQdqT6IwZn9v6LpT/2o&#10;eLyR9EwGal2iAzgHo/otgr1Woul3QzBzwlSYtDEsUK+xYOpC1P1rb/RoMRJnDhyHSc0nFfuWCNVg&#10;wuObMejfcSJq/rU7po1bTJUhDbBCFoWIefgMQWOXYs+GkySLj/yN1J1n8R7LiEMgSSnzDTGRxDkp&#10;kr4MouAEQsYCK6Nr6QbrIovPoThDQsjDRGerZ2QvjlP7FaRK53NI1ZRBz+MJDVWAVD9J+4RWR8Ih&#10;YcjEsyoSSClhYQBg0ZuRZi7mE5bCXPABCcs3IHqAD3Rr9iBx1hJc8p6MvKskbakCKi6BSqNGPpWE&#10;igpGzfNlksiSmXh5/G4rtkGlNaOQCqPo76CYqqTkK5TyXr+Gis//9TMqz/lVOkjaGCWtCFfa/V66&#10;CpzqxJkXrryRbV/nk/Rsk3YVB0nCbivkMRqU5Kvx8tE7fEwr5j7moZEK1GbCgfV30KhiTzSt5oGV&#10;czciMyUXVsYdphIg8UkO5gVuQ+sag9GkvCeObJY2DOpCaVfheQveFyB45BLU+2sX9GwxApcP3ELo&#10;qM1oVq4fLgqB2GX2ASEQkoaJKlshEK4NVN3GM7BozzB4ojqxMeCSaXusm3m/tF2Shk2zmea4mdsX&#10;00xJMFQoFtXisqqt+cQyfHi3Avs2BGBIxz5oV2Eo3CsthkfVZfCsPQPudaegc/0ABlT+aFxxCvq5&#10;zceBndehEQPiYqVdysBUK9W02SxlRdS2TKTKNP7MnzgLxh8Hf9A2EClA4vT4TVnTCBglK6pDdnPJ&#10;SCnE0vA9aFt7LJqUo9RmhOJZT+bjmQfPmkvhXiOcimM4t7tjpu94PLi0AZYSGjzJwGqcCbPBFxaD&#10;PxymeZQw6xgOb2M4vAN2lSgOadvYQotbTqxFVsp2HNmyAX69Z6FdxZFo8v0ANPhLP7SvPgjrF8yB&#10;vPpVlX8bI7tNROO/+mLjnIMsPC94z8d5p3G4deIJ2lcch851eiD6DgsiUpCTEoNhXSaizg/d0K7O&#10;IISO/xXHNj9iob6GRdM2on29vqj3SxcMpMp4/VzevqdlpCVjAz6yEGpgEcKRmill8sdCXqsYMnWH&#10;so27lM+U7KSAsrR0OiWXY5IoTYjDykJnoVM2c62QxFdwkgedIp2lUQhEHCe/O6t9PsFZPfQlVHoT&#10;lYVUK5F0NIzWNSQOmQiYKGEZL2TZLyB0pQbo1YV8Qj30Oel4smAV7vefBPx6Fta9VHzHbiAtdAMe&#10;9p0IVSS/6/OQaywgQRhQXGyBzAKSQfLNZMBdxM8qpk2RlqqE1/17KNJbCVl/QrHB+jdQiOXr52P6&#10;fJ0OkjZ67jMQkl6/l6YuCGk7SdxJFFKtJYusZbssSp4xK6UpxWGnGrdLNRbZV3ZLXhNWg4YONJ0/&#10;JPkyMF82YxuaVOmC2j91QLeWYzF56FJMHLQaHo0CUPd72m+FIVg9PxxGrUzSKTMZfERaUip8+85F&#10;ox+80L2JD+6cu8p92Zg0MAyNf+qL8/tJFDYer0zIyM/mEySNk4SsDzvbAkWVyCSephjocx8xCBNV&#10;s49lYQvvayOJiqreEAE7ycNBInGYwrmeRdUtDe5TaMPT+JAbkPpiLzaELkPvBsFo9eNEeEqvydpT&#10;0EFex1svHO715qNp5QA0oCIJHLcJj+9KdZ1zsZqk3UxL25ZR7qLApP1D0tEJ/iWkbPwx8IclEGVx&#10;5TwLl2uTgc7h1P57GOAxE82qeKNjzUB0rT9TqaLqoryzYD7alZtOhz0e/oP8cPXEEpQUkAywmfa0&#10;lI43HGb1TMrpubBpGR2pVtE3byUYOal+pdFvpNznd0ZaJbkncenwXAxz68rzDUPbcr7o13wKwn2W&#10;8Nxz0KHaRBbGTjh7ZBHPH4vtq1aRXOSYBchMlGkoZNzHHWjzPmBS34Wo9+deWBq6gM5ARhmnIjP5&#10;LWb4LkH7+gNR9T+6oN6PA1Dnew/U+bETmlbthukTliD5hZAGHbkxC1ZbOguGKA0hDZHtaha8AoU8&#10;7Iy8lDEICnlwRcVmc0iXUK6ZfJ/DVaUiUbArSpaoWapmvoYyFkOqZsq+i7L4uspHUGIy/4Ziooj4&#10;aDKiwGikQjCTOOzQMRJWsVwX8vY/kjhyiRy9Axk2NfQyLfrLZLzxW4DHw6dBu/8cdEevwn6Aabid&#10;zmzvI5SG0Vn0H4rUi8foNzVUEFoUllqQR9JgQA4Vo+xCtQMfDHae34p8EsTfQwGP+xqFBtvfoEhI&#10;5LNnFJQy6pXqrs8hJCIdAJQ2HqbV52n5JZinZUpE8kKqDCVvnIpFFDeJntkpn2UchIyHUPKc6kOU&#10;iNVMdcntdl7DwW1WcxodOBUqt8ncXmcPX8eovoFoVWcA6v7cA7V/7I0O9cdhZI9FiNx3ByaqYKXq&#10;FDl4HRMN7z5TlHeAtKk8DoM6+LPcnMHbF7cxtmcQmpUfgAsHGQw5EnkL51k+GIjJi6zkdQPG04SM&#10;ZGeZwQHEPTqE5SHLMWP0fCzwD8aDi1QdMhu1aQ/vdTnvM5wKO4zfl7P8raEKIZnoFlCVyPYIWNUr&#10;uG8/o4xIvIragcWBfizbXVj+fJSXs3WqOk9p03SvPwcda4dTSQUx2JqEVRG7kUUFpSxU3XYhWaXN&#10;Q0iECSuL4kPkj3z/Y+DfnkCcXfEk+pKqFGfXPHF+yvxF0vdRyKNsiY9JR5D3WkYf3mhdNQidas2B&#10;G4mja60QIhydK01Dm3JeGNZxKI5uno+i9L00+B2MgJbAqg9h5BNM30vJrFtLwlhLw11KY53HfTN5&#10;nFRXbeL1jiDz9T5snD0XYz0mYcGEzeheZyJa/TQO8yeuQ3byY97WE2hy4zBv4kE0+WUoJnj1hcV0&#10;FzmpN9G31RQ0/m4qDq6TEd1xJIuLSsE7vuU8mv44HoPaT+NxCXwaGSmeC4MqHw9vRWHjkt0Im7QE&#10;oRPnYE3EVjy8+qJsfABluJWqwypTa+TRgciocCEQaQ+RemA6FLuBYKQqUakQCJOMrokEQoIhgdBf&#10;KTBZHUqXWhMdlvKda+muKuMyFJIgAUkDsVK/byqD2fldiENrZMRNx1iiRORf4usovsBoRrrNiEwS&#10;mzjlUpUDxbzlfJJGht6GVLVRcfK5pXo+iQaazATEjJ6Kj0NnwbHpLMyRd5AbeROao3fg2HsX2H0f&#10;OHwTRYuX4+qwUUg5cYJpYiYJ6FFYbIa62I7CEjtydQ7k6OzI0ZiRqzV9gY8ksq+RRxLJ4338PRQS&#10;Xz+jKJNSptGXoEJjGkm1nfTS+pSGrjYSB9NaOhrQtfG7QPLl8zxSIHnEfJTKWn5kvovrk7IgTMLy&#10;YWNZUdpP+J357HDk8nMufSftw8ZE5lLyUY3oWy8Z4NzA6UNX8fR+XNkgPf7OJjMWl+JF1Ct4eQSh&#10;4Y9D4FE/AF0b+6Fppd5oVMEdAzr6KLPptqs5AueFQPCaZYn2bJUXepE4TBf4EFSEJpIJjuFx1EL0&#10;aT0IzX8ahAZ/7YDm5TvArWZvHF4nY5Iuw6hbCbN+Ls8RQfJgIKVeSTVJZaJeDVsRy6Nqu9JF3qqa&#10;S7Xiz3NOp2JZhYeX1yJkaCjcqDra/TwbblXno1u9BcoAYHn9bvuaIWhcfiQGuYfi3JEoGKXbnbKY&#10;+JwkEYe8217eC0OyVfzNl3D5on9H/CEIRLotujJS1hargVEXDV0KB5eiHDXWLjwIz2a+aCbjOaqH&#10;oG0V6VW1CL3qzYNntaloX4HSu343bF00FR+SZeT2OmI2TJpplMkLaOjTiSk0WH7WrldIxC4qxBTM&#10;6H4O5fR+vHm6HxtmTcfgVl5UMWPR4ofB2BC2C7PGrECz770QOmYeTGp5S5+M8o7D8Y33UPdPgzFx&#10;6BioimRa8VismLkEdf9jGMZ3X4HiTBmnIRMixiP2zjO0Lh+AXk1mIzlGCCSdTkBUihCJtG0whJZn&#10;ttDL0qk4k4dy3CK9q+RVp3n8LmkipCJOQLrlyjTrBu6jhylLUoU8CBvJ18p9JqYtfZhCFC41oZBG&#10;GaTHlKvxl74UGrMDMt5CbXTC9VlFjycQ8ihSIvIvIQ7WBakWyqMTTXEYkWIzIYu/ySfn5RJpdPDv&#10;6Fwz9AYUlKjoWGzQPH6Ii5N88WzabBIFHdLu67DtvA71sXv4cOY+ck4/hP7wIxiP3YLxzAXol27D&#10;vV5jkXGURGPQoUijQaHOhIxiPfKoQApJJrkqM7LVpi8gpPI1crUWfNRZ/y5ErXz+jMpz8rmLmTZf&#10;gM9aKmllpBopSzslTcsgaSzgzxUlImNHlDwpyyOB5JdACERgYXAgtbdKL0Sl7kog1CKQhjPagzJ6&#10;Xcb7fKSzlJHvEmTwQsqxspbvEnxkKwrYakrD3SvX4NHUCzWojHu2DMDlo0+Q/CwVW5bvxoBO/mhZ&#10;eQJaVQpAh9qjcU4hkCTa4yWeX+bIkklCqSwEtosMdi4icMx4Bk++mNRnEU7v3oII/yC0/GksBjQL&#10;QEb8Od7uHpYfqnyN9Cik4rfMoznPp9nLIMTdDOgY7BkWkf8m8zojYTEP4W8m89iNMOSfwrmdazC2&#10;yzh0rjYaHStPgUeNWfCsM5cKZQ6JZA7aVJmCJvQD0yesQmKMc1JLWawmDdU61ThViYs0Psdvheff&#10;EH+IKizJRIu80Knss80ixMF9/P/o5iuM7TsLTSoNo+qYCLc6YXCvMxOe9WYp1VZtfqZBVemL0JFe&#10;eHl/MdXBKlpMECzGCTTWCTTIGQqB2HXBLGuB9LdUIHrKZMNK7ltMI16HzDdrsSLMF73qj0Kz//BF&#10;h59DMajJQpzash+G4vt4eGUvOtJoW5YbjytHTlMRvMKbuHOYPGA+mvw4AMtnUsXIi5/wCInPrjFq&#10;80LTn4Zg5YxfUVqQgryMh5g9eQ7q/WUYvHstgvqjRIvv+azSp19IREhGiEQIh2DUZKNDtJmEJOS9&#10;H1K/XcKCK0QrzkAIhA7DwUhTCkCZKmdA+lsVlYVfTDxemRPqc6Ioc1guyHepalGIwiSD9xx0fnY6&#10;QUbThOtzCT2eQBykKIr8r6BE8mUQZ5vLCP0tySOF+ZrF7x/VdnzQOvCenjHFYECOqghWrQaGZy8Q&#10;NyEYV9p3R9qqDQxsr8C67wocu27DduABcs48Qtr5aBSdFNxH/unrwP6r0M/diQd9xiHtxEmYHSpk&#10;aD4iv1SHj3lG5BZbkaO2IEvFa3+GbG77GjkaqiDt38dH4vNnVJ6Tz/171V2utPo8DQWu9CVvKVDG&#10;kZRVc7nyw5VXvxEJ89PMiMBCKFWQzGtpF1HyXVEjEkAIaBcy6SUKuCaERBxCKEW0NQlQ0mkmSaST&#10;51y/YoCWhHPHdmNIdy8M9ByJ6Jsy35qQTAZPnUubLcSBjXfh2Wg6WlUbhrOHTnDfW9q+EIi8d53q&#10;w8S8MF2j4V1FcdYdDOkciKZ/nY3jv3I7UvHm5VF4kHyafDcYN49L4zqDA/ttxFzbgzMHg2DSSbfh&#10;zSSR9cpIdqt6OSzqUJ57CjEJNk04SSUcFp0Pf+vLc85D1tsVWDfHF32aD0CnKmPgxuCxZ/0FcKsR&#10;Ac+6EfQN09Gk/Ah0ZbB5eOslZbZtZRHFRnv8PRWiFJ5/U/ybE4g06JZVXfG7MmuqEjEBqkItNi09&#10;ik4NxqFZRR+0qyYzec5Bj0bzlDcCdqzljbZV+2KkW1+c3TkfmqKDsJvmw2QYz+iFxGEMoAFOZ5kK&#10;Z5Q0l5A1lYaiRqTqahXMokTsZ/E+4RQjsA5oVa4fvDuvp1SeTqP0R2K0FJqjVDFnMG34cjT8kx+m&#10;DFmBVXNWo3fbsWj28whM6h+Kgox4FqxEym0Zr/AKO1YvReNfOqFlhUEY1MEb/TsMQ90f3OHecBwu&#10;n7jEx3a+c9xhZaG2pdExxPPZE4nXjA5f0xfQEUhwqczgKnMifaATKOthpRAI1Yo4DUVq8COPFfKQ&#10;2WctTEOzEIc4IR5Kf69AqZ4qq0pxQRyYVLUovaSUyNnp8BSioIMU/EYc/FykNTPSd1b95H6Gj4zi&#10;czQS4X9CltaEVJMJ6Xoz8qSdosSGTJUVKTojMgxaaFSF0Lx4jlvjJiLNLwz5UyMQP3YacPIm1Iev&#10;QnsiCrpjVB1HH0N/NBrqE49QevwxtMefwXYqGjhwBdr563B75CikXz7GqDWPNlCCDyVGvDE6kE7H&#10;kcnPGYRr/UFlUZClwMzPZmSRRP7vIFvzt88oz/51VZeQq6ST4PP0E3xOJgqhlKW9VA1KVZfSRZj5&#10;pFRzleWbKBOTBAPSC7GsnUSgDKIrm6nWaQD8KPagbBNCIRkoc5iRRBwyvX0Wf/ee9pFMNfOG9iTd&#10;enNRkBOPnMxYBm1vYDY95ikeQBl8SCLKSU3BgM7BLH9DcO7wKW5Lob1SaQsRWKg8zDeJG7zudehL&#10;7mHOlIWo9X/6InTsairyW7AYLuPghnUY1W0YYm5Kd/UbyEs9jbHdx6BNZQ/M9JmCJzd+hc14hPt+&#10;pQFvosiWWYWXMD9nUKlsha1gNRMhiCqiP4PMXjxuCsz6LXh6ZxMCR4wgYXSFZ21fdK0bDreaYehU&#10;PQye9eegXfWpSnf+qSOpRp5KOyIXhXxd1ebfCORfFBIuuyCZ6YyqpT7bRR73bsfAZ8g8NK0ko7gD&#10;4FFvCaXqKnSuvhDutUMpqweha5M+WDM3HGmJS3iaFUqDuEk9j0YbwXUwDTGIhhfGssQopjQcdvUy&#10;etH19LurWMaW0zevIeHsgFEjI8mv4Or5Gbh2fhY+JN/AlIEhaPpdP8wYPxFG9Rne0RPcP38PHWt7&#10;oV2dXmhdfTCafB+G9pWDETY+DFkpd1mQnAO3rIYnyitm96zdisHtpqNd5QloW9kXQzrNwxU6RDjS&#10;YbbI+BEqD2sJfyf11xks3PL+BynY7xh9kVCVJiAZcJbPlCKkO64knxJ1ivpgWvG/+A7hXemlY2GU&#10;ZbbrSR5GZWCfzAlFIfAFeQhpuCDOS5yY2mChc3M6u2JBGVkoTlDq+qXOn58LSQoF0pZAZ5qrRO5c&#10;MzLP4Trrq+qiLIbYGbwB+VxYRMdaaEdWiQXvVBqUyGjzlHhcnjQZrydRGR4+D/2qnXjRx4c+JBKm&#10;43dRfPoBCk5HQ0/SsB8iYRx8COyLhWlnPHRHY6A+Q8d18TwKFi3Ag379YTh3lvlejFcGHWIYyadQ&#10;cQhppJeQxIiMYhJIqQmZRAb3ZRLy3UUkfw9yXLb6S+QwHT7qbF9Aqeris0svMBeJuKAQiULUQiAy&#10;gNKiQCESyQ9Rg0IizLsvSESqIe0mZ5UW81yqsyTwEgJxKPbAsuQqXoTy6gLFMYoRaflRRTuR3lvy&#10;3hU1g41SlpN82kwejxGlkq4oEjuDF5NR1IlzYGpK0h30aDMWjSsMxjkqb3nvjM16nee4wPMJgUh3&#10;deaLQ2ZEuIFHd3fCs+EkNPphOCICg2DQyLtJXpCIzilv15QxJHvWhaBdxSlo+0sYGv7Fi85+EFaG&#10;BSM+ejMs+p2Q+ebMKpZnzSYWj2VwqBc520u0sxjwBRKTYdSFwGJcBV3RXpzeG4jhnv3QuuIw+ocp&#10;6NFgPtdz4VZrHtzqzkbLKuPRrcVkHNxyFSat07/whp3poxDIZwn3G1z+6ffwe8f/98W/CIFIxgjk&#10;szOhnf+YQXC+WNZOY6bWUKr3LTzUShluselYCEq5T6pqHCjJM2PL8hvo3GgumlcKQYdaYXCvL8oj&#10;DF1qR8CtKh1ypSFUAV54fHMOrCQCWEPoIf0BbShJgipDO58lbr4ifSHqQz8P0C3mmpGMbh3XMnuo&#10;RDUbiG2wanbQWcv0JTI25CBxE5eObmaE1BWdavXE7bMy+C+aUjgWAaMno0nFnhjUMRwLJ59h1MPC&#10;8mNn9G09HBsj9uL9iw+Mjj7Cbo7n47xHXnoynt1+jBf3XqEgTeqlJTqUqqqXTCpGgFZGhyzM0r7h&#10;bATN4bYcOgcDimWKEGkDsorspiNgmpmYtDKNHCUbCy9/RnKwSBUV2cPE46wWPXfpYJK5o+hlipnW&#10;MheUQiZl5KGMsiZk5LWMzSgx0bEpg+oYOTMqloF4hXqbs0eS1P2TIPKVNVUEkU/iyC+146PKRidq&#10;QQYJJU1nQJreQMIw4IPWgFy1AXl00LnFdNJ0vKk89h0fM11jR55RDe37KNz0G4jEyVQc+57Aeuop&#10;7Psv4EUvH6iX7qAKuY2Ck7eQd577Dj8DDj2F7chjmKhELCdewXQgBhZ+tp2+B+2Wvbjh0RVRXkOg&#10;vXuD91qE57oSJPJeUooteFvkQFKxgwTC5yrQkUCKEW/kft5vXr4NOUUWpJNIPoeTYKhgPsMHEsbf&#10;qBIB0yNHIVEhVJKIxoEilRPFfN4Sbi+haisqQyHTt4BmIK+Jl3QvNBvxkRFAHvOwiHkmEz9q+Rsj&#10;j5OgwDnAk8RiNEBnMDnzm/mmjA+RAXQKaE5Of8jtZZ/lg1ImeRKHVN/wggpoQfJyeofMkZYHm1k6&#10;Z3wgebxXIErFapY51NLxIf0eRvb2Rf1y3XFyTyR/m0/bjuHxd3jaGwyW7uH1s6MoSCXBm2nXjje4&#10;e/E4ujcZjsY/DsD2ZZu4TQhGVEsSkp9cRa+WPdHyBz/M896HZQG/wo3BWMP/8EC3Rh1w6RiDPqVt&#10;ZA2s6q0sw9LVN5if/eHQk0Q0K2FTz2Ah8INVK2VeahM2IStpBdbMGQmPut3RrlwAulRfjG715qJT&#10;HT+4NfRHq+q+aFF1CqZ570JCjCh6LjIVitXANJYOPIRCxvK6AElX5yG/v7hIRNLWBfn+3xP/wgTC&#10;TFHIQ4hD3keup8/Tc4sJJhYYmeFUkZDcJsfHPX2vTMvQvOI0tKu2EB1rzaVBzIMn0bnGdLQq74Ve&#10;TXpi98pgFGfJXFOLqCC8aWQT6SXpiLSMZHVUHLqZSrWVQyvEsYiEsZQg0Ui7h26Vk0CoRGDYTGwl&#10;dpZhL9UJYToBTeEtTB87DQ3/6g7/oT7QFMtb9l7h9qUzyjvAPWiUN44/x6v7yQgetgAtfvFC3T/1&#10;oyoahh2rZYLFOBYymaJEuklKI7gYbSaTiAXUJu0Z3CZkYZdBgM66arobfqeXtahJsqX8pmHRpzfR&#10;sdBTkUjlN30TipjEQsLkAho7yzEjVTP3ywSAWkapGpKOzspUNtpg0tuVOaokohUCkShXupl+6nrL&#10;yNhEJ0ZHVsDjxbHlGxzI4+8EElErSkNRG07kqXlciQMfSSIf6EDfa414p9Mj1aDHe64ztHrkqI3I&#10;LiWplGqRwfO8pSONo6POoFPVpb/B1YABeB0wBDh+BebDKSg98hw4HYW3Y2ciM4Rkf+oaSs/eQvHZ&#10;J+R0ku2h59CfjEHRuYdQnXkI6yGm7V7+5vhLfFy+G8/H+SIrZBrueY+B+kk0CjQkCI2K5EFyYLLK&#10;oOVkJlxmkQbpqo94rSM0OmQUCLFY8Z73+jnSSCDpVE6fQ0jkawIRKOqEayGSbKZPDp81X+XsTlzI&#10;z8VUISXMw2ISaxHTqohpKmNfCgyEkYTMPChgnhQwH4uEPLjPqmfoxXOa9HroGSXoRFky6pJxJUIo&#10;Or1RGenu6gasjHanTSjdsxlR26SaRimLZVDaR3hyCUiEROwaOswCHiPKNo+Ek6OQiNilw04VbZRX&#10;6qaSXN7hXWIc9mzagcd35cVm0pGDCsVEArFFQ537CGP69sGg9qMQe+MBb0Bs/h72rt2Clj9PRp8W&#10;PshIPUUnfRnGkjRMGz0Tzcp1xKTe/ihKf0QSiMLt07swuf8oDHFri4THLJOOczCU7KGRn+Rtb4RR&#10;M5n3M4kGv5CKZDnL+yySCb9TjUDF8q4hkVins+yuxc2T4RjrORQdKnrDvfoMxW+41QuCR6NQtKwc&#10;gqblp6B360Cc2SfVa/Q9JFObWV5fIIQsY3NkxgtpP7QybcSPlS2ffXQukq4sfL91Uvgsrf+b4V+2&#10;CoumzL+iPMj0JAmaPTOniEn+kWsZnyDHMflZYCL3xaFrc5m/ajTcGwaiQ+0JlJ+T0KXODHSqMgPt&#10;aRCBXhMQc0umrV7GyIlRiSaEEckCSlwakVYIZDqdLaMT3WwSxFyuGZ3oRXlQBhtW0OioOhT1sZYQ&#10;9bFFUSDKy3FkJlEjycO4n/cjSuQh7p27APdaI9C2Wm8aHAnG/p4S+AOmjApG7e+6Ydqo5bAx2tUW&#10;5ePy4Svw6e+H2ZOn42nUeZiNL1kAX1DmJ7AQpDPSyeCDCnmkEfwsjZpSLy09q5SCXEyU8Fh6HjFo&#10;ppeW6uRj/GMgh+QjXRFNajoTowwZlCGF0JJ8pUuuMuGhieRAJ8JgG4UsADJ/k0PkegkpiGpCUR6M&#10;Wl0D4BTi4LpIImBGtfkGI/IMjII/Jw7FGUqU/VW1DR1brorOkqpC2hPEuaaRMN5rCFnz+3sel0pl&#10;8tJQggSVHlmldKZ04rq36XgwLRBPJ4yD7eJVFEXehZlEbDnBCJYEUhixGXFD/WCPvAL9+bswnIyG&#10;9RiJggRiIIEUn30E9ZloGI/TUZE8cDwWWbPW4f0EOpOjkXg1NRRXJ4VC9zIFxapipOer8SHPhswS&#10;ar4SO2LowN+oSpCXV4SsfC2e8/kSeL+pJQa8+wyppXwO1ZdII6T66/fwWzVXGalkMe2ySRy5JI18&#10;nQ6FOq3SU6xYrUMJr1dKEi5lNJBHopCBj3pmu5HgYVDTsampjgxaNXPZDGNhDt4nJ5JYqEiZbwIZ&#10;hChr1xge11gSC6WINLgLgQj4VwnSnARSRiIKZLr4Yu4vYDkUEqFqpk0qJOLI5Jo2K1Of0OYBmYAx&#10;GTZbHCzmRySDKJY/koX9NQrfx2FUN1/U+N97YusCGWslHUKS8eD8I7StMBHuDXrg5VOWNQZSFw8e&#10;RptqfdG2uge2LJpFm5aejPsJaYA/hJRE6bp7DNr8KKye7Y/d6yaiMHszy9Ba2LTzWdZZjrUMCI0s&#10;6/oAlvs5JBCSiWEILPrRDPzoB+wRyE1dijWzpqJzlbFo//Mc5f3sHnXC4FE/BJ3oU1pXH4ZWVcdh&#10;RVgkCjLJ4sqi5bPJ0AHSAslE/JPUnPDBiS/9mnObkIYQyH9v8hD8ixDI5xQt34XBpWHc6QydKkPP&#10;jJE33FE2K4N8gNx0PZbNuIA21UPQotI0eNabjfY1/NGlnkzx7I8OlYaiR8Nu2L08FKVZjEpsy2DW&#10;jINdN5ZGRSPSkiy0QhpCHjQgvZAHDUs/n3CqDyEPGKXKSshjXRl5UFqb5I1qlMsKeezjcQe5PsQg&#10;jQRiOQ1j6TtE+KxBo+/6Y2zPqSjJksJUghvnj6FVTU80LO+Gi8d5bkcCj8+CviSLTsDZi8pue8GC&#10;FssI5x2jJyEAqg1RHjaqEIU8hDg+KQ+HMqZDGsZNLN/OAm+2fMTlBSF4FREGe8JDRlo5TNVS3oFK&#10;mUIcRhlMZoTaZkMhk7yY9m6U4JJJKy85kmqqAjvJwix17NI4Lg25Ze0ZJIsiEkiBwUziMOGj3oRc&#10;HR0eyUaQoxMHSPKgE8ySBvHP8IHIkPYNkkRmqTRUU1kQaURqqQVv1VYkMfJOIIE8NxbilUmHdLnB&#10;dA1ez4zAixGjYD90AdpzcSg68wq6U3dhIZHYT9+HeXsknvf3hXoX8+HCfdiPPYIu8hlwJBamk0+h&#10;Ph0NU+QTaCJjYDlPAjn6ECnj5yJrcjhw8jJw7DKeT5yHmGkrYU9MgqqkCO/z9XibZ8crksgDnR3x&#10;JIiCD2pk52jwQK/Dczr51GISx2dILTESQiyf8J5I4/P+HtKFSIkMPrukS7rOQOjwQadBNpFLfNSo&#10;UaAikZCISnlsKRVcIbNdxsaoCANJVk/ykcGRxQy2TLZCaB7fQ8KEKYjbvBMmmbSyjEBkvifXaPbP&#10;ScQsBKKQiFOJSJCmkIg4OyEQxSkKpCJUCEpIhCGJkIjYpKIwaK+OLNpuOolC3s3ufBmVhcRhtVCJ&#10;Ox4wIJJqqWSqgwKsmL4RDf46AEM7BuPs3guIvR2HoCHr0LLcCIzu0wfFhSdRlHMPXp380PKXqWhd&#10;wRvdGvVGmG9/xEUfgbEgmjYvZLKUOIFze3ahbaUeaFquOlbNGEx7Pk1sg1W1hKQ2g+VzDA3dHw7V&#10;UtjVC/koPMbcD2atF2ymETzHdBiKV1GNrMR4z0lo9YMPOleaQX8ShG4NfOFebyLaV5uJpj/NYLne&#10;gOcPpLpOfBbVCKNZq7zFVBmASKJVSMKlNFyfPyeN3yOY/174FyQQSWCnkTKnCekRImupspJMkf1g&#10;pJ6GUX2Wof7Po9GBmduxZgi61otAj3qLmeFh6FR+KAIGDEHiQ6l+WgC7aZKTPIxBMBf70deSQIw+&#10;JJEpJI+ZPIZRjYGOROmmS/IwiPJYyVsgeZiEOFzkISPSSR4mkodpNyETuh3g+Q7zfEdhI5HYZKoG&#10;Rk0vbt8nmY1Eq4qDKMv38TkKoFO9QPDECRjdbzSibq1jQbtH1fJMidjs5jeUxrGMZF6RQKhCpHHS&#10;lMN9Ul1F4pBqK6WgSvdKIY5SpSBLBMSHYErSMYh6oLSWKdiT1kTgXMOaeDLYE8U7VwEfpdsvjdum&#10;gs5eDI2DqkSmISFhWDQ0b55G3hdOH6ZMXpjDPCiS6iqqihISg4zPKCQ5uLrhftRRTQhxENIQrlTD&#10;EK6qGcHX0bYojlQdHSqJJJ3O80OxDVkkiIwCO94V2ZFExxhPAnnFcyfqVEgoLYCe8uPNojVI7OsF&#10;x+6jsF54gaKTySSPRBhO3+L3+7CeZlR77BoSvafj3ULm2YUHcBx7CN3pZ7BRaZhIJIZTT2A/+Qwl&#10;px9DfzUWtgPXETckkMqFAcGJq8Cpmwxqb+PVyDlIiFgKffob3qcKL0giiR8diGOyxxc68C6PSqRA&#10;i8c6NV7RqacUkWQ+QwpJ5Pfwrtj4N/iNYBQyIZEqisyA91o90nR6pOsJqdrT6JEpVXtUPVIlmEcF&#10;V1RqI4HYlC7BmRbuY94apKE76SXFMtOrTXs8rVUb+YcOK6XGOZjTDC2JXxk/QrgGIiqDRJX2MJo3&#10;CcRCJeqqzhK7olHxDJ8cokOxNzVRSgIpos2SSOxOEnHYSCAKkcgkne9htb5hUETYExm00OE7HsEk&#10;PQ6RgbSE5xjbZyxq/7knWpULQLOfxqLxD1KmB+PWWVHzidi8dD4a/+SFvs3mY/7EvehWbwLq/kcX&#10;dK4+EruX7IWxRBrbd+Pd680Y1H4I1UMQ2lceTiIaB4vss+6GVT+XZSmIn31o5FSc6uVwlEqV9GTY&#10;jINJdt4wq8fBpBrF+/fmvYcgN2UJ1oQyIK3Bc5afgJ61wtGl1iJ0qj4HbrXnKUTi0TAMR3c9ZNAl&#10;Pkz8lJbPLIGv+DDxVy4/JmuBpN/nPu+/N4n8SxCIc44lSUr5LMYqCU8wAma4QofH7dKFhMeYGG0d&#10;23kXPdoGoElFL3SuEwTPOjPRs34E3KsHo30FP/RuMAY75k+B+r28rIYEYhpPB9kPNp0X7BoakC6A&#10;8Cd8iWlwKNVWVB5CHoYFVOhLSB7LlfcROIxrSQ509IaN3Cfk4aq62sl9VB/SgK7M5XOU1znB9Qka&#10;5DHe8wXaSjyl7jzU+WtH9Gw1CO/ixdBfIzfjFtR58p5r6XJLWW96zudkAZN3NdjiWfiEQOL4vGn8&#10;nMt9VBtSOGUtffSlukqJAIU4REY7DdTIgi6xj81KQzXnQbNvMxKaNcCTpjUQ1bwengWNQ+41Rmsl&#10;udRzJaSgQhj0PI+OzoIEouWPVfypvA+jlKSgp6NXkyiKFPKgIhHyoLMSh6WQBxVGjqgMqoUPJJAs&#10;DcmA+MBIOpNRsiCDjtEJEoY4S0bQbxm1p0h1laiPQh7Px8rIcyCVzjmZhPKKx8XRSb4p1sOiVuPN&#10;1vW4Nag3rDtJ1ieiYDoVD835d9BHvoCD380nH8As7R1no5A+dxUejaejOMNoNzIa5sinMJ57Ac2Z&#10;GNhOPKXxxEJ/jgRy+SEMe88idlgQLOsPAxfvwXIhCvYTD2HdcR23Bnsjdtd2FGgL8bKwCMm5dPCZ&#10;drz9CMSW2PBErUNsaSkSitRIKtR/geQiA++dJPMZUoh3TNjfQ2qJWcF7IZBSph2JIYPpmMp0TGG6&#10;pjDt32itSDXZkUoyT5F0Nkj7iI6KrwTpNmnzKoUpk6R6+DDSeg9CSu0GeF+rKtLb1YPmYqRiJaUk&#10;DplfTEMFqQz8ZJlyjmp39diiilGIhKRCEpHqLGtZlZZ0+3WWTakdEOfoqh1wEonNUUKiYEbSpkSN&#10;/Nahw1JI0iDBmKlSLNLYThu3k8htVIhWkogjCR+S72HjgrUY1X0ahncdjxm+c3H/ovTQMuJ51BW4&#10;NeyLFhWH4sCm/QwC3yD2zjXMGr+YQWN/7FkjXelfMPC6jjlTRqJd1UHoWms+2lWYhrk+82Etushr&#10;LyN5sFwbtjAYoT+wr6fNM0DUyDQoLPfGYBp/IBzqAPqH8Qzo+sNmdudxfbl/Bm4fmw3vDiS174Lh&#10;UWk9ejQIp98ZDfe6U9Gm8lyqnXAsCj6NnHQJ5mSRUesWppmTQJR0Uqr9JM3ku0xQ6vR5zuVvfeJ/&#10;F/xrEAj/yV+nXKZxilyWgTtWZoKBqSz5wKU43YxVoTfQrPIItK83BO71vZV2Do8qS9Ct6kJGHiMx&#10;0r0/rh2ZSUOgYVhnwFRIuaoRwxhHYxhGuyf0YxWDgcbZ08qhl95Wc7lvASGzfS5TJmyzyQttqDxs&#10;xo1cM0qlATobzuXdHruIfSSMQ4rycJiO8z5lioYzvO4FGqz0W7+A1Piz6NO2J/yHTcWbl9KYLoP+&#10;KOGtJA2zVF8l87P0qKIUtgmSGAG9Zhq8ZSF8T0jjOcnDJv3xiwiSh0w98Rt5SFWf82U3Ov4t5RZ5&#10;UZMcpzu0EykNGiC7dTNktWmJ222b46xbZ7yaFgrN3auU8blMZjUMRi2KjCbkGkkQDEFLSBRaOnpD&#10;iQEqOrACnU1RHtLFVHpSuYgjm8Qh5JGpMRJ0fDKrLdVDhtpGpUGorEgjiaRxLRH2ezrJdyXSjqDH&#10;m1JxqnScBdxH8hCkFtiQUkiHSgn0ukCNYj5M/pnLuNG1NZ6P6Q3H2YuwnH0JzYk4aE4/ZVI/Bo7G&#10;wHSMn88yXS9Go3jXIUQP8oFtRySTX0jjCdSXX0JFAsFJpjkJxHb+CWyXolC0cS+ix5BsDl6B6epj&#10;lFx7DO0Z5s0FqpRtB3FyhDcSTp9BkU6DJN5POu0vLcOBZ0UO3KdCeFmqwutCLRILDF/gdaERSUWm&#10;L/CGz/qu2PI7cG5PVarwmBYk0PR8Oz7w2d9L430JVRnJXar13pI8UpkXqVR4GRodig15MJiyYC9I&#10;RenpE0gY6YP4xu3xtmFTZHVuiTS3ekhsVwXmO5cgAbKMbJfxOvIaX3kRlpYEIm9vFDBOUKC12stI&#10;hCB5SJWWDCoVSEOxvYxAnFXMAnkbolTbiE3KQMIS2l4BbVSCHsJWxHJMtUzAkkvbpl3bpAzImzSZ&#10;f3Z+lnf521OhLrrP4OocLDp5v0gOij68hd/QEGWCxtFdpMs98wa3iKtQ599HTNQWqEulHeQOzuzb&#10;hQ5UCp1q+GDGyINwqxaMiMlTWR53kdhmsHztR9zN4/Af2BUXDk6AVbcUptJgqm76ChUDR4E6RGlU&#10;d+jGsbz3oZJoR6LrzN/ORGr0Zsz2CkGHimPhVmM4POp5waOuLzxrL0Snaut4j6EY1WsZXpWNYDeb&#10;ZFZfUW3i2cxMN6aRQ0qo9NaSoQfcLu5PWf7WJ/53wb8Qgcg/Z9uHQiBWkgkNW1F9XKU+z0HgsO1o&#10;Xm4aOtWdgM71B6F7Y290rxMGz0rz0faH8ZjjPQnvXkpd6DQ6xh4wlfSCTeVDAhHDoKOQHlf6cQTX&#10;2lAaDAlDN59+WJSHrBeSDJb8Rh42hTw2wG7azO2iPH79jTyk6sphOkgc4X4neTjMZ3jPl4mrNLxD&#10;sBi3k0huICM5Gto8KglHLiwmeeUsnbeNhcdMYzN9YMGSxvF3TAqCawdlvzREyvgOh/TCksIo3XWl&#10;esKh4TbRGS7yYMEmpLpBiTIJo1U+aaE6sh9Zbt2g7tMH9iHDkNKtK5IGD0Fc226Ib9AF6b4zoL1y&#10;DbrcVJq1hi7AiEK7HrkGHbL1XBuNSlVVgdaGPEa9HxkRy8jrbI20bVioNEzOOnvpdaTiWm1XkKay&#10;0fkJaTBqLhGUOcoiM1IYnaeU6PC2mFE6vyeTNN5ItVCRXakayizQISUjF6pSXj8qEWfpxPNm+iF+&#10;RF/kbdgJ4603KDz3HMZTUcBpOqFTL2GMjIfh7HPy9kOqiGt4OzoI+TNWA1eewnLqCQqvPKdioaM6&#10;/QrWk7Gwy+8uR+HN7EV4OoXq89xDqC89Rf7lWJRcfArDBarCG9HIXLAJl0ZMRs6jh8hRl+JtZilS&#10;0y2I/+jAEz7vS5WWCkSPhALjF0gsMJFEvkQS8abQ/LuQ3l6ClGIqjiIij2RbyPQoJmkQ70qZrkzD&#10;rAIt8os00JXqYFKroM98joKTu/BmtA9i6rbFe4++eDNwABKH9UHWuAHIHNgRWQPbQ3PtPLQsasUk&#10;IBlP8sVgxM9Ht7O8CbRlSkQZ0S5qREjEJjZmpdJwkohNsTvpJensKelSI4oyZvCiBDvyXhYZxIo0&#10;/iaTBCSdQVJp36KyhURe8TgJmiRIkrEjMh5EpvSJpDq5gaSYixjYbiwa/XU03Gr6Y8b4uXhwfT/L&#10;1B0eI1VgQh7bkJZ8CF4dw1D3/xqHRVO248qB+2hTaSiWzRxBP7CYxyyFNvsWpvVdjib/0R1juzVA&#10;aW4YrzGV5Xsqg0vpjcUAUk1Iw7qG23QjYNVT9Rp6Urkw6DQFQpO/CHvXj4F7g+boUJkkUnM6utYL&#10;oxqhT6odiuaVJsGz+VTcOCuzSjgX6UptI/lKV/ovFcg3Avl/DeIAaZ5cOyMbkclSVegwOtXH4ytv&#10;MdJjNlpX9kH7qlPRvVEIOtccD49a3uhUdQh6NeyDA6sioM75lXJ1MozGLiSBvrBpB9PPjoWlxJtE&#10;Iv2+pxOMRqTxXKqtBAaX8likkIfM8imDBW2GtYrysMnrZ02/cp8oj20kDCEPqgtpLDcfIWkc41q6&#10;DAp5nKO1XFMGFjqsp1lQTsMuc/04XnMbUfbGQIf1oTJ1icNE4rBIryoWIkp5QAYCkjxslPp2eT1p&#10;HguejPGQLrpSMJ0zqTqjGEkrKcRKPAPhWiYVC740igqBGJF39DAyvbyRP3wsjH7TUDhlCt4PGwpH&#10;SARKe/ggoXoHJLTpjrTAYBSe3A8dHZLWmodi/jbHbFSUhpM4nOThmr5DBsVJt1QncZjKehqZFOJw&#10;kYcSUZdByCOFUfhbIqVAj3ckibeFesWxviq0KkgS55mnwYesfJTmFSA/Lh6XpoThWRjz6PYNZPpP&#10;wxufMDioMjRXY2A+y2j01GMSRyzJ4TV0F+KgvXgfuH4XBaGL8XZkMPdHwXT5OQqvvuD+FzBdeAXV&#10;RRZuEgZOXsGz8VOQtnA9A9qXMJ95Cb00yl+MRTGJqPSskMwLvA1ehCv+U1GQ+JIOvBivSXJxVAgv&#10;lXvXIp7PEp9v4PoTEqhAvkYi8TWpuJBEIhUkU4m8IeHKIMakYqkK0yGthMqQqk1VoIG1gOFBbh50&#10;T6KRsWM7Unwm4F7L1rjVsg1y/abCPGcBnvcdgIKIcOSETUWq93DkjBoGDYMEZh+VlAUyONE1Y8Dn&#10;I9sVIqEyYfY636QoJEIV4pwWRaa1caoQcYZSpSWlVfCp3ArE7oREJMhR0aalnS6d+6k6ZCqUsm6+&#10;ir3bqb4d8U7iMKexfNHmWUYcVqm6YlmyU8XrXyL1ZSLWztoOz/pjUO/PA9Cp5hiE+4XjzQtpOL/E&#10;gOwS5gWGo+GffdGnxRR8ePsUl0/sR8vKvbE6guVeXpuL89i/aj1a/E9fdK/ug3tn1sJuYaBo9mc5&#10;DGKwSKViCIVDvZiqfJEyiNhh8oGFwaa+2JsqZQyDxB6w2t1hMk/E7fOh8O4+Bu0rkUxq+So1IZ3q&#10;TIBHA+nuG4i2dQKwdf156LVMdC5MMlgsRqaddAYqqzH4RiD/7+FLApEqLJF+XPjx1K5bVBoT0a7K&#10;eHRmZnWt749utefDs8pidKo0GeN6DMDdi350zIHMoEGUjr3orL1IGL40iEmwqihHtVQhxkB6V+my&#10;K9VWVBxKm0dZo7lRlMciEgPVi3kljWcNyUNeT7tJIRA7jdBhFuWxs4w89hIHiaO8xxMkjkiFPBzK&#10;VNWCa0pBcBgZKRmljSOaBnOPRnSFBn+bxpjAc0odMQnELg3b0lNFIrI4HkdVopAHC59DGslVXAt5&#10;OBvKhRgkYYQ2FM3mKCMPJiUDRRYGmZZdjjHg/f6DeOM3AwXhCxmZMoraswNpfuORMmIkHLv2o3T2&#10;PCT26IXX7u7IHDIYbyeMQ+byFdDd4/3m65XG9UKNA7lS515K1UHScDWMK4PmhDxKpduqgVGyibAS&#10;jKRLSBhCGi5IFQ4d6JtCqg8627SPVBl5BsQVmBHLiPspnehLEsqb3CLkfciFMTcbJxbOxW1/5tuZ&#10;C8DZ+zBviUTcgHEwbdgNx9l7MF55geJLL1B66QkVQzzUl1+j9Dqd/vkbsO49jtcDJ8O08hD0t1+i&#10;4EosTJdeofRqPLJv0WldfgzbtsN4Onwc1LuoHrkPkXRkJ5NgO/0c+vNULucSYZVqr1NXEDtxCp4t&#10;XISCrCxEl2gQxed5lWtCcpYOrz/qESfP4gKfzwWFWMqQkE8SIWStQNSKbCtTLAqJFFqQSLJ4pVPh&#10;laYYb7Vqqj0NSguLYf2QhZwrl/FyQQSe+nojnsTw2s0dab37wLRsGey/bsXzYaORM4MOcP0eJPYb&#10;DeP8dUgaOQn5F24qBFJA8ijUmFBKVfnbyHZCIRIZ3U4SYfaSREgBJA5ndRaVLeEkESuViJWOlGQi&#10;dvebFUrVs5RZqS6QKFs6ijtJxCGTMwqkx6CNysQm3X5lHjex9Wfc9ozl4CXLVyrLBYlEqnbtDLLM&#10;UfzOfTYGVpY4PH9wCnMmz0fbyuPQusogJDy5ymsl4+yB3ehQzR+tK07Ayf3LuO0sTh2cj1YVR2Nt&#10;+Dx+f4aX9w+iW70+aP3DGKyfvoL+4DSs5pkkiFAYS+eznMqrcoMZdJJEdAxS9MEwqSaSXIRgJkJf&#10;Ij21hsOk7wODeSDveybeJSzB7Ekj0LH6QHSuPgOdqkegYw15EV0Y2taeiIY1+2POzC0olFlAuVit&#10;dGZKin1GICy3zuVLf/jfCf9kAnEmmiInFAOTePlvIf2nZQZdh9K7SGb8pBky2Foz+wLaVKXqqEZ2&#10;J6t71g2Be+0wqo4AZpoXAocORXrcKp56GtGFEX47GkVP2NSjYS8NIFFMg0PL6IJRhl0aybQh9MEz&#10;CemqKyQis3nKu5ZlvAfJQ+myu4bf18Ns3gSTdSvMtp0wW3fR+e+kY5auwJTNtoP8LF12j5IsTvGz&#10;qI/zfMwLXNPhyetqTXf5UI95DJ2xVdo+rlNN3GD09pgKIRkWs3TPlUgsrgyMyCQyk/d1KCPMZayL&#10;iqkmBMICKXNXKQVU4Cy6UpFgpiFKYZaul0oPGhPTm2oF5mK82bIVrwPnQv3rMbzs5wXDynXAoVN4&#10;5j0eL6Z4AxfPoXQTnc24qUjvz/1+QcjzDcbjwRMRPX05Mo9eguPNe1hLi6Exy0hxHQmCUTFJ4j2V&#10;xltpx1DpGSVrkEZlId1t39MJvisyILlEiwSVGq/Uzp5KCYyok/LNeJOnR2peMTKydUj8aMMDiqsH&#10;xTZu1+LdxxxocjMQs2ULTk2cDP3xUySEu3TkT5T2jFSf6ciaxPw7dRuGa0+Rc/M5NCQQ68VnUJMk&#10;VNep8M5QhVChpPsvRMr4WTBfugvdtcfQ85ica3HIvcso99JTqJdswctRk2GJvAkH1QtOvyOBvIXl&#10;LAnk4lNeIwkaqhFd1COY9x9FTP9xeH/wJJVBEe6UqPAsW4uXWXrEUjU9KdYiukiP5yTdpGwqrQ9m&#10;vM4xIpZqJIYq4mmhFk8ExSQSEsWbjwa8ydEhmYTzmgTyOt+ChI8WvCh04KnKijh1EYo1hTDnZkL/&#10;7CESD+7FpVlzcHmsH96HLUBJ8AwkDRqADL/JsG/ZAfvh04j1Go/UyVTXhy8if8YKvB7mB+w6gqwx&#10;05Cx7yRVuQ16CQIMFuW98NKTTkNCKTGUKRKqfYodEoioEZkBWNpHnFAm0aQC0dutCgwOGc4rg3q1&#10;tEBn47CMDaH3dUL6gsvYI5sQSSnttIQ2WkoFU0r7l674GdxGRY4X/H0sjyFpWGn/BgZT5uewWh7R&#10;4cYo5OIwS3UVVTzuklDicePMCVw5eoyXSUP2m2cY6uaP+n8agxnj5zPil2mDduL43nnKS6x2rFgK&#10;Y1E6pg2JQNM/D4V3l4nISznJe9xEP0E7Mq3jLW6ElcoDhpkkEvoJQyB9RQgfJ5TKg4GpdhTJhf5E&#10;7ctgVEhlGEzGriyPw6EpXISdS2fCrdp4tP15NrrVWaI0rHduSJKrOwZ1KgzC2MELkfHW+Z4ReZGX&#10;3UYlQkIW8rBJOy9T4GuPKP94NOHyo07f+c/AP5FAXBGJ0+E5SUSilU8J5apJlbmYrGYdE/QDj8lD&#10;aZ4OwaP3olWFCHSuMR9uNUNJIIHoXHM22lcNRcc6nbF+fk+oPobSY05gyDSEls8IWz2CpDGUxjWU&#10;Oly2sxAJNCQRGWmu4fHaWQQJRCcjzefDQvKwGZZz20ruX8Nt0u6xGQbbdkZt26G17GL0tZcEt49y&#10;WOpf9/N+D8NuPUHiIHmYT9PISRzmS3zMqyQQkoR0zSXsNpII17BFEQ9oQE+Il9yezMKRQhth1CsN&#10;iKJEzNkEDc3MKM3qVB1S8IyEFFIl/VhwpSuzvGZWmUSS5GHmWuqoBSVM8gJus0p/fBac13PnIn06&#10;CfJkDFLoLPN8Z9NJPkHJzmN43rcrMmYsIIkkQrv/Pt5OW4TYgUOhXrYS5l2HkU5H9XQk5f4kH7zY&#10;sBwlj+7AVJhHx2JBJp3QG40Z8UVqpJSqkakjgVBhyGwr7wuoQOgsX5cU4aU6H7GaAsSqS/CymISR&#10;xwhbnGxxLj5k8Rg+8j3GCw/5yKk5JcgrykDSheO4PHIcVFuO0G8kQkd1UHyZKu5qNLRr9uFVP1/Y&#10;9p6F/eoDaLnNfCkW1quPoLt6H7orz2Hm8+B8PKy7L+HJIG+UbNjG89yD4eoT5N5KQMltRrQkpHT/&#10;BUgLXkiyeQLT5QTYzqZQ7STznLFKYzpOx0NFxZJFNYZ7MTAs2IYHXgHIvB1FIszH43wV7lFR3Wca&#10;3C0pwS2S6GOSY3IGlVkq3eMHC6K5/26pBg9KShHFY+5x/byQqiWHx33QkUhMiCfiCqxUH1akkUwz&#10;mYnZWbkounELb+fIuJfheDZxAt4uWMG45RqK5+9GbM/RKJjNvDt6FjhxHQl+EXg1iva9kw6UpJ/s&#10;G4rXYXOgv3EWJd7BSFu2EXbenz2P5EZl8YJl7yNJw0gFWWIwKgRCbkMRhWupzG2mdPeV6U9oeWYn&#10;dCQdDUlEw2hPSzs0MLgxCSnQTm1lVav0vrRzlnelQNMYrdJYrFPs2IJiHlvAzx9pz9m0XSGRVG57&#10;y89JNO0EKv94los4BkUvSElP+XMqSgsDAjPLkUy86BAy4Xc8hFWXiDl+M1Hlf2+Lvq28kfxUqr5k&#10;/yXs37wELSp54NiOFTi68QDa/hgKz6phuBspbSbbGdDNIBmtZEC5jUTBoEoZ8yU+Qaq1pYpb/ISz&#10;ZxZIItBMpB+RGSvGcz99jb4brHo3qv1hsGtW48rhBejXsh86VB4Nz9rT4FYrEO51pqFjreloVn4y&#10;ereZhqd3pYqaSWQl8VLaG41aJhF9HtNSPKML4jVddOGkElF3Uknt2vqPxT+ZQKRWXvA5gTgbfT9B&#10;thtpOFLtAmSnlsCXEUP9n/rDo14QyWMGutaeg651ZqFdldHo3tQTx7dNg6l0BaOBcUpbBzQDSCCj&#10;mcnMYO0YZjI/a3wJZr6M85CJESWq0EoVFo1EKyPNZbDgQpLHUqXRXJmmRF4UZdhAUtlMx7yLhk3C&#10;MO7m9r089hB/R8WhO8FjpLfVOT7WRRr9ZRLJNRr7TUZYd/m7+zDaoxXYCJmyAWY6JJHjBka6epKG&#10;7j0/p9N43pFeGeHjgxKZieKwszBKfyoTYWSEZ1CiPEkbphONTXrCyPxFMo+RdLGUFwdJbxnpNaNh&#10;shdwbUY+bBmvEO0zCYWLt8F+7ikKw1cgpY8PsOc6bBcfki83IKrnYKg38LkiHwLH7iJ77lo87DME&#10;qgVL6ED5bAdPI2XNFjwOXYjoYVPxImAeUiJPI/NDMnJNxfioFeVRjASSyEuNCS8ZPb9UGfGSTjOe&#10;zvJ1YQneFqjwllF6EoOCuHwTXhVQjRQW0mnqEEvCeZELxH00MuouQFH8c1yc4I8385kX157BcuYF&#10;tBdeQk21YbxAJ3I+CvFjQ5A9g2R/LQbWSw9hvPGMauQhTCQR/ZWXMFxOgp0EgvOPkbVwLR4M94b9&#10;7DXgdqxCDqbbCbAeuY2XQ/ygWk9FefMpfxcPy4W3/N0bEs1zKpkY2M4lMB4guV57QgXD6PfGPbwO&#10;XYKHPrOgj0+joijE3UIVnubr8DhXg4d8vscf9VQmTAcqkGc5JkRTYUSTVJ7lavmcxXj1sZAqRYuY&#10;EgeekTSf8/ljsxmHM03yqNb0z14idft+nJ4VgRPjpyApZDE0q2l/x6hqz19HWug83O8zCsVred8n&#10;qXLP3kHmvLW43c8bpl+PAsevw7z1GGKHTEL+ui287wso5jlips6BLb8EOpJXsoVkxWBDetZJT7tC&#10;EkiBQbpqk0AEJI9iqljni61oiSQRg4lBiol2Rphk5gIWaRG6CmiWMi0ORYsy15o0W7rCRin5Dkbb&#10;lPMEyUUGG1nIkqKwrVJN+4HlXgbOvqdNk0hsSSSPRJajV1T9zH8LAy6qeClDdvM9lstb5CYGaNYb&#10;MKof4dKxPRjedSCObWeQYHsBszL+Kgrbl29Cu0p+iJiwEYNaTUHrn72xIohl28wgzsaA0UwCkS76&#10;us1UF8tYFsUXyKupxS8wwJRqLJ3UVojfkJqMyU4S0Yzj5xH0IyNg0wyFWdMfJv1gurXpePlgCsb3&#10;7oh25YehS+XF6CIvq6s1DV0bzEHTnwPQs+ki3Ih8y/uT5SPLeb4SCDrbk6QCX4JpJ12I93SSh4tA&#10;XFWEsucfi39yFZaQw5dw1Zwq81gJeJxN5C6XpNhSjOy2HE0qDEXXJt7oUn8C5WGg0tOq9S9DMcqz&#10;G+6elZc6yTuRx8HMSMBU2omZ2p/kMdYZJWhlbIeQh78TOqoPHaMJHaMKV/WV0vOK0ae8z0MhD9c0&#10;Jet5XpKH5VcWFhllvo8hGQtwMSMXFYlDdZrnZ9SnJXkYr/BxbtKgb8NMlWF03KdOoCMTlWGk9BbC&#10;sIg0f86C8oKFIoH7kqG3p0LHgqO3ZzMlPhBZLGh5LHAlXGsJI2FmCsk0LtLDhTJXUR5O8hCjE/IQ&#10;5SFdLKVuWuqopdeMnuW0lCVXzqN/eRNRw8ZDs+kM9JG3oN10EMk9vGFbcxjqMw9gj3yAjJC5iB0w&#10;EI69x5QxEzj/AsWrduJJrz7Im8l0koF1x/gcJ16QQy/izdxleDR6Ah76TkTS/p0oyH6HbL0aqR/V&#10;JAsNnmjVeKAjtFrEUnG8zTUiN9OEj+lUJ1kGvCygMy3ScK1mRG5ENNVKcqYeb7ML8KYkA1Ekrpcy&#10;KvxKNCyXnsJ89gWM56gqbr6E9tI9OG5Eo2TdPjr/ANj3XgWux6L45iMSDI+/HEsVkgDN1SQqChL1&#10;ladwnL+FqHGTERfOfKZacVx5QsLgM67djxgvXzhOXGQWRkN9nREvicd2ng7sEkno+nNYrpCIzsXB&#10;cS4GRRdvIvsRFeXFW0geMh0Zi3YhM/sj7lORRWeq8SqdhJHJ58mm4iCR3CmgMsk3IoYk8oJkEp/B&#10;WDvNyN+YSDgmXCOx3FDZcV/rwLtSM0pikpGyfDPuTZiA2/7jkLJ4OTSHaV8nnwLnSIbH7iFj6gzc&#10;7dsT2l3bYT1/m/dFUt10HDcHjUXmis08lsefvg7t/C2IGzAZpoNnYLp0HaUrdyFqzDQY339AHp34&#10;G3r/TK0FRaWE2oBcgx4fZEoaLW2H/j2f+wuMJmWmAZn5V6ZG0RtIHvT/wgHSwU9pC9bTuXHt4D4r&#10;SUXm0zI6nP2wpOLK1alXGpCdjEJmoXqFdPCQQUe2YpYL53gRuz2Th7znKd8wEKOCNBLSvd2eyIid&#10;ChPMD3sMSYSKxBhFkXOLCoBqwxqHomwGESput58jsbCsIgbblxxAq+8XoVv1DWj9ky/G9/BFVjLL&#10;rQSFptmwGSOoHlbBzqDRrvS8JHnIaxoMQiK0P8VP0F/ohUSoQmTMmFbmzxoPh2YMHGpf2NXjYNP1&#10;oZpoRl9RhwkxANlv5mP+6Ino/MNEuFdaSBIJh3utAHStNwvNfg6DW905iNzLcsayLN2dlXevU7WR&#10;ngkp79Ki5FQbn+ppBPLv9/zrfz3+yQQi1uPCZ0QijeRSCSjVfGXL0zvpGNxpKZr8MkmpR5TeDV2Z&#10;+D3rhaBthR4IHDIQ757S6ZunMUMHwqJqS0NqSwNwZ8YOJFkwuhbCEMmpY8SgRA6S+SQPMQSp85Sp&#10;SnTS9iEjzRfTcGSiRJfyWEenv5GF4Vdm6i4WmO089wGSByP0dEZ8qlN8InnRDSMgywVn7yqSh8PE&#10;6NR4n5L4EfGY54yhMdLpmmK5/wUfV0aUx/OpX9NMUog0qopMFrZsFi4Z3yF95mlMLG7KvF8KWTDt&#10;7EwcpXWcIEk4q61EfViUhkzpFSNdLA0CEohOGjpZNvUUKyZeofD0DrwcFUAV8QiGczfpUK7gQ7/J&#10;MIatgu7yc2hkEN6RS0gaOhA50xhpHb8F02E+w2k66Q07EdWrP/IWrIX96FNYjr2g86TzPU9COXAU&#10;xYtXIXrUBFyZMBWvj5yBOjUPRSUavC76iMfqQtzTaPCoxIzXuXbkpNMpvbchjQ42tlCN6GItnlJx&#10;3Cqlw81XIyHrI7LzsxB3/CiuDJ0A22GquVtxdH6JsF2II17BevUFVCQJzTWm84UoJI0Igyp4I3D5&#10;GUqjSAC3Ga1eioOe5KG6ngzN9XiSCCPXG4+gOXIaVwePQdbyLVQt3Hb+HlL9Z+H9DNrAtXsw8ZjS&#10;W1Q61xKpaBLh4HnMV15Bf61MyUjvrdtPkB8Vxfu6D+uGY4juMRmF5+4gvugDHmZr8fy9A7FpZkST&#10;JG9SbV0p1uA2yfIJCeN5ug3PM4D4VCCFiE4nwZSU4JmtFAmpr/B8+3bcHT4Jz7yD8GHzblhPnSdx&#10;085OPYDlJAORUwnICFyPpwO8Yd67k6KXAcGZG8pswkmjZiEpaA7z7CL9J39D5E9agCxv2vjJW9x2&#10;B4Y95/Fk1HQU897F8lJEcRRaUVIkI9ppiQYdUi0mFGjo8EvtyNfJ3Gb8bpCpauQFV3YlKNHQrmRe&#10;TrEvM2E3MLAh+ThMepYHPR28UzUbCB0pRKP8k20kGDFhBdKDS+a2kyov6aFFAkE2y1QGQ6V3dKFS&#10;nfuOgSDXBa9oOE9YtmJ4judELP2ulK2HLPcsd7abJBSqMAZtDusVqpV9LDI76FOisDZ8I5p/F4Eu&#10;lXbArepE3Dy1k8dFsmwvZhldxHMuJ+SFcEtZXhlcSAcaBRJUin+QcWH0F4bpXMvcWRKETqHymAi7&#10;hoqWcOi8+NvuPF8LWEyNYNJ0oL8JgvbDr9gd7k8VMg5ulULQrXYQPGpNQdf609Gu6lS0reGHfRul&#10;kwBviX7RKjP62qXcS0rJxrIAW4GLPMRVyt+v/et/Pf7JBOJ6aBeBkFkZksjL/BUSll1c7jDy69p0&#10;BlpWngS32mHwqBkOz2pz0LVaMNyr9cSc8T3x8S0jBGago0QIoz0ztzXs2jbMyK787kULn8C1PzPZ&#10;j5GRkIjITxd5yDxXYhSuLrtiNMtoADLNCclDmV13IwvDFhridkb3exht7eK2I7C+3oDYhV3waFFX&#10;5F0LhzFuK4MHFnJpJDfdY2m6z8eiY7I+dpIIJbfDzu/Sw4RGL29ws8ob3CjNHYywoPSyes/j6VVM&#10;BbyPEp5DxW3Sy4oGJF2YhVwluSRyY2EVInFWW1kU5SHzGhllbiOFOJy9ZdSE9JqSdxaYbCokLQ/D&#10;u8lUWsfjyX1XYDj7EIXjw1HIaFR3ls44ktH1iXvkzU140rsXVKs2wyojumXuKKnyWrEVDwaPwPtN&#10;e2G98gz2I7d5LkZ9Z/jc50iaR2+gZN42RA31w83Quci5dhOW7DxkFhYiplhFhWFGDB8vKcuB9+l2&#10;qgwjnhaqEF1EdfLRzihdj0eF+UgoTEN6bBQeDPFB0Rqm+12qgWvxJIq3JI8EKol4mEl4pbeeofAe&#10;SezOc6jm7cL7AdN5D9ehuv8Aau6zUEEIgZReT0TJzXiobz6H8TYj+OuPULB1P+4MGImSZSSd/afw&#10;ZKg3VDsOwnYrmtn4FKrbL3j8K5iuxpNA4mEjNDdfw3ZVCIVBAM9lu/KQ98Vnv/MEebM24vHoEKQl&#10;vsAzPseDTAceZ5jxQMghV41bDOfvfKQezaIKyXXgTpYd99IdiHlvx5s8CzLysvDs4j5cDRyF5z6j&#10;oFq/iWR1B9aLzJOTvN7hu3BE0q6oqjIjduFR3yDoNx4nmd2E9sxFqik+05ztSOjlD8uuk7zPWzAe&#10;PwfH6UtI9wqFKlQUCW3zZBTMp6LwauwspGzfQ/esQYqGDj7fBhVJJFOmSyGBJFMV5Gms0BfZUKy2&#10;oFDnfFtintGGXJMdH1le+RMUlqGUtmm0WOk4TZCZnM0kIHGEFpKDhRG1lWQisFCT61jQnZWwoqll&#10;rgTpnSWdZfIJGRslb8z8wBNSdeQ9gvFRJLR71+LVtFF4sVEUQDSDLQIkE5YxmKNJBCQP5c2Gl2Fl&#10;IGe3XYfNdgJm606WvevYunoRGv80AE2/88YaBkw2001uZxpbN1A1/EoFxc9K+V9EEllNyDt+yohE&#10;/IP4CWVePPEbUnshY8im0rcEwKqdwN8P42968Tfd6H96wq4aDHvhCNjy6Yf+f+S9BZhdVbbt/7T7&#10;9m26GwtJgOBu7d00GhyaxokQd09ISAIJENzd3S3EXcrd3T2VSiWplNtxG//f3KcK0nTf9+670u99&#10;379gZh/dZ+8lY8yx1ppz+e5RpHOGvnkFEjnrRt1w+jz9+ZyHdM0Z83T1OdN12Zmz9OsTp+uVVTvl&#10;tklL/sI2V2TzRg4o2sT6QKwIZTaInlGotH//sfZ/lUAGmdORZeZZA34BpHHIIjStrGiI275J1sgL&#10;F+h3J86DPJbo+nNX6cYzXoTBH9GVI/6sV5bfqZ59tjn+GAX6rkUJjMRDwfogEtdNHO/EI5iI4b1C&#10;MKF+5KWjQEypWAM0KboCe4gGAqA6DeUZ7Hkq+0UajJGHRZnT6XzvKBh4n4b4sTNhLtfXtPEvlf3o&#10;ddrxu5+r/PxjtWfk2To4/Xo1PTZRfWsekz/7A/n3rKVx4fEJeYqEjloBhudu5KFybreaTlBF86ik&#10;RCzuw0gEhA10wxnRAMFgBI8tYmnrURqQiAk1P53Y74sunYzuFBiSmwZn8R6mOmzNfk8gpG5/WD4P&#10;za6b73c0K23uRHU89r7CayrUvT5OfRvT5L7/BTWNninvV7Hyrc+XbzXXuz5FexYtU+3Uqc5Yu2tt&#10;tjwb6MybsnXwwVXaNf4e9Xy1RiEjjjXc11emXCDF7SgrADq8bpOalt2vzHumq/rVT+Wr3g9A9ii/&#10;x6OUzqCy26HRAwHl4qlnHOpSQbtXhXt5vZX3u5pU11KulAdXqnkGBB+XB/jnyrMD4N5arfBOCGQX&#10;KmR3iXoSi9SRwu/GU65fJ6v67vvU+jiKMS1F7tg8SKZK3t0V6o8rg2wgzeRyuSCGEOdTDIT5yjuq&#10;Gj1JtWMmq2QWHiXKIxCXLXd8vvr5XB/mjStxfjOys5zfK5cn1gishEYKqNvSXoDbk4THuy1ZGVOW&#10;KP+Vt1Xb3KU4G7pqdqFGvMrY61Km2cGAdu/t0e4Wl3a3+pTc6VFBW5fqyquUh4LLuv0eta56hHJd&#10;rXBysvzbLKIeAluPg7Ee73t7tjre/0qJd01T71OfUh9F6ofY3TuyFfl0i+punaHepRDi5jT1b42F&#10;gGLl/WiNqm6/V+EXIRuLqF+Nt76jSE1LnlPuykdU5z7orJhztQbV2WbR7B7Vu/tVgedxsNcvN+zQ&#10;2xN29iFpt6zKtKlm2tY+wG0/MGbH5qBPh8IQCm3NVm1ZqIMNnbpxXpxpzEGnx46GiQ4I2piXvcgx&#10;TJt3QRj7ihQqQEmlbdSBb99UzZMLVDP7NmVcfqFyfn+udvz6VNW/bklObS6R+4BAZI6Zn/uyWJHQ&#10;dmwHnnwyZIDz5ixe+QaVvkYdLdv13ktPaPEklGeVbWT1Df35DYXcXyvUs5bL+JjvPYXD+CT99i1I&#10;AEJx21wor7kfBz9WYbYdbnQoK2LpjvoWgTX3gi8oEfd4yOMWXr8FLBondcyHD7GOu3n+S+77bD5z&#10;j3Z+OVN3/vIOXTFkmW449UnUyGJde8FUXXL2JCfo8NEFm9VLPTh/JtEo13AIMg7ZyrboEHZ0UCtK&#10;Ilaag9j6j7L/RwjE5jt4HuKZDctYaWDbvkjTZeeOR3lM1dXnL9E15y7RTec9rmtGPKRrTxmrt1dN&#10;lqttARVynbzdv6MSIZDuP0Mif6Ey7+D5WBz3SXgF06hYPAMIxFSKo0Qc8jAP4n7IAfKw8U3zOGzY&#10;yuSrZdf1vcwR5TEYZe57j4b4sbzejzl+zfkhEN92ubJfUvkdF6nlvBFq++2ZKj3zOFX8/gzlXnK2&#10;sm/8rSqm36ra+6eo7ZX71frBozqw8WW1x70nV9FGRZpTpM58rreU+6jlxm2lmUXnokCcuHFb2thB&#10;GdkcSKezssVFR+umB9oq+k6IpM9UR8iUh813QB50alteaeTRawRCR++yIDAXTc0T0KHMJCVPwiN6&#10;awOqokwda1Ll2Zgq/7Nvq/LOKfJ/gILakKv+NQXyrctX+LONKh51l3oef0rB9RnqXY/3vRUQW7dd&#10;1dOnqXIqZboBAlmdI/9a/Ngte9S6vVLtu7Pl3x2Lp7xBfW++r+R77lXcfU+pp6RB+yCRjAPtkIhL&#10;yV0eJR/qg0B6VdziV3FdQCX7IZm+vcra9Lmy7pikyBdbFUjMlysWL3wnRLsd0o1BDUAeQRSJC1Lo&#10;TSxVEKWgnQXqfO4TpY2drtDmLYoklsi7s0J+AD+cXCF3cpk6USGetDopqQLPHW8+IU2BV99Uxsgb&#10;1PoSXmhqifwJqBs+54sthGzyMJTGbiMNCIT3+rGIEYgNZe0oVjimABWSJX9esfZ9vVbxd85UfUy2&#10;sg90aEfjQaW3orJq3Sqv8ytjjxFHn7a3dSi9rVMl7fWqKNihmAWLlD/+XgU/BABRVpGdNv9SoN6t&#10;+fJsyVdkE79D2frXxClt6mzVL8cb3piiyMYC9aOyfFsLdWjZc2q8bYr0RZKCW3LUtTUB9ZKovhc+&#10;V6kRyCc7FNgM0X2bLd9m6vilz5U8bZb2VpeotderloNetXYE1cjjWrdL1T4IpMenXhRINwTSAYG0&#10;GoHgvOz3+dUMwRwKutTu61WPp5v21q+2kC3VQK1gNucx4A9G/4KAX2+f/O0d8u6toR+kqTVxq/Zs&#10;+Ub7PnxdTc8+pvol81Ux7i5lXXOZ0v/4W+X+4SLlXXCK9l7xWxX/7hyVj7pGkYqd9BnKKJINXJiy&#10;h0RsQUrASCQmahZj5aLNeHkvtAUHELIVbcKfpL72TXxmNZfzJuRmi2Esfc9uMMFiuCxH3tMQCE6W&#10;qRLvcwMLap7ELB/ewxxXcryf86N2+5fw2SU4qhz7cFBdlH//BAhjEl14stQFkfSATX0X83kIJHQ+&#10;1zlJKesWatwfx+mqYSt1/SnP6bqzl+m6C6dr5AUz9asTpuuhee/J0wHbAosmQCL0c8fZPoxArGz/&#10;f0kgRiHRf61QuHlrYQO25ZMMjTx3pi4+eSrHRRTqYt100RJdetJ43frrO7T6lYXyd1ne/2vlaj+F&#10;yrtEkV6Io+cOKm0MjydAHFOdDfMD7ukKumbyGZvosrmPgUnzwQy7zp7mNlmGx2F5rrwmWV9W2P+K&#10;AoE3aGDv8L5NmluU+aeQxxfye75Q0P0N39+IbVPTA3ep8dfnyH8rZHbXX1R/8W/VcsO1ar/jDtVf&#10;c61KL7tSzbeP0oGx9+jAlHvUOG2iSibco4KJE1U6d77q7n9QjaueVMuLr8vz4ecogI3qy8F73leJ&#10;V9TMb9j+HkYoJvE9NBqfOsNuOqgzYhwdsoI4jDz6sT7/wI6ARh6+kDro7F2YeK/63beUN51G/k28&#10;vGuK1P4twAgBBD/+UoV3T5XrhS8U3pijvrUA5zoAeWuO9q14VHnjJiqyZpf86wHJdXjuW/IUefML&#10;1d42Xm2PvQHYFakLYO/YXS/Xjhp5t+C5b05S566d8sckKrQmXhkLHtPm2SvVnlGilgNtymg5oFiA&#10;JKGzXzntAeXs9aqoya+6hlZV5WdpLQTV9wzEnZSr7l05CgDeoW1l8to8hhFDfDEgD5nEVoIXVQqa&#10;IonJU2hnijKnz9OBR1CUqA1fQo18uwGb+EIc1GJ5kuvkStoDKUHanFeJaep+0QLrpvM8VaGMWrkT&#10;6xWJqVVkd7G8ibnqS0HJQCjaVSFffIk8CSgSh1B4zjUEd/EeCqc9OUeu3EI1Ln1RSQse0Z7qWiVy&#10;n9ua2pRX41N1VViJNT3a2tGtnQcb1bJ/n5rXfaVtU+9SzsMrFUbJBHdUQBZ1KBDKclO5s4IsADmF&#10;d1owZLb2PvaWMsbNk9buVnhzsrxbMxXcyXV+Ga/CUXPU9xSe80acgPVGIOkQRqp6VrynynuWy78p&#10;UT2bUxRenSWP7ZXy7W6lT5ymxo1bcTIo+3aP9neH1dTtUY3F9qBCDvRAKl0hlIh0oF/a74JAkBa2&#10;H4ntjeLuaVeot5O+RRvtbVfk0B6FGsvlL86UN2EHCvdb7f/sY+156y3VPvOMimnvOQsXK33WLGXP&#10;nK6iebNVPWeW6lC6lbffrYrrblL99Ter+86x6rzpDu35/cXy3jNanXferLjfofI/AuBdKGEfShcS&#10;CQRpwyHaaoj68BeBITg0IcjAVla5i3EgqWOeh0NfYV/TtyGP0EYFPB/IMkko8CX4gOPUv5W+9jnn&#10;fRmzxTO2lBeC8b3wPYnY/KjHggsf4vEDEIKtylqKRUnE2YCuF0XSayMd9BnX7Rxvwm4Al/6M3QA2&#10;/UaBftRIcLzKkpZo+jVjdcmQBbrh9Gd0LSRy7UWzNPKiSfrNqbfq4fmv4yBDE3TfsLFF2OY/ogto&#10;bHWW0YlNqx+Orf8o+79MINH/nMkgu/+BMtj0eaKuOGeK/nTyLF191v26+pyVTkbdy0+fqL/84Spt&#10;+XIW8vI++fsvl6/7fCoY8ui5FnyF4fvvxBu4B8KYIp9nmryYzztNQc8MKhIZ2YfqsCSJzhgmZurD&#10;Z+rDCITGMaA+wg6BvIZn/7b8QUvNbpl7P8bwYEKrFQp+S4Ndz3MsAqjGvKWqG65S+U1XyffgA+pe&#10;tEh77xilDoA68vDT6lzwoOrx7vfdPUXdsxfxk88q9MqHeH+fyPXUB2pd8Zqa73tBTXMe194pK1Q1&#10;aYmS8OwT5s1T9uLFqnn8UTW99456Y3dJtdX8rq1MQ77SojxBLBQN6HJ2BoQkeiCQLm9AnR4jj2B0&#10;KSZl6+/sUOGihTq06nlpfTIqA2Beiye+JkaR9etVNHmeuu5/nb5VyK3lQxR5Cm8CkCGb5LFT1fHc&#10;C1TQLoU3AJLb9jhDWXuWPa7UyQsV2p4m1/ZMwAmCgTzCW8tw+srUt7VE3Tuz1L87WZFtaSpZ+rxi&#10;pyzRocR0NXW0Kqm9RTsOtiuzLaS0A0El7OtRR90hFd7/NMCyDHJIVD8E4o9FLcTU45EXozjwyFMg&#10;qGTIIAGw3U2ZbK8B8KvkSi6QPydXXe99oNo7xiv4xS750usVhjyciXIUhSe2mu8fgAgaeb0MwI5V&#10;8RTu7zHqP7VIPXzenXJQkR3co82zJOaoNzVHHkhLuyqxIkftuBLL1Z/IuSAif1yNerblQzbFqJZc&#10;BVEGGXfOUOkHn6ig86A2H+xUbl1Q5aVhpewL6uvOQ8rt3a+9a9Y5gYjtDzyPiknnfIXq316swBZU&#10;0+YKBawct5sSyYRAUxT6aoty75yvjsfxlCEvF6+7dgGYOxK098FnlDdxIXWbINfWIvVtL+O9QkVw&#10;Anqmvqy9s59AxaWoaxt18U26gt9CIFvj1Xjf/Sp/9BV1tPWqvD8gy/y7v9Oj2v5+lAgE0u3Wvp6g&#10;6iGPeppeIwrkIARi2+AKElFLC7hdoo61G9X0/MuqXbYcx2iucidNVtGkKajw2dozd7H2LViuliWr&#10;1PPwC/I9Q9965xMF335XniefVsu8haofNV5N46apfyke/oNPq33cDB24dYz8Sx+Sa94CFdx8tRKn&#10;3SZ3ZRzgS7v1VaEmqnH0auULQ1q2aZXPhn9RIWEL2qW/WLCuZXzwboc81uHFb4EIaO++OPr5eo6f&#10;KEz/tqO8lKmpEZ+NOryCvcrrr4AFhglGIjiYHsvGjQrxrsJQIUYibiMRSMOZXzWcuRfj6LIkrXej&#10;Vv6CkrlFob47FeoepVDXzbx+iXw953Ktd6g6Z6EW3jlGV4yYo2vPeEZXnbVcV104WVeeP0EXnz5G&#10;D819VW5TIuZghw0zBwkk8P8/AnEIw/mPZzaWHy0VDIfqo3hdcd5kXXbmNF13/jLdeM7Tuv6Mx3TZ&#10;iKm67Q9/Vty6exUKzKHNXiCf6wzI4lKIg8rougVmt0q5QyHXWFTHJIhjqkMefi8KxAPp2GSXkUcf&#10;hGHLdb9TH9YYbNWVNQ5rJJbnikbjex3yeBfvBuXhp1F5ow3M9vSwhuj3rcMZ2IxCwXNp2amCeeNV&#10;Mv4eJ7gr/M5b6nrpFWVPnKOyyYvkfxVP5/2v1fnIq6qYtkx5o+dwXKqOp/B+vt4GEKQqvANPclO8&#10;XBsS8AzjFPp4ozwvf6LOJ99Ry/Ln1Dj9fhWPn6/saYuV9ehzat6yQ4E9AJwNMNswls8FeXjVF7SM&#10;uQF190dTULR7IniKYWcnwfb8PCXeM16B99YosiFFrtWAz4YGhb+Nl7btViWA3Tp3lTMsE9xcoPA6&#10;vN4txXi+JapY+azKJyDJAbzgxlQd2rHPWRrrWbdLMeNn6+BL3Mv2BDxolNP2bLk246FvxMNfu8dZ&#10;PtuamKUIBKO1idqz/BnFzVqspvQMleGx7m7tUOqBgNIa3aro6FUV58y5fb5CH21Qdwbkg2qI7Krh&#10;3LWojjL54/PkTQZoUyCQRCOQKgCU922VVXqp8x0lp6t20gI1rnwJhxTvNB1LKAD8uZ84ril+r7qz&#10;GqWMch167iUVjufetqKU0srUkYICSW1BYRiBlDnDZ32peXInl0BSEBmKIBRbrK7UcrWnVnM9fD6u&#10;Wj3x5YrE2bAYHnFCvlzPfKCEaQuVXpSuLYcOKKneq+yqiOL29Cu9u1Upuzdoy4TJanvyA2kz3jPE&#10;bcNOfbuy1ROTJd9OPOfteQpu5Vz8puIL1LzsIdWMw9Ndj7JaXwY558oTn6jw2rXKvWeKWl/6CDVY&#10;rD6uu2dbubohEm3LU+eo+9Vy/0vqS6A8dwKqa7OlDahICMT9whvKnbBQB+rqVWEqpCuofe2WeqZP&#10;e3t71djnVjUOSZnXrz0ev3pxSMJtffKU1Grfl+uV++BTip88V5nTFqhy8Uo1P/mSOl7HQfp8o4Jf&#10;7VTo6xiUDqBvS7+3JHOfidJnm9X1yDOqnDZXOWNmqWbuCpTTqxJK2P/siyobNUHVnNP39mfyPPe6&#10;6m6+Q2W03bxnV+Dp10AW1J0lFMXCoX3yh5vlt83V/HsBWu4tsoN+gZkaCaSiVHZDHpbMNJZ+no4q&#10;gWS8PLZs2YEPsLchi3chD/q71xzGNzBIBDVioxEhn5GIOZimQixDhS33j06oR9yQiAd88c7k+Szw&#10;xWLMbNHOLDBqMuRxD7g0CuUBgZiT23Obgh1X8r0/KOi2eZHb1FS+WLNvu1GXWg6tsx7RlWev1JXn&#10;LNDIC6bp1yfdghJ5R65WZ3kW92YxckYiUInz+G9x9m9tYG7g7773b7P/BAKBFowZnD97YBdsksss&#10;Sh7R/3g1wKuAWsiZXQtq9SfbdcX5C3SZxXb8chGqY5FuOOM5XXviNI3+zSVK+NLGFuehLn5LZZ4O&#10;q/8S0rB5jzukrrsghlFU2BgqazxmlTaNz8ym4uZh9/J8KWaS0ybAHqLyqHwnSIjGMDB09V2SRBpP&#10;NMsu6sNj5IH68HzG0eY9vuV1PBkfMtiizC09SWCH6l9bpNYpi1Q/YZoqJ48DKDeq74vd2jtppcr+&#10;cqfanngGjz1TfWsK6Fzb1bToBdXeMll7R09Uy0PI4c+/UmAdMntNusKrcxRYn+3kWwqszaejAy5r&#10;kOIfp6j39Q2qXPaMMifNVO7MGap/6Tm5c1O4tha5wj3qRJ309Psg2Ih6e0Jq7w1CLBRxPyDwzhtK&#10;mX+/AlxHYEOaAmuS5d9QJJdNzG4r0r4lK9QyazYdPEf+bWUQQDFEUugshe37coNKbp2i4KsQKADU&#10;baufbBXS7gI1oRZKp0HSO7bJFZekvhg89C2A+kZb7opnGlup7gTAeCNgZvEWgFbDvQ8rBcKqKytV&#10;Rnc3ysOthqpuBfMKFL9spUpXvQxgliiQUInCq1IIlRGOxeMEpBXPdSVCJMnlCiRVKpSI8bkQZOJL&#10;KkehcF25Ddr/0Ral3TNHvk+/UjgrR6HUSogIz3VXE0qlQc3lNrG+QyV33iHXs6+hPioVTKmULwVS&#10;SK7mN6oV4vwBfsefgiVXgEd8Jr6U64I8bTLdfhMV5Ofot/cSylEnqBrLq0UZZs1+SFvffF6prdXa&#10;sadD2/f4lNvYqpbYWCWMm6iyJ3Fakimv3UXy7ciDlFF3saidmBx5t1FP22gHqAh3LOfbnKS6u8eo&#10;91naaLylU6lQ3458BZPT5H/mDRWNnyffFkh6CwC7KdcJtOzfXqvQumQ1j7uLNviaghCLKUTfZspw&#10;S7567fOf71LJXZNUn7hZBzp71dAaUW17RPt7+lXT26aSPpcK3f3aE26Tr++gOhOSIObnVT1qvmrH&#10;LdXBFRDT+2vl3oryQUXZSjBLnx9EoQZQscG1Bc48TWQLz1FQbQ8/pbq7xqn6zju1D8ek7WPU0MYa&#10;2niyOpfdp8obR+rg4mXSl/Svz7cpcRwK7b4H1XbHfHV+uZbG3A2y2KZU9SBHtSJB7jdYD4nU8xgC&#10;D1L/IdpZkHuziHXbWyQAkQRxlPwY6kM+1ImPvuvfgH2LfU2//hwisMBgSMQNibje4bnNkVBuOJYB&#10;z4s4o88r5H4Ks7mQ6IR6yLUCWw7eLIYwFkESKHIn1clMnk/hMxM4jkWBoD76IQ/3VZDJZbx2mSJ9&#10;f1C49/dcy+1qLJms+eP+oD+c9BdddfaLuuKsR1EiM3TFBROdifVVc7aot8UcbtDWluz7Qji46BAn&#10;QeogOXwHwPx9j8Hc4ID9x5HIfw6BfPdnj+3CTWSZ2ZRPlC2dowXJDAQJbvoqS78/fZr+ePpUXXfR&#10;fF133kJde9YyjTx5jsb+8XJlrDHyWKVA19Xy957nkEe47wpFbMLcmfewiPM7IRCLBJ0EQUzm87Y5&#10;1BwqydIvW/6a+zG8F5SHVXzEoksHlu06cx80jhCSNUoeb2E290FD8tjQFY3Kh7y1aFbfGoxGZ9Hm&#10;ftSDpSlRrHpjXtOeW0cr8v57SvvLzTr0AISxJlX6aLt6Vj2j5D/fqboVKBsbNvia1z/eKb2/Ua2Q&#10;Qd5d05U/bp5an4awVuOdrU1FHSQCHvny4JW61xbSEUvphCV4cXjXG/DiVm9Rz6uvq2jJAsVOm6TC&#10;556Xp6KCjuRTR8Sr1nBQbV0+ubtD8ripm5ZWFdI5yx5/VUHO6+M3wnTY4Ppc9QH02lqug8sf1r5Z&#10;UwH6TMCrXKGNACEE0pmQDWkka//UB9S+8GmIIl39u7Lk2g3xAHqBj9YobfQ96v/6S4XiUuW1IZ6t&#10;dGzOGTSi2Vmq/tg9fI/fAbAi8YDM1t3Knn6f4lc8r8qGZqU1daqzoUsNb7+nnTPmym3DLAC0qYpQ&#10;TK2CsYB5fJRAIgmlkIWRR8VfmQ9SCSVDJMl8LqMe0mhQ7QrIbfpszpUqfyrlF1cn/64KuTIhiNxS&#10;5a9apcKZ3HNcikKQR4DvBjmHWeA7s9eqvnvu57fNAgPmPOb3B1/3ch0BlJLi96jr7Y1aPXumUjN3&#10;KQ/iSKzvVHVBjXZMwet+CAdmFyQRawGKKByLnI8poPwA+BjU1U6eY6Hd+ZRrkdpf/1TVY8fTPrby&#10;Ob4TWwPxlFA2yTowHSBf+jQYiVrbBhhvzgHQi+Te1aDQmgTtnXCLup7DKdrBfWzGaYDY/aZstqHK&#10;1mVo3+wlyn3tKXW1daqmS6roi6imo00Nnc3OXuvudp9a8rMV//TT2jp5tsqWPiLvm5/z3WjUe2Qr&#10;JLAV1bQZwoO8IptoY9+myQV52byUZUhufRCSu3kmSn2BWp5/TaFvAW5I0YJRg59kO0NshbeP1qGn&#10;n4SAYhT6Yov2LXpM2ROmK/DK22q5FQcyCxWoPhAFtQGBBERdB7EAZBLBObC8cSHq2UjEtn42NWJD&#10;WgGcrEAC/RXy8O/msaUX2oJZP7b+DDGhRuSQiDmMURIJe952MCEINgS8qFk3jqatyrIM3e5HwZaH&#10;B0jkAV5fxuMlPF4EQZjjOhMssm2yowQS7h8NgdyugOtqbCTEcTX4dSn2G1TJb7iOe7S3arnmjb1R&#10;vz3xNo08c5WuQYlcfeEsXXneLF00bJYeWbBBrk5DzaD8/g5n9WooMEgSg2bPBy2Kwd/b/9MEMvhn&#10;5GHP7eJtxYBtLGNrmI1IUCIRn/zBFt7zKXZLsS4+c6UuPvkhXX3+Qo08a7puuWiFRp46VaMvv0bJ&#10;G+gwnjny91wvT+ev8BJ+r0A3zI0MVPdoyAMCsXgPF2RCRQnJaGOPTsS5s+LqXiralttZsKCRx4Dy&#10;cMjDgoOiiRKduQ8fjdr7JkeTszZxPjDv4UN9+L7iVqLp2eXfyPPBHFcQgRIUqdmg+ntuV/tbL6j3&#10;mddVft10hV5Z48QjRFZDMM99qJxbJ6l52hLp040K8ZpnDZ4jCiD4SYaaHvhQeWPvU/bEuep97yNA&#10;AEDbkIpSyJAXReDeXKAeVIkXLy6yLQOPzYad4hWOS9D+Dz9T7rwVipu4QI2frVWos1vugE99rn51&#10;97nV2ueVq7RMqROmqOc9rn9bIU5XirNjX3A9wLWlGkAvU/vDT6hh+kQIhN/cARlttnmMYmc4JZKQ&#10;pe5HXlflqAV0eguyQ5XsBHwAP+1IUv7chapeASlbVDcE5bfJ5V2W8sNADLCKgVC2l0Je2epKzJQr&#10;BQ8VcEm6e7HS3vhULW0dasgv0pbZ81Tz4ptSaqnCeOX+XXwnvpa+XwMoA/oAdSiJ8x5GHIMWSomC&#10;vB29KIRwJqCyLUnplrb+lQ+kwgpFkvLky6DMs8rU/9oaxd85Wb3btiiQAfClcB47x//KUrG/89tm&#10;frMBEvGjRGyOQhBBLuUS8/Aq7amp057SJm1f/pyS5+LUxAJosZDsZhwFi1eJKYSoIcedFreCkuI8&#10;/bGAoM3d7ExXwez7tOeBVc4yY09siVx2/rhSeTfsUMGtExV443PuvVS+baiV7bZ3SZG8MXudttY0&#10;/hb1vUoZ7ERdbYFAtlpd0A5sL5TNWep96hUlomi79zSqrMujEpdfDe529XQB1CWNqnnmCyVMWKK8&#10;JU+q/TPaL3XYm5SqQ4kpaolJU8+WDIVsWGw1SgNnx2fKw9Lq70pR14tvKHPUZJXRPrue/kCRtbY3&#10;C46FtaP1MThTW9U4Zokqbp0rzzvr5bX5NNRM+8vvK/eGUQq8+hbk95LqJ9J39h4AOzrkleEH96Za&#10;MNESjUKUtvw9jJNik+kh2qVtThXMxXDaAgMqJEC/CUAiARRI0BxAIxH6c8BSENG/ne2nP8M+Ahds&#10;Z9F3HYcySiKvKGTD3B7b1sFww0jkEQjiIZzaFbxu2Xrv4/m9kMd8yGIWmDPdcWjNuQ3b3uquuyCP&#10;myGYP0MgN0Ael+P8/pr3zpOn/Vdc0zztK1upeyf8SX866W5dc/ozuvrMpbrmgum6+qJZ+uXx0/XS&#10;w9sUtPww6lEYhxFfkT8jh0GVYY8HicOOh9vheP3vs/8cAvlOhBjT2c3Y/hQDm6XYEjSLpHbeiygj&#10;qUBX/mqOfm8b05/zjK458zFdf8ajuvqU2brjj5cqcTOEEB6nQP/58vedDqifp2Dfb1Ai11F290Ag&#10;ltfqLirpGirzZkjDcl0ZeUTVh5OqxL2ESr2fo02cG3mY8oA4nMCgpzhalt0XMYs2tyCiAfLw09kc&#10;8rBVGV/yHO/EIY/11IstBbRoc2uEMQqEAYKueFXPv1MVT0JUX8SoZdTDahy/XMFv4xS0mIpv8MRe&#10;/0gNt9ypygkz6WDx6sT77/4WoPsaAP+6VIF3d6gKqR43dpRqVuCF2eqo9dhmPH6AtwNr35ajHvP0&#10;eOzfChBvgWRiAZjdmWp9+VPljFukwrkP4YXncP39au1tk+1OXblls7InUyYomzDeYRiv0wLKgutt&#10;qIQOuK1EXU8+p+rJ9/B+Gl4wwIaCiGwBaHflovoznMC0krvny/PpFoUTigDeHGdVUyAuXS1vfaiM&#10;0TMU/gLvzhQOHnJvQolz9MXxmV2oFbxeV1qF9meXqCeO64McXO9sVcwYSGPDWqV/87G2z14AiKYp&#10;bKujAMdQQpX8KA9fYo18STa0ZEAOYH+nDr63IABvIB5KRa1g4TTKNbdMHa99qPK75ii4YTv4gndf&#10;BAmv2a6KW+aq5en3naW33oIy+dP4Pt/5X1kAs9/5oQ1eg0MiA0TizJdwv64vNqjw7hlqSohR2Tuf&#10;KX7UXHk374DMcnASUBA7bSiMOkFNaDvXvKMBdVer7uQa9SSgPlBs3g++UO6oiZxrHeWRKzcE5bZU&#10;87GlanvzUxWPxWFas9MJkLT5ksiOHHmoU1/cPoW+2kVb/Ivc/LZQcwGcAiMQm5wPbslVeGuaQp+u&#10;dlLY742j7bp61NTdoUO9B1STFKPE2ferbPyDcr+Gt26EswvC25GmtqQsNaRkqSmlQJ1xJTjzkP4a&#10;2vG6In4jD0ckSVULVqjw1rFqX/k4RAbxxGU5jpDFtVg2geC321Q+brIaRk+BSHbRL4rVvQbl9W2s&#10;0ibO1P776LPrNqly6VI1Pv0qDmOvgqEeW4cIiuwHRRrBCIgjtFfhiG20RvmFKfcwJDpIIjacFbKh&#10;LJS/MydiqU5sqa8tBYZETIUETIXY6AL93DaDs1EHlEjE94GDCVESsd1HX3aGu21bawc/bEIdEoku&#10;7Y1OqNuIRxgVEh7cGts2qnNNjJKIazQEcjsEcrsivRYrggoB0yL9Z3AN4FzHr/n8WB2onKylE2/W&#10;lSfN1vWnPwGJ3KtrL5qKGpmvX584Q+88b4sEDEaDjgqJYq3vB2av/eeQh9l/MoHYBdtNQB4RtyKW&#10;iTPIZ+xe+asoaNFNlyzT706bqZHnz5elYr/htLd11bBndcevblPiprHI0jvkd52jQN9JyMNTsDMU&#10;6LXhKwikdxRmGXYtA+bNVJwpERqhkYfbKo3Kc1uU6FLeGwgWRHJ+F23uVL4lS3sBoKVhWswHjSRK&#10;HshXmzh3yAPlYY3KxkmtkdneHk6jgzwCyPdQnFy2W1o4Qw0vI+0X4HV8nabgM+tUevN0tT71mXxf&#10;A1Bf0XjXblXozfdVOHa6MmY+IO+3eGIb8AS/LlHoM0hgNV7SliS1vPqOskfNVMV0COgriGpbutyb&#10;ktWzE+8dr78XgOjfVsxrtuOegUABYEIHAVhCX23TnnsfVeLoaTqwboPCHa0K+11KeO551S/h/jfQ&#10;edflKmL7WaxP4fchI5uAttVSz72syolj8RxT5NldTt/Ci95czvsoChSINserZPy9asWLVDL3BJD0&#10;7cajTysAjBJUeM9CdTyJatvJ5+Pz1QkoeuOKKKJiDM90Z7HaU8p1ILWc1y0gEZCJL9WBx19Rwowp&#10;+nbGRDV/QFknFAKMeOOAUjCh0iEOT3LUvBCDD6A3JfBDELc5ikh6LTgBeaTWKJSGasnFI00t1J4p&#10;D2jvItpBNZ5y1m6VTpqt2sU4EcllcmVVqCsbkkqHJP43FsCCkMggSQ3aD0nEh3ls6CsNbzg2WwcX&#10;P67YaVOVPGW6PG/jmCTSRuJQADvq5YmrljuZ8onhs9vwqLc3Afx7dSi+XH28LtTavvvuV/U02nQC&#10;4Er5daNAArasmHKqW/6k6hbiIO1IkRdHwp1EuUHA7u0QSEKzAl/uVMO4m+V7n7YcV0e9QuQDq7si&#10;2yGDnRkK74hVzfTFKn7rDUW6W+WrbVDiJx/pk7nzVP4oDpbt8riDa9lqiiVPEcy9JUcdO/LUFlOi&#10;jt1l6t2OctpcDBGipj7bqpLJy2gTC9T/ztd8FwdqaxLOPve9kXPgmAQ+jlH+hNmqnDFN4dXr5OH1&#10;vrW28KIM4nhaeaNRVV/T3zbuUPq0yWpagwMXsPxQHvWHLRP1IZBkH31wL9YMzphZIK7lyqItONsg&#10;2HwI7cwyQoRQRDYfEuRegqiQkO3Ns5P+PDCc5ewcaqMMlJPXSAQl4vsQQ4VAIiHvWxDI67z3MgSC&#10;42kqxP0k+PI4BonYwhybVLf5EFvW66Q5MUfWHFqLDTESuUdBt02m3wGB3A6GoUJ6L+a9c3nvVLDt&#10;dAW6L+A812lf9XzNv/svGnniXN1w+lO67uz5uuqcybrirAW6+NTF+uIt7gW8tbxZUbwdHKaK4m70&#10;OKhCDJ8HR4b+Y+w/hUDsEqMcMkAgEa+CgX6FAwEY2nlDTZU9GnPta7pwGKz6q+Uaed50XX/ufbr6&#10;xMd00+lTtfPjRVTiXXK7h6I8TlOk57cK9VyAzDsfCfgrKudSCvpGKoCK6B3DY0udPJ5KsIy7lrZk&#10;NhVG5TkBPjZ89SBHW31l3oIpDyMO8yCex152CCTiiaqPsHdwT/OPMGtE30TNxkhtW1okrzW4iOPB&#10;xEGMCeoXoKRcta1/RGWjuY5P8XK+Tlbz4idVescDCnxUwFfx9L/ZpPD6WAU/367ssYtUPmOVwp/H&#10;4LWlKEgHDW5IV8j28sZ7C7+/RTUTF6tgwiLEz06FkfW+LUj7bbnqx4Ps3xjNEqvN1uHw/NYD4juz&#10;1JuKWslOVc0H7ypm0kw1PM19pRUqe95ydb2ER7WJa+GzwfVZgIDFCGTLuxPA3V4KgbyiqqkT6EvJ&#10;cgFm/u14cpvpiDuK8HgzAfMMNS16Qk3zIWCAzB9boP54lEZqkcIpJWp55G1V3rMUYuBeklFX8ZAT&#10;CkU2FJVYoPb0EvXbhHMsXnBMFQQBAAJ42hWjUggkZxyKMo7OznkF8YQtO26iEUONvClYWi0gX4sS&#10;4PsDauBwC6VDhBl1HGudx3b05XBvufzm6l3Kv3Wcuj5+S5WPLFX+zBmQGsoxq1ouzt2XUa9gJuTz&#10;r7C/99t+CO2vDJLrsXOjwpRWKv/XG5R3ybXau5h2mYYHvDOd8uSeEptQapVyJUKYFleynTpFgfji&#10;GpyI9wB1F9i4TSUTJqrvxTec8/ZBjn2m6uJMDWSpaMZ9anmCdryLc+7OdtKvhGIhBlSkN7EZJ2SX&#10;asfeJM97XzgE4t9RCrnY8mUIZGuueuIhgpR07X/kJWUvWyZ/Rprylz6mbZz34Jc4TaiMQGyy+qhz&#10;H/XiRN9vMkWJirC5lF1cP+3HDSn5uYfQJ6uVN2aKihc8LO+WDNpSKUfq0/J3fQXobUY5r9upnKkL&#10;VDbJAlG3qG9zsg5uqVH/BtTEe7tU/ec75X3mRfVsSlff19sh3vHqyKC+ItFkou5IP9DYyfODQE8z&#10;dgDC2A+Y1mHUeaiSvom6R4XYPuuRYI7CQYjSVEggVSH6rm2Na9myw36Uqd/mQjZia+nrq7GvMOv/&#10;gyrkvQECsdVZrzkkIstYYZkrHIcUEhlcleV6AIy6jyM4ZumTwKRI/xRFnKwY48AwcAsVEukzAvkz&#10;NtKZB5Et6+09i+PZGCQSuEbV+ZM09y+364qhC/TnMx6FRGbrBlTIJac+oMvPWqktVp78WShEKDgQ&#10;aBjxKbrD4SCJDBKI/f0Qs//t9p9MIAOyipsJ245bTji+1Nbo0ow7n9Gvhj2oay54WpefPVfXn79Y&#10;V506Rzecc522fjhTga7JEMeZKI6jKdDfSu2wdPeVEIbluPotRPQHKmgkLP4XhfrugUTwYJyc/JCH&#10;pVa2pImWLHFgkyhbdeVk2XU9jqE8LMuu28jDsuy+gr2JoT48eBoeIw6bNLdx0K9oONaYUB/+9U4j&#10;i5KHeS7xWCKNE7BVGo3Zkve9ocbbAMG3tsi9jUb60UZV3rRUrQ+uxtNPV+fG3WrfRGfckCP/u1tV&#10;fsdM7UPia+1mhTfvUj/A24N813q85tV4S5/tUMWslcqZAhGuxWPaBthCMJFtZXhr5fJsALgAnCAq&#10;wfaoiGyxFVPZaspMVXcRQLJ2g8onL1LTLdO1d9Q8iGuHLKeS15bp4j1aFHZgK57qzipFdpWp8+mX&#10;8UInKYC32I/377Mx9s1cC+qkJzFLwfQsdax6TY0TVigSlw24FwF8JepNgswSAZPVCcq8a7Z63vxE&#10;kYRUSCVXAQNQPFQvn92XXS53ogGkrYQC4PH+/eaJx+5U4ei7qSLUYDzAZCAVjypLKpd/YFWUD9D0&#10;OcRRhxOJQRCBH9jfA/tgZp08KIxQSaV6XnxbJX+8TuWTJsmbhMeZlw04ct0ZTfJnNymQxef/N2af&#10;+eHvmv1wqMvUTGcGSsQeUz7hDOpjyiJVTsDhyUqgvHESdtepO6lOXRCOJ4E6ieU6YyBCI1fKKWjl&#10;kFyommdeVuFM2vWWeLmSatWXWCcvxB2mrkNb4pQ3YYG63v7MIZOwKdSEIr6L+otBBSXuU/DbGNXd&#10;82e5TPkk1CuwE9W104IfUYdbUbUJ+dqXlqve975R5pjxKhk3SXvmPqzgGtpgog0XpqsjPk4dSSgE&#10;rimwm7qBMMK0D78lqtwMkXG+yOYi+T6kzd52t/YuxXHbhWqm7nu2UmZbGiFC2tI2HJ212yHw2bTt&#10;OYp8vd5p152r89W9tckZwmtc/LD2TLxH+ny1PLT1jrc2KnvmVHn2QAYAoi/opb/Zf71gSjsYY1s7&#10;2xbPBzCbC8GJcEikAuzhOkMQpW1AFciGMDI4pvN6kkMilgLeIZHAtiiJ2A6i/jUKG4k4qy5tFAIS&#10;wal0nEtwwklvZEt8PZbuyHDEnFEjETDGFui4bGmvxYYsBoOiiRYjtvOpJVqERCw2JIICiWYKt4VA&#10;NhcCiXT/CQPvun/Fc5xl90lc0yXaUzhXk6+8TVcOna/rz1iqa8+dqavOXqI/nXK/Lj13utJshR5/&#10;ESA3FIpgQcrBiGPQTIVE8fl7rP73238igdi/A5KKuwpZFDRcYumeH5rzjn45dLyuPvdFjTx3ha46&#10;f66uOJUCOeMGff3mHfL33gJgny1/z0kU8OmKtCPv2mHpzusp1KupgMupgMuooKsUdEEg/eMV6JsN&#10;kSAVHfIwybgAs3xX0T0+IrZNrZGH28gDj8HIw22RphCIG2/C8zb2Lo3DJs2MPKzRDKoP80ho5P5N&#10;NKxtNL5dEAfKw8gDKRwJAcKhJO44T96arWq+i0by3Md0hniFIIS2JW+rdMwKR9J3bklRy/Zyub7O&#10;APAhkje+Ut7Nd2rPSqTvzjj1r4+Xbxte4zoI4Rs676YM1Eessiffp6olT+LBRVdoaSMqYnMZhFOl&#10;jrgqtduyUs6rTQD+JrxWOu2h+DT15QKQ23bq0I3jte8vqDO8QQ8dvgfv0+fEFyTjjWbLtQvJD2i1&#10;P/qcGmZNUzAmFW8TAtnN+bZUAwyQC4rCk50jz6ufqfH2RZBMCsqgECDDu07G04/h95PLVfv4y8qa&#10;MQdwjAegUlEiABXvhVAeHRmAKiQQ2oVqgkACqJZAfoGaX35NpWMnyNKjiN+11VehJIDLyAOP25ca&#10;JZAA3w2n1iuS1gCB1CmQwWuH2d8jj3BGo3ozq9VXyr2k5Kjrjnnab/muqgCTnBxF0vHEOZcvDxLJ&#10;4pyDJPG/sh/8rtnfG+7yp1XIm9Gg1mSuP69KwY++VPpN16vrM8Cee9HuBnUD0L2USzC+Rp4kFEsy&#10;pJNspJsrJeHd0yYSJs1V0ys4ORllAPge+eItMBKVlpYpz+r1qNnZcq/bwXcAcurWQ9kFUSDe2EqU&#10;4z4n00D9xFvV/caHDoEEUSaemEqIoFihHflq34F6TqH+tqar+OZRkM0kHAdU9O4aRVCn3pQCdSWm&#10;yhVLfZszgKKwXGC9MbbAAoW0G6fHlgN/m6yi8YtVtQDnbQfATHsL76iUd/sedaMu3LsgnM2pqlr6&#10;oIrG3KPwV98qsj1drm9syTr1CsF4P9iodN7reoE+uj4G56hU7Y99qIoFePLd3Le88gdMhVgkBIAS&#10;7AJ62nBX250hrbDFhRiJmBIJGYlAbCHaVKgAMxJBiQQyIZAU3kvkGM9zIxEbyrIl+bY835bpr8Fs&#10;Uv1LDIfIUhjZyAQ4ISe9keGG4YfhiJGIKZEnePwYWPMwGGW5slDjjiNrDu1M8AkSQYmoH3Lsvxu7&#10;nddsHsRI5CbsOsdRVjeY1/tLcG2EvJ7jIJJLlLdzmkb/4S8aOWKi/nzhPJzuebrijHt18WkL9Zcr&#10;lqmixDIXQyCGs8Ewaszwd3BexI7m0Bsu/z3c/rfZfziBGHHYo+i/xnpGIDy2a+c+3n58o/5AAVx7&#10;3nII5BEI5H5de/58XXHmNXr9sTvk6UbeBU6GRI5QpOdMCvIP2O8pWDtawRpTW5LEP6NAbnGkYNBl&#10;aUtm8NyIw9KV2MQVlebku7ofA5xdVql4CA55mPoYJA+8CPfrUQLxvu80kuiKK5s0t7kPm1Qz8ohu&#10;S+vMfThDV6gPlEfE2UkQoPdBJspRoKdY1VPmqH/VswpuipXLhqQ+3qmiW6ao68lXAd1cda7Jp43i&#10;IVoG2w3x6n3lfaXcPUmtL75H58+Sb6NFeePJbcvnHBl4mOnyQj7JY+aowzYQ2kpH3ZpPxy9XD52z&#10;BY/wUHKR3DZhuxnPfm0jBIOHDmD3pmYquH2LmsZPVuciygGy6N1Bh6Qj99nE+PZkSILfs0C8+Fq1&#10;rHhSTfMg44R09QNevlhbnVUPKVWqPa1Anbmolo83Q0YL5F67A1DHm4zndxPwLm1y1rz5xBSlzJ6h&#10;quUoK4DHlEk4DtXB+/2ptWoH2P2JthzXvHMALClb+aPn6OATzwPmXK8tgU2ODgM55JHBY8A4Sh7c&#10;X+oegHMPqoF7/AFhhCCAv7Z6vrtH/rx9EBWAXVCpyLe7lXXnJB18/R0pn2tIL5K/eI/ceXw2u+5f&#10;ZUYiP/ztHxJKkGtWcqVcEN6BrINyp/P7aSmqnDZNddNwbOIbFE5qBuwLZau/IvGN6uceO7JL5cqk&#10;nCE7bU9T5WwU6NyVUlaxPJSvO36/IjHUiSWCzEhT56cfKWfCPAViaSsJZU5d+RIoqzicjPgqFN8+&#10;Z5J8z9Tb1f4K4JcAuEIs3jhICzIIxxarD+XqtWj+nYU6OHqWDs0A7DIyITfuNfYAShTVkQD47oom&#10;lAzuhqQgEHMyuhNyqTOuld8/8NCzyr1nJgSD+qZ9RTZAaOtox1vy5YLcwrG5anr8DSXfOk6+j/Du&#10;t6ShogsgFwiePqH1iWq6b4WKJ9GP1yQquA4C2g55rXhB+5beBzYcBEoAQyDFplMtEts2ogqHO3jU&#10;wXtGJE283QiJ1KNEajhS5+EyDBUSzqfP5kIaKDXru7YzaDAhOpwVsH69nT5uowy2kyiOI0rEWbpv&#10;yVMtUt1n86IWZEjbsbkQG/52SATl/N2kujmqj2A2H2IOrDmy8zkaNtkIyXTIAevDYeozEoFA+m/G&#10;MY6mOYn0XsX7EEjfLxXqPRcsPF6evqPBpuuUsmmC7vj9VbriJAs2XKgbL1qmy89cot+cNl1j7nhY&#10;Lc39DkcEKJbBfda5YMwIxAjFgNiw+T/G/hMJxC7ULp6jkR5/O1dn65LTJ+rKMxciv5BhF96vkWev&#10;0MUn3a1nlt+tnrYZ8nt+LXf3MQr3n0Ahnit1XMLxIgoYMun9I+RhQ1lIv54xfAYPxonwhEDcUxR2&#10;IkCtomzlFZXmtk2i6Hh4AxYsGFUfRh5U9ncE8ipm2XaNQD4YaCQDq66cifN13AbkEUR92J7mQYts&#10;jaXh2dBVapQ8IgC6N5kKwzsP7VHewgVqW8Fvrt6l3tUZgHS62u97SBXjZiq8hsa6Nl+eb7Pk3mBz&#10;GqgJOvf+x95U+l3z5Xl/s8LbMuTamaHO3UWAfKF8W1ErgHzzE68r6565Cn2NAtrNObYX4o1W4wHm&#10;yx+DB7jVPEiAfMd+uRIOygNoR+IApw3blXXHLXh0Lym4MwevETKIreLI92y3Pr7rMqUBWOxb/qia&#10;F8xTJCkTTxiVYsC/HbDaWqOOtCK15mShjHap6daFeNFrAcpiAAmFsgtvL3Gv+lJLFSkoUN83nyt9&#10;1Fi1v4zHC7gqznJK1asvrR6QrJPLmR8oUTC3TD2vfKn8W2cBMjFy5xYAkoB6ig1X4flmAHSZAKJ5&#10;6ABwhO87BII5S3QB88MtlANo/MC8Bc3y5+x34jhCuaiAyip1v/OVSv8yW97VOxUsh5zKUBD5kAOf&#10;Nwt8ZwDogAV5/p394HfN/Jmc4zALcs2yNCkpjWpNb0W9QRZ52fJ88L6Kr5qowCdZ6s9sUpBytSG+&#10;SHyT+iDFtjycgXwbWkvXgQefVcFds2mGCfJklakjHTJNPMjnBwkkVYfee1OF0+6FiHMUTKKs11cp&#10;gDMQTkAZUDdGIKGd2aqffjdOCiomgXKi/r3UbRAS8G7PwRmpVHgj12vEsPBR1Y4bK1dhuvagyvpi&#10;DqFAaVsxKB5bJYZ6sXQuEY4R7i8Qi5LDCej8crXix4xW37v0IVSOO7ZGXRbTYqvttqFmIMOuF95T&#10;6uiZan+dz+xIV+TrbPVtqFPr7j2ooDQUyWeqGjtGfY8C0Osq5V9riwzS1XLfSrWsfAA0aZfXWZAT&#10;9UstngwPEgLpBm26eR5dmRV2SIQ2EqFdRnBWbLuEMNceHlAhIVRIKJ3vpWJJPI6HRGI47hjo55sg&#10;FlttCYE4qy8twSK44DcHkzbtEIgNe1u27r9HILZYxxbtmAO7hKONiBiBQMy2tLcHReKQyFhev00R&#10;S3XSf5PCfdejUK5Evfweu0jB3l/J03mO/P3D5HX/XAHXVdr15SzdeM5YXXXKClTIA7r2ovv0p3Nn&#10;6ZyT79b9Cz+QpycKuKGgEYaZEYiZ4fFf4/W/1/4dBGIEMRhhPhgoaKH1vMr1+0PRyEgbsrK/ovQK&#10;Xfubibr41Jm65vzluvysuZDHcv3h5Du1fOotaqsH+JFpwb7hMDDk0XcWBXkhDPw7nqNA+v7IEQXS&#10;axPntvxtDIw9nkK3oMGpfNbWWiNxUR7OuKMb6ei5H7n5IGarIyz1wFOwuOX5t3XcL1Npr/C6Lct7&#10;k/feQa5+hMfxmcI0logfryNg8tWW9tnkWjTaHKTmiHKwVRy2rtzWl9vqDn8eshrwU7kaHluug4uR&#10;r1/GcIpc9W/Lg5fWqeCmO2ln/I7FSHyL17a+QC5TG7Z6is5TO2+VqiZDemuQ03Qa79Zivluqjp35&#10;6k3Em9uaqLIx83RgIQ10N+ATXyTPLrzfXXhXu+jcNoS1nQ6zey+kgNQ3RbIrT96Pv1Xm3aPk+fAr&#10;J3Otl8/7nLgMPG+IyLe72HldccWqWbxCTaYcEnkPBdNvUeCAv6UJ6U/CM84C7DbGq+aee9X2PiCQ&#10;heJIqkCFAMLJ9YB/tfwpkEp6sVrf/Uy77xqntg8/VygtzxmOCuNlezOa1JVdI3eOkU+a9k1aovol&#10;eGyZgFlaOarGVlhxPptbME/eDBKyyfEIpvQGOLsB0I4qBgP6YC7PB48/MH/+HgXzAJMcPH5IIlSA&#10;2irZq4oHX1XsjMVUJXUIaIcy+H2IxleI5TcqVLQH1QJx5VUpnAsZ50BgnCOSjQfPb/+QqAaJZHCY&#10;y58FCWZX8Jj3URqRlGZ1F9hwWaqK75isQ/e/BNGUy59WSTlQxqlcb2oF94s6Tc1S9fMvKx5P3P0p&#10;bZD+EzRFCCn5UXGRJDzsJAA/s1Atz7+oqnmo7WTUnpErdW+R8yGUjR9C8aXsA+hLVLNwofauQokn&#10;FFP3FTgZkF4c7QBVEN5djkpBwaEK+597S/l3jgK4d6org+8nHFAEJRrYlaUQhBBOgpRjmiCh/bQL&#10;rmGHOS+JKpizQEVLaTsxkN9mlCPvtSblo44B6F3x0gcbVHbrDPrHqwpl8rvbc9WD8unbWOPM5/l3&#10;40A89pAKx8+Uax3XBGlFvkHl42iVLHxAB19+BtZoV0/E8lFHUQh24DWLM+t3DATG2jBIL4RSCzfR&#10;PyHbENcZoj9YwsUgfSWIGgplKoQTGAql4PzFK2jzILYiK7SNI44cjmPYYkP834INX2KfK4yDGcbR&#10;tNgQ+XA6fYNzIZCIhQP4DGPon06cmaVLstgzS7RoKsQSudpQ1hxwDBKxLbZtFamtJu0zTEOF9EAg&#10;KJBIr+X3g0Qs/Xv/7xRqP0uhniPAu5/y2Tv11XPTNPKkCbrqzId12QVzdMUvp+uK8xfrVyfM0PvP&#10;gVc2hOWnLCCRkG0EFO5xotUt80f0bxDH/332H0AgRhz+78w8Ah8XH8JFCNgWlfw1VbRr3A0P6Dcj&#10;7tRV58/SVecs1TVnPaQ/nXKPJt98rSqzbIzwFoW6T6RwjqVAR6AyLlAY8gj0/Z42cTkFeQ3Pr4M0&#10;bsJupSDvxih8m5SCPKLycIFTUdHlcwCxxwJ7HlTIs4qj7TT2FA3gWRrCiw6BhN2vcXzDycYZ8r1H&#10;gX8MedBIAl/B3t/QiEy+bsIgD992GpIlZrMAJFtHjnLwZ+Cp0FlQHvLSIYKllAbA+cIqNc7D61gd&#10;r8DXWeraYAkJU7V/2jy1zIXgtvC9dTZRDiBvLFLXtmy4Ce/riy0qvmumDj6IOkKVaHOBQtvK1QO4&#10;HwLQQzZU8PZq5d80SZ6P1sFjRXh/gNTOYo5FePjmGZoXCdBa0F4sHldCgXo/+lppqAG/BX/tBpwt&#10;9fhOgMBSZ0AkPrzOiONZZqtswVI1r8KLsjmI+Er1JAMoNum9u9pJ1+ED5LU1WRWTIJB3UWxZkI8p&#10;lVSUgqmGFAA0BSCKKXTG65vf+lCxo8fowJrVChQAkjF75EmDQADjUDZAuWaTym8YLd9nlHUmIIk6&#10;sVVGzlJZCMTMMuOGsyDGHwxPBczrB7i/I5BciOIH5GEWzscKoiYeKxdAyQWEub7UB55QqpF9NqCS&#10;WqhIYYvCxS0OgXjzIIJCfiefa+BxJBfy4rcEgRiJhO3cP7DvyAQC8UEgPZCVB/JR0l7qokk9Ng9S&#10;jJJ75gXl/WU0dQCApUJO6XsBZogkifLNqVbT259qy5Q5anPKhddsTsQUFOrMn17Gd/ZSTpwzq1wt&#10;Tz6rukUQSAqkb+dJ3sN7JQolU7/UhS8VEOXctfc/rPrleMTx2ZBGJfXaIC9kEkygfcbYhDj3mlil&#10;/rc+VeEonLPVWyAyS9vS6Kg3v+23kligftRLd1wzygIltIvywBFpe+kdZUyYquBa+skuW6IL4Wwt&#10;VWdSrrpSkvlMog7NekhNEwDTnWlqTUAJ7yhSNwrIvY02uwkHZu0aHZowTgceelk9CXsgFhTWt7G8&#10;nqGseSt16Mv3IIsu9YEzXeCK7fzgwJDjuKJKInirltkiZHMi7RBBlESiS3yNRCjfIGXpxIYURgkk&#10;aKuxjEASAFccN2dxzA6OW8EBVEjAFs4YgURXZIUtG7ezQvN9MAEV4iRdNBViK7JQIQ6BDGw89V2e&#10;LMv8Tf1YSIGTDRxH1xb79E7BJmL3YHehSmweBALpsej0K8DASzjiPHf9FruI50P53H+HiM6UZ98C&#10;vXjvNF1yyt0aeeF8bKGuOHOp/nTyMpzzadplecdMfQSsPALgm6k2njsxeFZwP8Tzf5v9O4ewLAfk&#10;oPoYJBOLOPc5KwGCwZB6u/q1aPIzumjoeJTHbF1/0SRde+b9umzYI7rlj79TTqwB/2wFus6lwI/h&#10;MdZzGoX1Gxj3MhTJlQr1GSNfQ6FfD2HczGeQfC7Le2VR59M4miyE1fsXDhBING2JjUGGqcSQRYo6&#10;BPJ9tt2Is2zX1MdbvGaRprbW+xNIBPURMPKg0QTN+9gSJQ+LNrcxUlMfDoGY+rB15ZCHBSpZyugg&#10;sl6VavvgOVXOwNOgEt1fZ6iDjuDMYzz/mgrvHK3g55DS1lz5NxfjgZU5KsNWaGlHpjpe+lDpo6bJ&#10;9QHAQUcMbMhWcHuJ+lAJHouNwKvcs+wZlU+hUTrDWJlyx+c57wXiABY6t0Vt+xLwVBPplKlF6kAB&#10;pE6YqODqrSgNFIWNY+8qBOSLUSqlDoGIjmyxJkWzF+nQc3hUNgmbUAWBVDqrfhRTgzcLSaA4bOih&#10;HAI59A4dOptzpZYD/DZhbODfIE9yjcLpKKPdlA2f7/70G3Vtj5Ef0JYt302pl8vmI/JL1fzY8yoa&#10;Q2fCU42komZQFs58x+A8wsD8QhiP/3AzBTA4zGQkEUJhhFAaf8/+hkDyjAAALdSIzRvsnDpXpU9D&#10;2kW8hjKy91W6H/IApIv3ycvRVwCIcq5InpEP1/AD4hi0w9VIILuW+4R4jXgAfAHkvixIIAtHYPsu&#10;Jf9lFGX4NUQGQZmqyLS5HYg/sVC962N06Cs8yQyIwwgDoA9B0DaMF0hHyXGuQDrEgII5+PjTqre8&#10;UWkoCwgkktxI86QsIRB/ah0kwm9DAE2PPK3qxTg2sVk04xonnb2lxA9Y7BBtJwwZBG259KdrqZMJ&#10;8n2Bk2JEnsg5uT4fqtIyIHtsborf9tm8WRzEszVJiZNmaM/zAGmGBYxCxDg+toOjB9KJpOSo86V3&#10;lXvHdAU+28xv5zrZmS3DQN92iyWiLexA/b31gUpuvVWhjzfJE9ugPhwvmxOxucK0GUvUuZ0+gSft&#10;Amt6QB+bAzECiTjLeqOBynRm5zOKdHJEiYQguRDlFKZsw9Sto0IoU0gkHMoGp9Lpt2lYMhadTI8E&#10;d3G0FVkQiLNsfw1my/iNRD4HO2xC3YaxaP+mQrw2F2JxZKgQ20PENqX7bh7EMn4bFtl8rKkQm5u1&#10;YXabUEeB9E3CjEAspu1WzEZYruF4JTh4OTh4FWapTs7BhvH4GAXbhvOdkWqrn6MlE0bqjyfeqavP&#10;eFzXn/+Urj7vfl186hzd+Pv5qsChMhIJePshDx4FIJKwpY4y1v0hlv/b7N89BxLhyr43mwNBiUS4&#10;YMuyy3W+/txn+vUpo1EdK3TtOYt1/bnTdc0pi3TjaXO07ePbKMi75O/+JSRxtALd/0RBw7JWWLBv&#10;uOdahXqvR4FcR4HZ1rQ3YjbhZAGDNnY4mceAj40tOhGfePf9FgE6mLbE0gvYBvmPcXwSsrC9jqN7&#10;fdhGUbaSIuIMXSFJbWzTJspQHwoYeazl+i1o0AIGjTx2UwOwetAiWC0IKYN6wEMy8rBAJbctFaQj&#10;qFptm99XwRQax9e75V1H59laKNd6vDA6ZImlEnnqFWl7hnq3F6oT78u1mU5qa+q3Qkg7k1W5aIXK&#10;Z0KC25KcaGLbdzu4s0I9sZY+PE+hjfEqvGW6Op7A+0nLkTc5Sx48Q18CRATo+5Jq5E62wDTAPrNE&#10;B979UGnTpyuyIUZBZ+UN14r6sGyytpeG1wgEdWG7CuZOm6vuty1IkOeJ1epNsfToA8APCHmMQGKy&#10;VDJpkQ68jYzP5Xk6n0UlBDIa5MsAaHOa5eP3IwBNxEgPDzpkw1PpPOfahFccLEaBpGQpc8x07X8B&#10;Tw6wC6NkAigLZ/5ggDgG1YYzdHSY2XCUEYcfsDdgDwHw/5KFCyGRAYvYBuS8Fsni+vIA9mLIbGuc&#10;Nk6Ypvq3P+I5JIJKUD4kUQR5FB+Uy7H98hU14bgaCaGGjIQgrR/a4URiJOJFvfghnFAW5WIEYRPr&#10;GZRJVraKlj2swilLeQ4h2OczuV4jElsNZUSWg0EeSqX8IPJgeoMCNu/DtRuBBDP3OQpk3yNPqH4p&#10;7T2jFAJpcggkmIGCtE2x0usBfCOvGh0E4Evn0092AZrJ9epLMQKhzUAgEat/lKslkAygPIrHTpQL&#10;4rf7CKCeIjgHnrQiuTAPRG8p68NJAHFaocpXPank6XNwSFIgHByieH47FrUKOQWpV21IUN6YuWp+&#10;8jWuA2cHAvPvoB1vx3lBpbhiKpwh2PYHnlLFTIB1cyJ9gvd43zbL8n68TYmT56knHTUS6FZvGMeU&#10;nuZAUNBmWwOgju2lHoA4/Fgf1o118JlWzJIuWuZe6jtM3YYpX0gkHEZ5QSLhUAaWitNIfwvEYbak&#10;1+JCtjgkEkGFOHMhtiLLWVhjE+qW4mhwMt3mQmxFFirEZ0PkNg9iKsSW9D7EZ1bweECF2HyIExsy&#10;OB8yFWwzR9i23b4ds02nDO9QIb0jUR62MsuG7s/kOILnp3JrwxTo/DHXdKEaCydp2kiLEVmhq05/&#10;QtdduEDXXrgMh32Rpt7+qjpbKQtIJGir1oLY/z0CsR+1CZm/ft0hiu/MXopQEdGJj7ht2brsgum6&#10;/OyluuGCx3T96Q/rpjOW6uqTbtX7D09FZd6pcNcIBXuOhiR+jOL4ZwruJMjjV5glSrwBAoGR+4w4&#10;zKLqw1n+5hqPUfhWCUYeTsRnNGgw7LJdwqg0h0AegUBQH25Llvg8BPIiFWzegklPKt/Wdftt7uMT&#10;KiRKHkJ5RGwCLYRSsHkPZ3WGkcfA3IelRBhUHkYeYcDfCwiYTFaVWlJXK2synsXnO+TZkKO2bRDI&#10;Jr6zJd4Zajgwlwa0LV6du3LVvrNW7o2AICRi25aGdyOnv1yvgrumqusZGmUCCsSGm3YA3jFV6k4s&#10;UsA2N3r+QxXePE6e1TTqtCw8VDoDXmrY5iwsajvFCIQOnl2mfW+8q+xZs/j9BDo5BBKDtxlTpKAR&#10;CJ3dY9HPSVXyr41XBp5k/ydfAvKW2RYCSbUgOzqeBZ9BJm4jkPgch0D2v0355fLdDLxqIxDUgy+r&#10;SZ6MvfIAduG85mgwn3nYmN8Z+qGMOLcKytX+9Rql3j0N4oKcU0zJVMhjE9ADcwiDcwoGYod7+YNm&#10;BBKAPA4nkDBq4YcWKYIwiuwIuGLiNXEMQgQRFIKKa9S6fru2TZqmjo8AhhJAJhs1WdAkb9Eh9ZW0&#10;qa+0BTJphvi4h0KIDSXjqJ6/Y87QmQGvGUQTwBP05jbKzXsG5BEbqssrVMsnXyv7psk0M9oWisyb&#10;wXezIKEszg2JhCAOZXItpsB43cf7VoYh1FPIFEg2wAiB7H34UdUvt1VaOAMQSDgFAsmqQAVGCcRt&#10;BIJyaXv9bRXPBrh20MZQiv18zuJT/CgCIxA/SsBjWY3XblcRBNL38deU6V7aW5TY+lMLIC3UpqVc&#10;oV0qE9B/613FjB+vrs++ph0WOU5Otw1l4rx4EugjCflqXfmmKu6xmJAU9aO+emk/tsdKyFZdba9Q&#10;/27U8NZk7R03T/ufepq2loPDZeoaRwfl7vlgg+InzVJfhU2Au9QbgkAMjswClmHPj/awYSzwyXZc&#10;ihhIGsUYidj+6gN7q1ueLGe7aNqfsyqL84W595CtyErnmAJZxGMxnGbnAIHYiizLk2VBxJCIzY3a&#10;hLpDIKZCcKIcArGFOIYrNsIxEFhoKz+d1Ek2F2J4BIk4K0MtO8ZczBb94ABb7j5TITjTjoNseGe7&#10;q/ZdAwbyuBcF0mcEcrrUeR63dZzCvf9FgZ7/rkjXFSrauFzjfjNDl56wUDf8apquPHeerjn3NZ0/&#10;dKWefni1M/cRQbcZfhtOUwDYX+P4v9X+DQQyyF7RC7HrCQZQH7wUxkJ+e1060NCqUdcv15/OWKyr&#10;z3lUI097SNeNeEbXHj9bj065Sa79sG0vbNr5MwrkCFjVJoeO5/FZsKyN+12pcPfVCjpDV1agRh4D&#10;6qN/NDYxWvjO0t3BmA/bI9mCBulMVnFu2zXMyANZCXlEh67w/k19OOOXtuoKr9P/KQ2ERhH4BqOR&#10;mMcRhDyClmTN0pXE89jII4kbpKEFs7AcGpwtCbQoV4A6WA8JWQOtU3v+RmVOnajQ++ucJbltlnLE&#10;0j/sSFfHi6+qatRohddtpLPlqXV7tbybGxXYQgfdZpHdEE1Mmtrvf0ZV42cpsmWXvElFeGMA2s56&#10;HleqPy5TSszW3iUPK2PyNHV9w/Wap2pBZ0YOKAZnGSxko5xyNb/6jkpm0mA3JkAaEEwsHi2fDVnu&#10;IpvXiOfcCYDP2jilTZou71eQqCkQiKgP4HHbyqcEWw5bAxDivQEAZdOXau+bkLBNSGfiEWfWAfoG&#10;cHvlR4G4jUjsMeZNt/kLe9wkt01GA0I2aZ3/8OMqX0A9Wc6uNEAVxeLOMqKBrGwIyLxyMwA5ZDYA&#10;0GGz/OiQUgDSCBYCcJBCCJIIFwOgf2P2utk+rNmxSAlWyvNcCKSEeqts1N6PPtHucWPU+i1gUQHo&#10;ck5vwQG5i1vlLWuVG0USKOEeC2sgJkipkHMDsGEjrgEL2eS7kdoAkYRz7LhH/QUN6imkjRgZp1Vx&#10;XgPiDJWOmqNDzwE8BQB3wX7Kbi+AX6Uw9x8xlWMKDNII8rq957d5HpRJJGMfRIsCya1U/UOPqM4W&#10;PkAatkDB5kcCRiAoEh+q0JvO59Jq1PbOhyhMlOiuNAVS6yEE7s9UXzIOCu0gsLtePpyE8MZdKh4/&#10;WT2fosSNQJIhK4jPk2pLrosVMQJIy1XXBx8r6Z6xOvQKjk56Ie2uVH1xEEJqg9wp+fKhjgO0qeJb&#10;F8r93Fc8z9XB3Dx1o3hsyEqoD1v44Y3Ll3v1RlXeOlW9H3+pEO8HNhfKvYP2iVPlfutLZcxZIO9e&#10;nIqwzyEQt02vIjZsHMtCCj08CRsIOZHYHh73Yb3gEirECTKkvm3/kHBUhURCluakcKAP50Ig1qfT&#10;6d/mIFp8lykRiwsxB9IW0dhimrXgRzRC3TL2RjN0D5KIDWVRDj6bTB8ILHRWfQ7MhTgpTlCJthOq&#10;E6FumGXD7rZPkcWF4BD32WT6bTjBf3aG622Lbmf+t++3vA5x9JwPLl6IHc9rP+J7/03BtmE8n6RN&#10;r0zW9efeqCvOGKVrz1uikWc/p4vPeE6/PmOeNqwFu6yocOwRIdy34fYgjv/77N9AIIMqJEoejoXs&#10;Hz5hb/Hn7wvpoTkf6Hcnz9NlZ92na89foRvOekrXDH9YU/40Rk35FJhnGOSBDOs8igI4bkCenc1z&#10;1EfnxTy+XOGeK2BalIgNX1mgDYUbDb4xtuYcxuBOzIcxuknDgZgPIw+XjT9Gl+465OGJksfg0FV0&#10;ya6RB43AlucFzLMAOJ1luwPkEbS5j8FVV0YeqVgmjQvZG8RzCdJpQqXcP50hgHfpp6Nqj3obYpQ5&#10;c6ICr35O28tTp8n0TYUK7siV7/NvVHHXnfz8R/LF5akLD8yzuQ4VUibPriK5dtKIbRXLl7tUdvdU&#10;7X3hFcCgRN7deE3bANWYcvUlcZ4kPpeUo9oVT2nHmOk6+BGgB8Ar3uIJIAQbQrIUInilB155V5XT&#10;Kaf1CfLHQSy2VwUEEozHQ7U9LCwmwxLzrY1VKgTiX0NngUCCeJJ9EIMbEFIiBIKK8OVZzAcEMmu5&#10;Gl7D6zIwhUCik9q2KgpvG6Dz5BhZQCK5PMb7DmXsR0m0qLcQsslDbSQkKX7qbLXaMt9czpkWnTT3&#10;5UEezrLZ7+c3HAIZIA+HQADpCOAeAMTNghBHEKIIGVkYKfzQSsx4H9IIlhxwLFyCV1p6QCqjzlAV&#10;KoEkK2rV+PYbWjdmLKSP01B1EMXC+2UtCpe3yMPvuPlsoIzf57wRO6/9pg1t8Z5jdj12XQPKSBCo&#10;EUhPUZ26MRsKEoTqLeL38spwAh5V2dz51BPefX4TBMF9WXnlYXzP7jeYx2tm+ZAGZREw0suEbIxA&#10;UFA1D65S7f04TTlRAgmn8VmLvM8q4/kAgaAQ2z/+QplTpiiye4BAUCsOgaTSNi3aPLZBliLGCKRk&#10;4hT1frEGEuNeUiFOC9q0VPi0AVNLza+9o7i7R+nAiy/TNnBoIJZgbIls62AbwvKl0k8ys1W77FnV&#10;T6Q/bslVT1q+mrnPvkTOs63EycxsGRUi8ThSr72lqnHz8dviaJu5su0GXDshkB0QybNvK//exQq2&#10;HpAf4OsJoTqMPLzATtB8a78sqUnI8WbBJUgmHHErFO7DunBsW8EpS3OCCg1DyiEIOESbt2SLAyQS&#10;NofQGZYeJBHr87GYpX23eVBUiO1e6MXBdFK+o9K9n2EoEQ9YYsGFFqHuMwcVErH8et9FpxsWGSZZ&#10;SEGURCLuRRCARajPwSy4cBI4N4bjHdgtPLbFQtcp3P97nl8E/kEiPRahDol0n8rjoRzBzs6jsePl&#10;PfgXPX/fNbrypD/r2tMf0BVnLtc1v35Qvzp9gW6+eoXKrR1b8fjC3LeNHJka+feTyP8BgRg7GO1/&#10;TyD2Nzip/90EP3+r396tP564mJt4TNf96j5dc/4sbmy+/nLWWKV8tQgiuApy+G/Ir59AFBRE58kc&#10;TZr9huMfOVo4/2UU2uXYlXzeko3Zfh+oD4elLeeVDV/B4H22qsHIwyI+qZx+S1lChTny0aJCn6Gy&#10;IA9nye5rmC27M2/BPAfzIFAfJklNfRh52F7J5nEEt2LR3cucSfOgRZyncaMDyiOI1xY08gCwkcRB&#10;3x4+a1IZcOjKVPacSfI9+57CKI+ejSVyryuWdztqZdMu1U2drAOPo4picuSjk3h2VKJQ8O5iS+Xd&#10;ZqkoUCs8bnnkeaXOmAPg4x3ZPMQ2QH1nsTzpxepMSIUAIBrURO2z72vbhDkqfux1vEh+w4nUruU7&#10;Nj9RokOWiXYqCmRDImKqWv54FEg8v5eAh2rKAwKRDXl9u1tJE6bKv5F7dzZWgkCy6uW2sfskgBwy&#10;8RqBpBSoBAKpfxUyLjYPOTqpPThs4wcAfQCP11YyYR4snIUXmNuu/jJAtAgQ+ewzpYyZBFfj6dmc&#10;Ah5yOBPlZASS+z15/JA4HPKweQwbggKwAwPmEIgBeikK4wcWcY77FS47APgfxA4piIUhBvGayjhf&#10;Kd5pISRdVaPK9z7UuskzdWgT4FHOezbMhXpQpX2/WaEKiKVsf/S8/KYRl/2+YwPX43dIhHOiukKA&#10;f29JnXqLagB1zmNqrMDIp1adn32tzFtvVnjLTr6/DxKxobbmqNLg8Q8tkE+55AGAWfspo/0OgVc9&#10;+DCOBO2e6/Rmcz02wQ2ZhDEfqtCDWhG/2/nFN0qfPEnh7cmQ9R65spqdpIxGILZpVjAORWdEsXab&#10;iiZOVv/X65y5nkA6pJsF8OZUy7MzV5nLn1TixOnq/BgAzaCtppUi0DmPOSKptIdknJP0ZHk2bHLS&#10;2rhexbmBoHpSitXGZ922T8pO2uAuHBmONmRVvmSp6pZYmvp8rsOGryzgFbWzu1ydDz6l4uU29NNt&#10;nKEeYMhvo+QukAgFYquyesAlZ1LdPOxIAALxQij9WA+P23mtBaPMI7SjSD2kAhHaXIjFhjhpTmw+&#10;k/7kDE/jKDpznbbikv5vWzZYihMjER8YgQpBpmMDKmRg35DvVIilRnLizAZViOGQYZIFNKMUnT3U&#10;lyjsWghBWJ4s23RqMmaOsTnIpkJwmPtv5HNGIL/mpsHDHgsuBCd7Twcnz5I6bLTGiAQYdx+nA+V3&#10;a84NN2vkidM18qw5GnnRdF16/n266KSFWjDxTbnaIA1/mDL7ft46iuX/dvt3E0jAH8ELp8ztLf6K&#10;8Hhuumi+Lj1pKTJqpUaevxAVMl6XnHq53n/8boWRW/7WIYrYhLkTbX4sZoxqy9T+EC0ki8J0Nlmx&#10;yaNrKDRLNnY7R9t1cDRmEZy2dNcIJJowUf3RlCVyUpZAHt+lLXl2gECiyRKdPDaO5ER9WKp22wPZ&#10;ifkYUB9GIBbz4aiPXZCCrcxIodDTIA0bJzUCsbFYGneoHA8Hbz9SrUCgic+28j08zECxSpfMkush&#10;vLNtBXSkUgXW4JWZZI/J0N4HlqtizmIkvKV5oLMA+q5dyOjteXy+SJYHyY+SCG2JVdbk2dr3MteI&#10;ogjG0VEhBXdyvvoz8c5SAX5bwcKx86v1Slr0kJo/wVsqbJY3FWWRQefMpNO+/5kKpsxWZH08pFPj&#10;zHuEEkoQVWXy0bEt061SayG5uCiBrKezpFU64959EIPbtn1NBtAAEY8RSEaJQyB1r74K8NqYPMCO&#10;8rCJ4ADgHwR0bI4gUNAgX+EexyKZePFZ7eot53pLc3Tw0cdUPYsyyOR+URzm+Vpchy+H68uLzh2Y&#10;Bx8sgDxsaGhwmAjlMTiXMag8viMPzAH2v2sHFCo/qGD5IfnLW+WvaFOgslXhCkikAiAub4JIIMpK&#10;rKxaFW+9p01Tp6ttA2VRDtignFQMwKJePKWAkREPpDRIIoPDZUYmpkQcZWREB8iHIIu+klr1F1VB&#10;ppQPwB3KxIrw+FMSVHDL9eq3qPjKg87wlxGoM/HO4+/uncdmoQIAupAyzOZ+8rh2VE3FyodU+xDt&#10;HjLx5UTP7Yc8IjmVkMxe+fisLT1u/+wrpU+BQHamgpMow+z98tnQIQ6Js4FWPL+ViWL5ZqMKIRDP&#10;mi38hjkOlBt1byRa985aJS5+WK4tu6i7PEVsVVZKFUq1Sa7MRvlpnxHUh/JTnc2yamYAmJvSFU4t&#10;k8vmuBL4nVjaZiyOC86PkY62pSh/4kTtfYm+GWdpb3AwYiGQXYD77iodWHi/ap8EgIOmNIAFSMJC&#10;G5ywD1jDErt3gUvOnko+IxDbtM5CCjyYDWV1ckSFWOr3CHUSgQydoazoXIgTGxIu4GgkYnFdtsIy&#10;mX6MCh3cfMowwWdKxIayUCGeQRUChtjmU27wxElxYnMhRiAWXGjpkizzhWXAMEwaUCE4uhFXdM+Q&#10;cH90z5BwX3QYK+IajdkioWh0ulw40f2GhVdhl/A8mrE30nsGDvg52Ang5/9UsO+/8t6lyts8Q7f9&#10;8hpdc9YMjTx3iS49Z5kuO3eZfnvyZH38gmXR4PadIaz/BxSIKY5BArGXurtdmjP+GV1+0hJdc85s&#10;XXvhfF15znL96bTxWjLlKrU23SVPx0lI0WEK7T8RifYLBft/TgGeTAFeyPPfcfwDR4ikz9ZAX81J&#10;bRUChWmbRjkEMhabiBmBzMNsbTXeiUMgMPzhBOKyVMvPDRBIVH1EnJxX72EDBOLsMmjqwybIIJCB&#10;bWqjk+e7YewEyNFWaJhlRAnESYlQihdj6qOKW6/F08Er9RuB4P2rTDUPL1bPYghsS75CG+gka/Gu&#10;N9NZ8bbaXnpRRffM4LVkBbZmqz8mU67YTLzQLGdc2B/ToI4UPNXMXB1c9YLKx61wUm67syy1d54C&#10;thd4QrF6kgCTpEOydOiW7jucXgghFMibVqZ+vMX+HF7PL1H7598oY+pMhSCIYEKtEyAYSoSMnC1h&#10;q5y4DRsj92xOUtKkGfKtxmM0AsEb7c9p4HcB1RRAzB7nQyA55SqctUw1r0AggG4gFyBHdYQN9Cy+&#10;wmImCmoBe0gBgAsW0lmzW/G+uyCQavpsmsomTVbfUxBsYRneNGUD0IUKLKFhzXfkMQieDoBCHIeT&#10;R8S8dcA6UAKBmAoAyEOog0j5gb8xOXbQIYsQxOGrxKo65K9uV7ASZVSFcoREIpWolEqIpIKyr61X&#10;zVuva+v4MWr/ijZSDYAC+GHIJ1jVEyUQiMnsOxKx6xggkWAR1831KhfvHQJxoUC8EEhPMaTKa0qL&#10;kkWwOF1t8ybr4CIUdCn3WAII2+orzuWHPIPOfUPAtvoLAA878y+oOEghXEDdl9SrfMVK1T8MwKIG&#10;fXm8bgSSi2OTTXuzFC55fA5ybv3wE2VMn6pIfBY4uVfuHBRVJu0XZ8Q24AomUAemWL5Yp+LJU+kK&#10;O/kNiCurhc/xm7k4NsnFqEVURw4qPDkT1Vmt9px9OpjXqq68ZvUnAcKZqfLEb1TmuMngKColLk/9&#10;OB1uWzxh8Uk4SC7aYH9CmZOaX19sVvno0epYjRPHe8HdherlPH2WW21HlfbNuVf73nhRgTBkgfVC&#10;En6bE4ZAbCe+LnRJJ9g0SCAGRt+HFLiwbh7bZLptQIWTYfuHoESE46cI7XlgKAu5xQktrisdQ4XY&#10;niG2/a0NYzsqBFwwB9NrKoRr9ZgK4f4GCcQNrjgEQr+wFVlOxgtTIQMT6oZNDkbRn/uXyrbZDrkW&#10;gH+zwUHbtRBcc48Fq+6ERG7lOxCIjb5Yfqzea8HFS/nM+Qp5TuJ4PFh5kkLdJyvUeYLCPUPlOTQE&#10;vLxNnz47WledMk1Xnvy6rj7/CV1+/mSNvGC8rj13vsqS2qyAKIN/uAIZDBa0Hx34sxVXFs1jnMLh&#10;s3c36zenTNDlpz2ua7jYGy6Yo2vPmKZ7Lr1alWlIM8/58nehOtqHKXKIm+49jsIbilkO/POx32J/&#10;pHAvgWFHUmhWeDb3cSdm0m4MZkvebP7DVl/ZeuqByXPLOeNk3B1UH0Yez1MZL2KvYFHyiBh52PDV&#10;YMoSZ1meLc+zVRa2bDeabVfB6F4f0YydkIelPaBxOcNX4SLIowyjM0QASiRxRABCADCxdNI01ubn&#10;Hlfr/KUKbMvAcaHDrYNkLEdRfKb6P/lC5XdAIJ9sUQBv0BWbIZctY90GKW2vVH9srVyJACkAEFkb&#10;o4rb58r1+peAaz4dDksG+NPwUhMb5IJEItYxU2zYoBggRqlk18kNIXizAfKiavVu2qzUSRPgSQAh&#10;sUm+BDppcgnfK4NIbNWWLZmtlycmXWlTp8nzyWd4ryiHNLxhFGUQhWHbw4ayqlELdGo82/wFD6v6&#10;OTqLgSbAEYZEIrm2lBXwRX3IATw8PQNdA9OCgwDiQbz+WnlidyjzrrHyfbkWLxyPFXBSBgSQ3ywX&#10;qsVUjLNMFoB1DAKJ4NE7E9d49wKgIw5xQFxl/D4WLucasEglpPEDU8WA4eFHIIxQ1SFIAEKrRoFU&#10;oyZsrqOK97FwBeeohRhKKNP6BjV8+onWU3Z7v6SdVHFvZdR1KddUye9VcA3lqI0yOzY71xIsBfi5&#10;xnAJyqMQsHIIBNVCGXgoi97SRoiEa84CrPMh1+Ji9b72hjInTaX+8H5LeX9qES0AAP/0SURBVC0P&#10;Kzskb+F+iIjf4XuRYsoEgnDKNa8JNYOV87ikSrX3PqgDK57jnvaq18oow+ahKql/CJ/f9hU3O/Mj&#10;B15/T/mzFqE2i+VBLfbZvEoGBIK68CdSv7SpQD6g/s5nqpgwAwc8kWuugSQs5oT2m0f95+FY2Jay&#10;GYWozgp502vUn71PHSgaF7/ny6A+s3O197knVDpzgbM0PQI5daJA3EkAdRyqIpZ2akOnts9LepV8&#10;b7yn6nGj1L2TfhdDm91u6VHyIRKubVux6ubN1oEv3nKGr7qDEUeBeHgSwgIh0xgBLGQLshwssqmQ&#10;6LbZeNmOEnFjvbzeRl+lf6JCIqLsbFnvd3uHmBKxAENIxNlH3YaxLN4rIUogTgqjwzaeGsyRZRhi&#10;w1hec0gtLsRGOIxEzGGFRJy5ELDI4kKcbOA2lPWQQyCOAoFAwhBI2GWZNCaBWeOiKgQSkZFILyTS&#10;ayuxLIjaksj+hs+ehZ3C8xEQB2TSdYpC7WfIewhS6R0ub/vdenjyGP3p2CW67qxHdDXkcc35M/W7&#10;YfN175gP5OqKDhdFQpRNCJUWBtcHYD56sP8o5O8WTP3L9q8mEDthiCp0KsVGr8xswsoXJZQqPJ2b&#10;L56l3508UyPPe0aXnXq/rj99rm4642LteoeC6LhKodYjIY8jZRPnkd5/pgCMRE7neBZ2Aa/9FrsE&#10;ErG9gi2k3xKM3Uph30XBWdwH5OGeTGWgPtxzKGQK372Y4zIqy9KWWAZMG2+0oSvb7OVFLJquJOQE&#10;DA7u84HH4OS1ARQGt6i15GlO4zCZB3mEokt3IyHLk2M5r1AfYQgknE+B47GhPmwcNTqmSqe1TW1o&#10;nNH159T3u29r76xpcu9MUv8O5PC6GkU2V8oTlyrf+u2quWMeTsrHspTnbjxC2/chsg0P0vJF2ZAS&#10;3pebjmcpRQ4tfkzN01Faqcl0xnx5Uuuia/sT8GqzIAHUgm2eZKqjzzq5zVmkNAEMUfDxx8Ypa8JY&#10;HKWNUnKrvJCTRSrblrGiE0c4l9uGj9JylTd7hrpRFjbX4MnEU8MsbYgNT5kHaoGBBkZFK59T7aOv&#10;SQXcM8Qg6t+ATagIFX5vphbCgKAPL91VitKpqlPHWx8pb8IsheKT5Svi+iEvGbFl7VMXXrgNmzjR&#10;4naEjCJ44AKAVWzkgUEekVLOC3APWqSc3wf8hYr4GzNyqP5f2AB5OFbJeSr5jSp+zwhjzz41rtug&#10;ryGR6vfe5beLuS8UKEAfrkAh1DQrUN0sTznKAfUS5PcCkKoqWiE5iCmfcxZCVCWHeH2/vFy711Eh&#10;lLttdIVi61kbp62Tpqh/M6BUTDuAND228qu03RkyC5XQxlAaQSxSwD1mt6mtslFttdQh19I080H1&#10;PPiO3A3Nai8DEG0RQj5EndemHurG48S2FKnpsRdVZxto4Qj0QAQ9KESL+g9ntsiXBNmhRgIlefI8&#10;/7Yaxs/FGchRX1kF56L+zYGA2DwFFfLl43SYowLxhyEdcy5sM60w349kQTAJ2Sqy1YEvAKSpEERq&#10;g5MDzW8bayXlOKv4jEgs4DUCgR164knVzZqAeklQeCdtBKUetn3ad9YotDlXxXMnqGPb57Jpj25w&#10;rccfUR9E4Q5F5DVDlfhwZgNm9D3zZ82i8GfDNTbB7sI66Lco0YFsvZEwjoBzpMxCtG1nQYytyqKf&#10;26ZTAYv3QoUYFjg5ssyxtDxZlhvPMMNGLizt0afgYHTPENt4KuK33Qttb6FXwRpIxGdYZCRisSG2&#10;HxGO7kCq94jLgp9tJak5xDaMhQrpB+uclabmOJsDbXPApkCu4PEfsV9h51IQYGfPiQp3D1e47RSI&#10;5Gx52o8AE09UVeadGnfpDbrmlIW64ex7dd05y3Xduav0x1Nm6Ys3YykZKyBI19cjn9fiZvgfqLf1&#10;UEa7QbDeVNwPeeCH9q8mEGPykCMJo1HnzrjVwOorX19Iy2e8ol8eP0ZXnX+frjznQZTHM1z8JD0y&#10;eaS8jRMUbr1I4ZaTpDZbqvtzCuCfsBMgiTOxcyici3huea8ug0AsZbtl3LWJpNspYIs6v4cCNolH&#10;Ibvx3t2W92rhAIFQGZ4HDiOQqPqI7vURjTj/WwKxoSvzIJCigwkTnQ32be5jMGhwkEDSsMHhKwgk&#10;YuqDzuIkagNgI4AYFpGlToBA+POs+UYVk8fLuy1e3t3pimygkdIx3LtTFNqVotrJy3XoIQguMV39&#10;iVmQCJ69pZKIRQlYcsL4CkilVMG0cgU+XK/cW8Y4k5KWOsRkfyAFUE02AoE8DATSatWfC4nk2WQ0&#10;76UCCDb2DfiGE1NVOmOa+l9Fbqe2QD61cmfYsAVgmAgQpDaqJ4PfxPusXnG/mlesBNhsRRSdHm+6&#10;34L6cgDUQpvIBfQKy1Tx5POqXUk520R3MSBXwO/hcdvktoo5Hma2bDaAEnCV4/FV1qj2oSdVee8D&#10;AF2B3EUVnBui4Hp9uc3qKjPPPEocKuA+bPjGiePAII8IBBMxwjDVMXD8jjxsLuNwMhi0agiu5n9v&#10;kVpUZJ0ZXmot56wxIuE6GprUsmWHdkydpZpnqbNSANmGurAQaiSECglDRP7yJvm5JhtSC5cBVEYg&#10;efy+DVmhBEJFkAvlEyrmXiytSzagRRmHEoqUOH22Wt8EbCAQI0lPSYu8FW3ylqNCUC1hSCSC2XmU&#10;264uSK6zHkDOydE+2pLr+c/lrUWBVFDGVm78RjCfc0DioSJIKTdfhfPuU8szb1O2OCk4A72F1C8K&#10;IpiG+kvnWtPLqasCnOQXIaX7uM8SeSoAca4xnAVR2NxUfrX8tDEfxOdDcfghkZC1Dwt+zKjgfmp1&#10;8LO1Sh1Pn7dFCBm00VQIMZ16TaPckgtpc6iLRJSOBZUmlat+0VLtX7EE9WKZo3G0ttNPdvG5nSjl&#10;tZnKnDJa3swdcoE1Xb6Iun3oCVt9Bf54OHpRIT5bmWV2GIkYgUAfziNblWVDWWFnSS/1g+PnEIhj&#10;1MUAgdCQwTYIzlZjGYHYApoQgBuyLRwGCcQSqxqBmPP55QCBRKPTHQLx/YBALEfWXxGIzYVECSTc&#10;P7jtra0otYVBhxOIDdmDgc6OhQME4mTp/Q02MJneiwLpRnl0DIFQRsjfOkKBrhMU6rtUG9//M078&#10;WN10+ou6/rxl4PIM/fHUWfrzxfNUW0Q7spIJuBUM2nigES23joV4bBt2OTh/GAf8Pfs/IJBo9n1T&#10;IkYmoC0vW+VImz5N0h9Pn6TLTl+s6y9YqZEw3sgRKzXqd3epInGawp2/VvDQCEUOnqtIG6zpEMhP&#10;KJARHM+JFobDqjb3Yct2r6Xw/oyhXGDhiMuWt1ngoEm8aRiF7Z7H60hAZ79zIw/LOWMbudiElU1c&#10;HU4gb0Ig71Chlq7dNouCQJxtamkANiHm7HFuQ1c29zGQssQhkAQIwfYMsOErpLhl8QwXUdA290FD&#10;N+9FAIll/7R15mpVyNcVJdWkWOVMGCP3um0KxuZEM51uKZNnJ40yKVfN9z+vhjkAdUyyXClZfAbv&#10;Z3cdxwbHM7Pltb0ptuIJ25ahwtlL1PAkcjirUMF0XoM8bI7CbxHVHM1D7KNj9+N5RmzOIt08VYAR&#10;b9YCvurvXaKWR14BqJtQFrXqzbb8VXiwTtAX5JNFZ0YhtLz+poqmQtBp+Xia5eoqqVUfoGdBa2EA&#10;3gdwhasqVP8y3uyiZVxPpYK2umlg7N+ZCxhYOmvLXM0EgRi4+mxuobBcOfOWaK+lvSgqkQsCsUA7&#10;G8Ly5TerGwKxifNIQVR5GHGEAUMDXcdMoQDSjkEc4Qp+43Dl8fcIxAiiruV/a6GGQ/I0tmKH5G84&#10;oEg95zUCAZhVt08eiH/X5LkqeYprr+S9+kO8x/mbOjDq/WCvdADb26NIdZuCNkFfznvFbdzPfoCc&#10;NmLzNCWQoMWEGIGgFszKl61QzXJUZj7ACVH4yvbLXXkQ26dAmSkQroPyddReQYf6Ia/ePTZ0map9&#10;YxfK99EGFFCD3DasNaDYQpC+EzmPivDHxihl0jT1fIEKLaiXFwLo53NO5H8aZZkJ4VksUV6eDix5&#10;WAcfQMVXVMiLorG8XhFLCGkqNAfCtOFN6syTt0eubNqqRc1DPg45ZFYok+8XPfQIj4sVTkGtoHB9&#10;WMhiYJItTglignC8aUYWuc7Wwh0vPadAeq5C22txomrUkci54irlen+H0qfeg9LLUz+M0OmFBoxA&#10;AmG5IA83Rw+etDeIeztAJAFcaSMRQ67onxGIjZ7YMJatyKJuRR2EIXKHQGiXTrJF7oH+jfzmsc2F&#10;2GS6qZAEnhuB2DDWQLp3S3PkLLz5GsIYTG8CtlhOPR9Y47MErYMEYsNYFlw4SCA2T2sEYhPpRiLz&#10;eW6R6TavC8Y5q7EGCcSGsXCmnREZG9b/E/Y7Xr+Qo2UoP8VRIeodovChnynSMgK8PUm+3p+pa//l&#10;WjVljC45eqWuO3ulrjxvokaeP0+/P3Wylk59Tb4eCtTmQSgbB8/5szIz4rVlCNHpir/mgR/av55A&#10;oCdn6ZczEmmMZWNk0r6qdo26epn+dMp8JNJTuvrMlbr+3Lm68qS79MUzMGvXWBjR5j2OooOd7RCI&#10;eo6EJH5GAZ1KQSDF+i/AjFWNXSmkfktbYhGZFjRoO3fdg8HMlrrE2e/cUpcMJk60tCUrqJSHsEd5&#10;bMNXhxOIjUW+BYHYToOmPgZ3GxxUH4NzH1vwJGyMMzr34TSaQDINxdRHZlR9OPK2hAZHxxWNzlZ0&#10;QB7cGOUCWNh+BM7sHl8tL1DG1Anq+fQbBA0e10YUy7ZSeXfSKJMK1PXKZyqduFihLTFypUNOMUj6&#10;OLy9OM5LB7IJx16IImy788Xnq+2tT5Q1ZT7kkqJIJp5SchXqg84GAMg2V8pqUF9BnVw2eW0rZgAF&#10;ZQJyBs5FNWp48FE1LH3c+Z4b0O/KLZcrk/tArVi0sg9QCRcA5pt3KXfcNHk+Ww1olaq1FG+wvAVV&#10;0+ZMhLttqGZPldo/fUeNU/CYUvIUNJADFP2lEA0AGQT8QpizdLaUa4BEAjZvUAMJJWQqY+Js9X4O&#10;eRdQHhZAl4u6gaACtloJb9tfZKrGJpgbISY8aVMdVZQzCsEsAiGYxx+s4rcA8hDHUDW/ZcNR9v6g&#10;GXHY0QgCsI/Ut2DRY/T596/Z82BDq3yNHfLt6eAeIYAGPtfAb9nKrGqucQ/PUWAJDz6lpJffkxcy&#10;9VTtVe3uVKWv26HN736qXZ+uVtHuNDVlV6i/lnKrg1hqUaWNUWJRQzuExnWa2dJgS7RI2R98DeKe&#10;NoH6yKK+UJiUaQ/m4vz+CsiU8pNtGORMnHONEIivkTYVn6i6u+bIvwW1zHUGK6gDysxJ1wIxRQoA&#10;xtJSNX/wnrLnzKf8OX9ONcTSKBfORSCP8s2C4DNsPoR2lZal8ukL1fHa+5An5FFm6gMPPR8CsHrK&#10;QvVlm1pswlnhHNyDJxvlYgkf01DH3+5U4oTZ6t4I0NLGgmkQSBpOAQozmNQAedQokFqpfgjHm1Wl&#10;wGc7VDR6mtzffKOIpbXfAmkk1Gh/erEzt9fx1GfKtf1pDtQ4w1ad3pC6sB5/WP1GIv6Q3MEgSuR7&#10;EvGHQw6JGHJF/wy3cHwtxYlsC1zKUBB5mHux2JAQZWtpiIL0B1MhzoS6rciyXHcZvG5Lei1HlsWE&#10;2NJ+VIhFpxt2+CxHFirE9k43EvHhpNr+6T4b8QB7HAKxofSByXRPdO90W85r8yC2nDdi2084ufyM&#10;QKaAezbPC4nYilNnz/ToPIizT4itxOr7Pe/jcNt2F72nYadwW8OBn6Ol9p8peHCI/B0/5bfOVFHC&#10;OI36zWRdffKDuulXy3Xp2VOd/UN+e/IkbfkSLLK/kK08MFw3cRBxys2oI6re/poHfmj/BwTCwTml&#10;rZ/rUyjoAizDemnVF/rV8TbDv0qXnfSIbjrvCV0+4g4tv+dmtVctUKD9Iux/cmM/kdqGK9KBEukZ&#10;CoEcSyGcgZ3P6Wy/D0vZfinHqzEbvrqNo4X2j3bUR8TC/V2oD2es0NIA3EvhWwWgPtwPOqwe3dje&#10;yMP2/IjOf9imL0YgljBxcPjKKttZy217nNuyPGcv5G0QCOrDD3k4E2fJNJpUGo3tXGbkYXsIFGJ0&#10;FJt4E40OKWzkIZSHWSTUKdv33UopdHCPMufjWb3+vvw7CxTYVOlMCHp3ZQLixXJ/sUUF4xYC1GsV&#10;yOT8sZY+vQq1TKePrVZfRrV66GS+OAgkqUjBHQnKnDhPBz77AtBBrSRxLhtiyuA60gFoVEdfYZ3c&#10;hXiL2byGxxexORAjEDzYA8+/rvK59+PV5cmfV6HO/CpUiMUTANIoEk9elXw5KBI6fcWih7T3fryk&#10;8nJ1FJfKVwRwpeNJZ3epH8/Wvxevc9Nq7RszTuFdiQrVAHIlkJCBPyrAX2HLZQ86y2bD5bZKCZVg&#10;Qz6AtevrrcoaO1MRiMqSKdqy1EgOqibThsca8bz3yluOcS4jBe0FcPd1KcR3e8sa5K3mXI2Q2UHA&#10;+MCAmeff3MXrrQrvQQWiJAz8g3zHV7ufx4ec1yP2nhFGU7vCvB/mdTu/vWePI42dkA1W38VrXQpC&#10;JkHUiA5w75198tTsUcG6LXpt7r0af8lVGn/51br5N3/QpedcqDOHnqhj/vkIHX/0cbrorPN1yW8v&#10;0U1X3qB7x87QU5T7e4+9qG0ffaPMTbtVmZSpQ0WV8lRQNxCU9nepd/0GpY+9Q+GkJGeILFjdpL6a&#10;Jrn4TX8V5GvxKCWQTlEb5NrqzL1EGqrl27Jd5aNn473jMfOdcMV+yhDStuHEfAjKhhxReukPLFfZ&#10;M4BYoc1jQSq877OgRYsvydknv7O3CuC5K0m542ep72s87CrqhnoQxBFBRdowpbKoz5wD8qMW+wv3&#10;yo1asqXdQdSGtZ19T7yswjn3OW3UZxPullHA9m5Jg+yTqdO0RrktQWeOtbcyuZ7/QOXj59Du8fRt&#10;Tm5TqbOApCmrhM+WqPX+V1WyYqVCXQfUDd50eIL/SwKJkkjQIRCjjeifedPWLw27LNFidEWWLXiJ&#10;hClHJ1svTlfQVIityuJecBYpEAwScdIX2fbVFhdi2XqjKiQanf4thGFb337l4Ep0HuQ9CMRGPGzh&#10;DmrVCSw0h9aw6Qkwyhb6gFmWcslIxBYCmQqxfUL6wThTIU6owljI4U7MVqHeBIHYaqzBeZBf8xjs&#10;dPZPt+SzYGnHcTjs/wUnfQgkcpqCHafK23GJvnl1vC4fPl1Xn7pK11+0SFefs0p/OHmexl63Qofq&#10;o0PuXCj/uByl5pDIYNH9gAd+aP9HBBJGKjpMBZPbdol5SdW65pdzdMlpi3TD+U/omjNX6drT79Xd&#10;v71JmVtGKdR9ibytx1FfQ6IE0vVPmMWAnKSwpWzvOxuzuQ9THzZ8dTlmicRs+Zot27WYD5NzA8rD&#10;xgndMLXlvXIPRJ5btkuThE76ZGN4i/40yQjzW4Iz75vYO1Tu4G6DA7Ef35HHFszmPQ4nD5OtsLMT&#10;lRpdeYXLRgFAHmEamLN6g0Znk+YybwYQgkCCgR4FvUEFjb89ncpfeb9aHntGttdCYAvksK1Atvtf&#10;yPbH3pGu0mnL1PrcW4qk26QiJJMAyexGQaBAuunkfSiEYBKyOo2OlVOuPSueU+YDDwLkuYqk5jsx&#10;BYFMQCUdkMxpVF8x3mARBJJLZ8jcp3CerXwCAMoa5f1qo/Inz1NwMx0hr1zdeKa2RDeQXg+J1AEC&#10;5Ri/g0fZ/95aFdwzQ77YBAWq8Brzuc9kQDu9HSUBENRBPHG71XTPZLlWb0Qd1KE06py5AG85YFR1&#10;yLFgJSBtw0oVtjqJ34FEWt/+WoVTqb/4VIVt/iOfsrTzF1OO1RAx5BCECHoA170ZhUr4agPg+5wW&#10;jZmk0VfdqGm3jtKicVP10OyFevGBVfr42Ve05cMvlbcjXofKauXdB8C24PW342129HPsV/hgl7wG&#10;uAB1aG+b/EYeHNXcqRC/5aszkoFw6tq4F8iigfbdCNB0+OTlPBWZeXrt6Wd12zXX6tTjhui4f/6J&#10;Rvzs5xry4x/rFz/6n/rFEUfomCHH6tjhQ3XUsKE64phj9JOfHaUf//PP9YufHqmjOR6FHX/MUJ11&#10;8qk677QzddMVV2kmBHzf1Jna+vk36ti5QxnzZqhz4yZnuCwAsXRXU571kAJHZ3K/gjIq63RWaAXr&#10;IAnqoeOtD1U7cylEXa4InzP157dlyzbGDXHbMt+Ojdu0ffp0uXbF8LrNu9A+UBBh28K3ABVC27Fl&#10;05F8VMFn65U9eQ5qOJH6oi2ZmsmjzgtRNkWmaLmGvBa6wwFnNZlF1AdRkcoGdNPzlTttvtpfept2&#10;VCs3dWsp9yPWxtK5NkjEx9G27A3SniNZBWpZ8rCabS+YdJwiyx69zaLZq3SA56GUXLXMX6XqF19R&#10;0NOndk/gOwLp9gXVixmBuHDaPJBIlEA4hvwOiQQhkagXbX+GXeZpmwqhfYj6j1iiRQjcki2GuM+g&#10;DWVRPras1+ZCgqgQIxGLCwnjUIYGggudFZrbwAsjEYjWWZFlDumXPP4Ii5KIzYVE0yYNDGN5DZue&#10;wp4Au76PTLehLGfbW5sLMRJxcvzZUJaRiGXpvR0bmEzvs90KUSEWmW4b7fWCob2QR/fptNeh3BrO&#10;eit4u+8PCu6/UIGe49RWd6NWjJ6pkccv1Q3nLNfVZz2iK89aoT+eOlUfvGCOM8XhlE8/pWWbc4WE&#10;kBv4+1suONz+lQRCNXAI+G3uw8djr4Ku6MT5r4ZN1o3nP66rzlyh68+7T1edfqveWTlWvrZb5e/+&#10;uUIdR4GxSKz2n3OT/82ZQI90n6KQMWefqY9fYgPDVxZ1bhNGtkfwdzEf47gvCtRJOhad+3Dy6jt5&#10;ryxBmVWEbd7yODYwee6oDyOQN6g0q8Tv1YeTSdOiSG2bWifmwwgkGvMRJRAaScCW8Bl5mPdhKUuM&#10;QOggTuQqXkqYDhih0UVaMBqiDV3RGMNBt5PLzefMEXlU+8rzalhI544D6HdAIDsK5N2dK7dt/pRc&#10;osaHX1LZvVx/QjpEkS/bgtb2CQ/ZTm7ZVXJlQCAokSBS39JHuD/eoKTJ0xFLNFyUQU9GBZ2/HTI5&#10;oFDuPvVDIO4iwN1WMOFVhgBmr0VOW7Bfco6yJs91htQiGQXqzbV8TAC7dW46ua+wgg4PsVmG2pRq&#10;Fc1erppXIV68/hAKQZl4bRkoCggkVA5g5BWofua92vcK5VvN75VDNJXNCpQ0Qx4WZ9EqfzWgXIWX&#10;Z5PNNpew54AqHntNRba1bgll2cB56yk/QLu7eK/Ktydp25sf6pn7VmrqbaN06fm/0mnHDNdx/3SE&#10;jv3xT3XU//iJjjsCQP4JgI23f9SPfqLhAPSJvzhGZw8/SVf97mKNv/VOPbTwPn3x1vtK2xmnxhI8&#10;/b3U04EuBfaiQJo7nGNwX7tCTZCNGaQT2c/rEIgaUDMtAR0s3qNv3/xYU0dP0PlnnaN//ulP9E8/&#10;/ScdOeQoHXPc0Tph2LE6Hhs6fIiGnDBMx5w4XEefNFxHjThBR5+InTBCxxyPKhk+3CGWYyGWoyGZ&#10;nx91pH7+CwjlqKP1M4jnn370I40YfoImXfYnvXTrn7V/N22w063+WlQcSilQ14TgpZyqIUDKNFyJ&#10;yq3vVJ+tEKupU8OyVdr3OG2+AQKHQEKQRwDlp+KDTgyMLTLIQ/3kPEbfKKumTQDctkIuh/abA4Hg&#10;MFj0v63aihRX6dCTbyp/AX2rpIR6o23YoggIJFAMWdhwpE3i23xOIa/ZBL3NS9mQamGlulFnSeOm&#10;KLg1FudgDwoZ5WFp851YE5yV7APqQ43YcGs4tUDhxGSV2uqzVz+gq9UqmEi72lWs0M4y9aZVyZ+U&#10;ocpJc9X81Wr5IIk2t1/t7oA6IZFuX+ivCMQdgDgCAwQSNAIJKIgbHR05sT/DMRvntyFm6tgZyqJN&#10;hwZIxFRIkDY6OBdi/d3ZeGowuNAwwUYlBpb1Og6nYYepEEjEUpw4W9/aAh2bTD+cQF7hCCY5BGKT&#10;6ZCIs6TXwg5sKGsZ2GbhCKZCZoN5hnWWYHEilzoGQ4X0DM6FWKr3S7Hf8RrY6QxjgaW2CV/PMdGh&#10;rFYe7/+Vwk0XKtQG3vJ+9vpZuu3sUbr+5MU4+g/qhgse0aWnLdTNf1yi2kJzgikOW9IbcSkY8kIi&#10;PHfKzsrtX7Z/tQKxvwgKJAJI2l/MxjRdcd40XQFxXHf241zUYl166ihNvek67cmaykX/Bu/tvyjY&#10;8mOFD5zITXFjXf/MjR7BeyNQICa/jDxMiv0es0IxdrU1zxSWxX0YeVghOrLO5J3NfdiEkxW2JSUz&#10;BrcJKdSHE+1pEpGKcqJAbfjK1mO/g9nqq8G5DyMQiyK1tATmQVhwkDUGGoUTdWprv23yzMY+UQaQ&#10;RyRo68NLMAA+VENx2PAVXnOYgrdGGOmi4AHysIcy4qed8cQgnt+3qpw4Q4HtVQra+vZd+XLvzouu&#10;uLLd/T7frMQ7p8izbod8eHChBF63pYsJteqk47lTAfXsWvVm1jjJ9WwL0+zJM9X8BvdXigLJhmCy&#10;DNgBwdxm9Zc0yFPC75iHmUeHp6P317TIVQbYVO1V8YJl2m9Akl3k5JxyW5qNTDpObh2eKN5nabUT&#10;Aa08vMvt6erbksC57LcbOEIEgEaw3MbYITTAqu7ZN5Vy73KAjPJAgViktoFcoBIvv6YDO6RADWBT&#10;w7XU85naehXd/6RqXnhNPSX5St+2SZ8+/5aWT12sm67+s3591rk6/cijdOxPf6ajIImjj/i5hh4D&#10;UA8ZqmHHDtHwocM0HEAewuOhQ4cC4sOi7/GZIUceraNRBUf8+Cc68qcQzM+P1Ihhx+tX512gpVNm&#10;q4drCLf2yVcPAEImRiB+iCSyHxXCY0899dkOuLR7tPXj1brywt/p5GOH6Wc/+amOPJprGnqMjht+&#10;nI6CQIYMPVbDeD7cCOQEyAE7ivd+Ye9DFEYaQ4adoOPMToBYIJlfQDpHo16GnnC8jodg7PqH2HOu&#10;8Ri7n5/+WGf/9Eeae8ddqs6krbUH5ak7BHmgIqi7CAQSrEXZ1aBA6jrkarA6KVHxhLlqB2DV1CB/&#10;bROEjboqAxRLTAFCmBUt6lwdI09chkMIvioUh6MkKAecDNswK5hXS/Om/kqr1DT3YTU8DtDV044q&#10;aUf2WdqDr2SfXBVch7MogrI0YjEiyrP2Qp8orlP+488pexlOXW4xjkijLJGkJXi0fGzBrBqnvfWb&#10;MoZMLEt052efKG3sHQpt3S1v1l75knF+Erj3rSUKp9SpZ8dOZY6fqM6UdGfSvLXfqzaXXx2QSJc3&#10;oB6sHxLp90MgjlFmjhpBOUIiFiPyPRDaP7aqKDoErwgK0xItOnuG4GAEuc8g12uZJEyFBCHFQCFm&#10;wYU2F2KYMBBc6KQ3QoXYnKk5oV6cUW90PmRw3/TvCcScWAsstGEsW41lk+lGIDaMhfPYvxICsSDo&#10;ARXiZNeYieE096FCenGie3Cme1AhFhPXa3kBr+DxH7GBYayeczjHcRhOegeKpO1UnCAw99AIBQ8e&#10;idM+TK49t+uNBaN1/YljwOsluvacFboKFfK7ETP1woq1Arq4x6BCIQjEki5CxKZEotj/L9u/nkCc&#10;MSw7BtXT0aXZ41botydBIKc9pqtOe5QLmqeR592mz16ZjMK4Xq6DJyrQ9jMc9B8pcuhYbuY0bg4S&#10;6YURXbZtrckvK4BBArHcV0YgxrK3YZbzygjEpNwAgThzHwuxwxInOoE5Fjhok+c0/O8IhEpzW5pl&#10;KtEhEJv7sICfwwjEa6kJttMQTH0YeeBd+FMwW8IXVR/fE0gZhocUooGFAd0wHdDZa4BGGLHlgbaB&#10;jc9J6dLv5Ab1K5SXoaqxk9XxZa6C8Xhdu1AfsQVyWexFPOeMzVTRjPvU+PjLcheWKJBEZ9uBJ5ZU&#10;q47catnWrt100HabDLUlkOnFan3ieWUtmilvbqLCBfXwHL+bye8DCK7SRnkNCHjdCMRVdEBdDa3q&#10;AQgigEvrS2+qbirlmJTjAIDb5kgyAIX0cvlRHx4bey+CKHJb8FTpTBCCreYJl9rS1D3OxK2rAqAq&#10;q3U84o4dqdo5Y568yZBtKb9pGzZVo8Ysyru2U348+oDNQdTupS3g5bXsU/b9q/TsVVfr1st+rxFn&#10;4Kn/4lj98xHH6r8efbR+OvRoiOIowPk4DT8eoD3hBA07HgUyfJjjwR+DJ3/0sON0DKA8BE9/+Ikn&#10;AsI8x7MfBmgPtc8NGQJwA+rm7R/5Cx3xsyP0i//+Iz2zYLl8B7twZPogDwgXEglBHoEmQJajkUfX&#10;gVY98tAqDT1uqPPdYyCKoccP43z8BiRyMuB/Ks9PPPYYnTDkaB1/3ACJDOU3IYRhENpwCOGEoSdo&#10;xJATdRI2jNePO577QaUM4/qP4/qG89qJfG7YccP47nA+M1zHHIOSOn6IfvI/f6LLf3eV4tbEc010&#10;YFuCXAVo1zTLZ5P89SgpVJuv5YCC325V9bg5OAHp+DR18trQFwSuUkCxtF39lR3yFQOORZyjjLqD&#10;+Pvq9stvcyk5vG4EUlSnMOojjIIMpGdq75gFcn8FGO7hNVs8YN/Na3HieHpxGgKQSNjmRWgXNlEv&#10;W8TBY1dCjrbNWay2b7515rYsiaRsLi6LfmO7VuZWqjenQa7sfShe2klKnuqXLlbdg3NRxFkojiZ5&#10;LIdbCgSyBUcqcY/2fv2VMmZNxSGpUpsvrENGIP0+qsqPCvGrB+szEvH7UCL+ARLxyQ0AGokEgiEA&#10;MeLAVvQPArEVRxbC7hAI7cEhEBzBIA5E0IaxDicQ+mhgYC7EIRDM5kYDhhVghm+AQGwo3IlOt2Es&#10;y25hBGKT6TivzhC65ccyArGhdVMhOLv9FlgIdvU/CPA/AM5ZLj8jkIFhLFMhfagQ262wByzssbmQ&#10;AQKxFE+DBNJzAXauQq7jFPRYVvMzIRAziKP9fyq8n9daRtDuL1ZdzAxN+t2fdc1Z0zXyzKW66sxV&#10;uswSL543T9lx3DN/NroUCrkx/7+VQL7TfH/1F7ExLDP+1n28W78/bYwuP4uLOPdpXYddduJM3Tdq&#10;tA6UTZK/7ST5DwzHQR8Cadjk+RHcwEk8xnqPjRKIEzho5IEUs7XNDoFYDvyB+Y9em/8YJBCTdBZs&#10;Y+rj++ErJyDHkYKHrbxyyONlzCrtLcyGr2wPYyMQixq1XcXMUzAFYupjR7QxWMoCR33gZfizFAlE&#10;yUNBmzgfVB/VFAFgHKZDhweGr6wRWtpoZ3IuIMpdbkjWErypsVZlk6er6a11zoZAoV2F/AwdKd6S&#10;zyGPE3PU9dbnSh83W56ENEVswnw3aiUFBZIDgWSWq6egVj0WJwGp2OZQ3k3btXvcKPVso9EWQiC5&#10;7QrlAIL5dEADeQjEWSJagEdXsl+9tS3qq9zL5TehtneqdMx4BTbS8PE8/eYl4vkpA3IralB7aY16&#10;S/Aq8/E4AYeQxV1YHAlE4q/YIxcA4rKVPraUtwJPEjWSsWCp9tvOhDWUi00KG4CVQyKAl7u21ZmT&#10;UGuXmuuq9NlrL+iuU07Xuf/1v+jn//zf9aNj/llH4oUfdcJJ+unJI/TzEUOdIaFhEIFDHEYEZjYE&#10;BHDb0Ujk2BHH6+jjIRPz4Hl9KJ8dYh49QO98ntePhYSMeIZCLMejUE742ZH6yHZa7AVYDkAcWOhQ&#10;jwIHIY8ul3qb27R49jz95OdH6KfHHMX5+f5JgDu/ZQQxnPOOgFhOhOhORjGcxGsn8DvHY8P53eHD&#10;+B0U0gnHDYdchmvEMdjRfJ/vHDeM6+RzwyC14RCIqanjef14FMpwyGPIscdpCPdz1IkoGJ7//J+H&#10;6Nzh52vH+wD5gX7UB+BW16IgajJUj9JtpO21HFTjk6+pdj4KvIY6r6vHy0Tp2YqzcrND1FcHqhJw&#10;tGEnHBFfRaP6yhsVKON8+bRh6j9UhPqwAM+KWnV/s1G1dy6QkvMV2rtX7hoUqiWcLDwInjbLY0OR&#10;FntjiyJKmmkbAG4JjgOOR8s7nyt+1r2oVTx2m7i3pJGmmnPKcaRKaU81cqGMPRY0ateyeoNyx41W&#10;/9cf4bwUqyO9Vr4k2m0ijtJuFA3OVOWrzypnxQL59rdonzuiln6/2vr8EEhQnaZCPAH1QiBGIi6f&#10;WTBKIgEfBIILFwwrOEAgUVSzB3h4zrJV1KYF/Q4QSHTrW+7HHMTBmBBzHB0MsLgQG5EwAjEVYlgR&#10;A34YdpgTalgSnVB3RjicoMLoMFZ0CP11cMiG1G1ofUCFOKmWTIWsgkBMhfxwGMtUCI5z73jM5kEG&#10;ggqd7ByHzYNYDkFUSNg1QgH3MQrZ3HIHznqnqRHgvRWHvflkhZvPhEzu1leP363LT7tV1567TFef&#10;dZ+uORchcMJ8PTDjQ2daIhLG8Q16wXvwy5kXMcz/l41fsHFBM/vwX5OHiQ7jDKuAIKBoL7Tv7dGU&#10;a5/Rxcffq6vOf1h/5EKuOPsh/fnURcr4CMDvPFWR/RDHgaGojmO4iV84NxPpPAqsHaJwj4Xbn6Kw&#10;xX84E0G2LA3y6LfluxSOs+eHrb4aQ2Fa7IdNoFOYTtp2i9pcglnakpVUBAzuflIRqxBnrbVVkslF&#10;S9lOxTkVaBVpy+sgD2eMkkoOrKUd4Tk4KdtpBE7UucV8WMoSG+/M5bFtNkMDsolz24AmQsO2yXMn&#10;7uMARdFK8XVSYjaeikfjTEBZFlC+TlE6KXlcnapZtVI1T3CtaZkK7qpUcDfeWnKZPPHZCtneH7vT&#10;lT9loRotqND284gtwhOsVk9mhfpzCzC8t1QIxPIU5eIVFhWp/N77tG8FDbCoWu6iPVij/HiS5k2G&#10;ivlMMYBiw0kWU1G+D/I4oLABe1a58qfPUfO7lE1hPgRSpHAeBJLSqkhWu/bXHlSb5XyyPTssdYgT&#10;x4FKsbiOMo6V+yEG7r0KA8xs/qLj5XdUumCeQjVcp3mtVTZOjtda0wfHutXf1a+tazfohmuu1ZG/&#10;+Ll+8ZOf6ATA2EB5KGQwlMfHAbxD8N7Nix8K8NvwjtlxqAvnNfv84TbwvmOHPbfPRs/x/XvHcb7j&#10;IZFjjjxK50Je2btRmf0BBfa34+SgHnvc8vW6tPL+B3TET3+KEjiG7w1cC8fvzmUG6A/jmkxV/NXr&#10;hxufsaN9xsjj8Pec17jX6PGv3zsW9XHkCUc7aufEY4fr2B8fpQtGnKOUnXi8HV4UBkRncxu2nLkR&#10;tVBWoZiZS9XxBe3X0rFUozj3NsvV2Exd0EYBez91FLB6MsKwFDAlAGSZregCqC0li6lVCMRbicdf&#10;VaG9D72mPXNph6hXfz1toemgeuoP4ShAQLaE2PJ/oWojxfZal9zFTZyfvlGRo8Zpc9TyGH0QJ8KS&#10;SioHEM6pUKAQp4R22YdTY0uHlcFvpeareNlyVdyPI5hShMquQnED2DFcz26UVSrH1ESVLhqvqvef&#10;ht99qqOLtfSGEJAhCISe5zELqcsdVi/Hfl8I8gjLE4jIS/8z46ljTmAhRGKhCHTiqFkyQYsLEYQs&#10;68sHeR9ytLRETl/nOiO2ZL+QDm3pTSw63VZk4ugFkhQZzJHlzIWYIzowoR607BafDwQXmtNquxa+&#10;BUZZOIGlVHqJ4wscbY+iJ7BoXEg0FMHSvNvqUsO6aHR6xDURswSLd0Iyho03cbxa4f7LONpqLDC0&#10;71fg6dkK9p6kYM+JCnUPU6jrKIXaf4YTjxI5hMO+f4QiTSfrQM6fNfGaO3XVGfN1/XkzIJKZGnn6&#10;47rs1IeUuBX8sdIBxMIRQ7B/VSChfWjQ7MXv/6zAzZxZ+Sgk6ss3tuuKU6bq6jOW68rzluqyixbr&#10;9yPm64mp8+Qug0AODpP2Qx4QSKTVCMRy1h8JeXBD3UMUstD73tO5YZv8saErIxDLOGnLdw8nkLEU&#10;4ARskEBMfQwSyOC+H7ZlpBEIstBZax1dtusMXX1HING5D9sQP5o00Qhk3WEEsv1vCMRSO/99AsF7&#10;+isC6aLx2aqOKIFYkKWVkpG3o/7wcg589a7KZ05RJCFJtk95YGeD3AkoENucJw7PBm+v74NvlHjn&#10;NPV/G+vMjdjGPB4IxJ2DYrHUIU7UebMzb2GTz70ffKqssdMUTs2VrxDPDRLxoSACxQ3OUFMIoLBh&#10;JzMnEy0eacSC2iCIikefVsESCLgoT56CAtQLhJHapnBOh9qrDqFWeF6A0io2AjHyGLByAAQisrxR&#10;4WqsFs+2njKISVTK5Ak6tJOyPAjAoE5UA9i1hVWWUaypE6c5wzVH/+JIHXPssdFhKQD9qKOOcoZ8&#10;DgfR/ywzJWNDXT/90T/pLyOvVWs15dnjUagN8seTXf3FVzriZz9zhsL+3vf/ETZk+LEorGM0HKVy&#10;4pBhzhDYT3/8C1195fVqboC4W3oUspiWWgi6cY/qPvtKu+5dSd1Q3hC7xdj49hyQ1z5rUfQQeYDP&#10;ByzexOrO5i5K+CwEEgLkg5gTW2LqsqhYkfw85Uxeou438KQhKn/9frVDIP0WK2OKxkkeaeTBe6U4&#10;HJVdqBtIqgJ1sXuLckaNUWjDds69Tx7be8L2gbfkixCICwLx2DCZzYegfA++/6XiJk6Rdz2eO5/r&#10;tRQ8toQ4ju/EcA8p1Qrt3qaiybeoLf4bJ/ajDoF/APIwAmmDQDogDiMRI5BuCKQPAnHBFm7YwgOU&#10;GYFYlqVBEvmeQAb+nGy0g5l6UfFOundUlUWo2zJ9Z7VlaRQDBpb0fk8gyd8TiH9wLsQIxDaiM4yx&#10;9Ca2pHeQQCwHny3p/Z5Awm7bIfVJjv9KAgETI85urLZPyDXgp200NUAgvb/m+Xmoj1McfA12HweB&#10;oEbawdxWHPdDQxQ5eCIFeCLHG7X6zbm68rSxugEFcsN5CyCS5frN0EVaOP4tRae4IwrZ3vL/OgVi&#10;hWofHPzw4GNbRR3NihIekDPtLX2adPMjuvjEcbrxQlMg83TFuQt03XkTlbUZtdAGETQin/YPx12A&#10;RNqOhTyOQimaHeNkjIzAkpG+MzCbRP8DZpPntrb5GqdwZJGXg5tGWeoSC6xxJtBt349FFKbt5mXL&#10;d234Kjp5/i8SiFN5gwTyZZRABiLPnXXclhztOwWSCGmk0UCyMIv5MAIpoUjMEzECoVE5W2IagZi3&#10;Auh+RyDIYSyIAkFpcz089Vi5etRfGKeyUePlX7NZQZRFOH6PvHEVCiaXK5xUqEgy3k16kSoefkFJ&#10;U5bQcXJRCrUKZlTKBwBHbJOoVJREJgBBZ4vY+HJSmjKnzdWBNz+lUzcqWLxXXgDCJjr9WKB0v7Oc&#10;M+yQB1aB51qJAQquLduVetdEeWJjFCovU9gmzTMOKVDQwfcPotwBmDI6u5EPxOGYnWuAPCLm7eLV&#10;RmpRNHWQSG29Sp94XGkrHsYTpmz24tEd6tdXb36i8089Rz//pyM0fMhxOuH44ToB8jCwPBYiGTJk&#10;iI4/3oaH/j6g/kfasBOPR+FEFcHPf/wTPXm/jTvTpvu92l/fqIt/9wf9AkI7mmv6e9//R9hxw47F&#10;ogRyPAQyfAjXPHyEfgTxPvbscwr5AvIdBMz3U+44EVvnzFPtl7TnZsDcSKWOOrFJdyN2q5+agwrW&#10;ojxrjPgx2oRMRQLwfsjFX8FjixexdDNlNWr9do3ix05XyKLJqUdvQ5P6GjmHLa0ui5KIk4G4/JB8&#10;NW3yl9kqL3MWGpxJ97wHlqFccIry69VrGYQtL1oeRAVhBAqqnCXCyiuXe0eKdk5bqD2vvitlFiqA&#10;2vVk1Shk2RVsmDa+ETVcq56vvlT61FHqr8lUq8uvvV3ASm9QB/uCau2HRNzgEcTRybHLHVSPM5n+&#10;AxLBjETM/mUCsQUwtoqSe4zQV5zodK7D9k6PlEUxwFnSm3MYgaQMEAgO33cEggPlZLRYzdHSm6BC&#10;HAL5gAt5B0x4E3J4NUog7hchDyOQpyCQaGCh7aLqpGSy1EyDuxW6ZtFOjUAsE8coMPN28NF2K7Sd&#10;Ci1jh0Wl/x5M/Q2Pz+O105zwCMuNFeo6FqfdAgshkhYcdzA50jwCTP69DlbP0Mwbx2nk8Ad045kP&#10;6LoLJ+uKM+/Vn05foeTt5iRbeRmI/S1h/NAgkME/e8GIw4azjDB8gOP3Zn+rP43RJWdNQ+7M5Udn&#10;6LoLZuuSEyfr0ZkT1LcPAmiD5fadCdMdHyUQi//oRIV0Hy1n349em/s4FTubzmtjdzYRZHMfIymY&#10;63jNNpS3QrL5D9s0yuY/bE00helEaxo7G4HYrl62fNcmz00KPk8lDRLIG7wWnftwdh30WCValOjh&#10;qUsGEic6uW1oAM7abtvGMp0GYp6GTZzb3Adg7ewZMDB85cR+0OmcxmaxHz2UjakPC77x8l+UQJyX&#10;XBa25JG/p077Zi9Rz7MQWnq5gin1CsbWIHiq5bPd4FJonCmQSHyOYmcsU+Eq7iGVzgaB2E5/EdSH&#10;BWH155sCgcDMUysq0z7bpnYWSiKjyBmu8gIQ3lK8Nzq2jw4foKNbKo2wEYdlpHXSevD9ymqVzF6m&#10;2hf5nQo6rTPhfkChwjYpn89DRu7qekhkX5Q4jISMPDiHk7nWhkQMpOqMQHjctFeu+AQlT1skz6Yk&#10;uLVHzz76pI446hj97Ke/0BnHn6whRx4JeRwfHZLCjEhMfRiR/D0w/Y+2o4YAzCeN0MmnnKwjj/iZ&#10;zhxxslJ30fn5e/XFl/Xzn/9cRx13rIaPOPHvfv8fYTZPMgQSGTZ0iDO5ftzQE3Tk0OH6b7/4ua68&#10;ERXShCLsQTHtO6j2dz9RyqL7FKqsVHBvowJ7IQeLcK/GqrCadgWpH8vpZZPvDoEY+FuAZ1WLfNSj&#10;z2J0bH4DRaG8SlU8sFIVjz3pOATh+jr1NzbJV29th7o2Aqk4xO/x+apWeah/j235WwXYJuaqeMxs&#10;ta5H2ZcBugWNctPuggV8toD2Y+3LyKOgBGcoT0lz7lP+iqdot4BzbrXcmVXy2VyJpXVPqVUoDfDO&#10;qlTl48+o8PGVcrXXq7nHrf09ETX3BtTcF1ALJNLmwiAOZz4E6/YGnGW9zlAWBGLmtTxZ2N8nEBzk&#10;iAXO2YZTXc4y/IhtyeDsWsg1O8v1K3hMfxuICXF2Ig1kQA5GILYayybTcT5tLsSZT0VROQTy1QCB&#10;4LgeTiA2jOVsbAeBuJ/7nkBcRiAWDG3pTWyEZWAy3SGQyZhl4kCFOLFxf+F4A2QxEjw15/tijr/j&#10;tQt47Yzo9IBNE3SjOiCRQQIJ7huqcNOJ8u07XoHuy7Xxzfm69fRluv7kB3Xd+WPB8yX67QmPatHk&#10;TxWgHCmgAftb0jjcfkAg9kUjCwNENwVr64Kd9V3q7Qxowq2r9MfTZuqa8x7SVWdP1Y3nztFNZ4xW&#10;+vrxCnWcD8v9QpF9JwAiKJBDAwoEKSXUh+yGeix54ukUAurDdtmy4avvNo263ikcJ3W7E8Y/SB42&#10;gW4rE6xQrXAt+tx29bLlu5Y48RkqxOY/bJXDwMqr7wjkQ45WiUhKr6UuOZxABoavHALBmwgmDRCI&#10;eRqoDyMQp/HQKZzNZ5D7YbwqJ/bDluya52ITcTYh54c6fNAFGsQ4GAKJeG101c0r3Tr44utqmvcI&#10;8jxL/WnI4hiURFKj+pPwyOhIThRvVpl6NydqGyqk8sm3FE4pgywa8cpQFBnN6sRTtElv2X7YFXXy&#10;7YpX3rg58ny9ARCoR3UcRIVgpXTusu83TAoBGKYcbOzciSdoatahtz9TwtQ5iuRwj7bs15ZjWofP&#10;gUhQMH01NsQxoDxQMGFn3uMg3iygA3iYlxuuQ4HZ8EYDZdO4T3te+Ej5S5/Tuqdf1k+O/Jn+B970&#10;cSiMk/CmT7IJcZuIHj7cMQPMf9TwlZkzCX9CdFJ+OL/7kx/9kybcM04dbW26+6679KOf/JOG8L59&#10;7u99/x9htgDgmONRZhyPs4n1ocfr6GHD9bNjjtFZZ52u2qws+lK/IkVVSh07Q62r8XYPNMt7cJ/c&#10;B6jjPR3UcSckgVV3KFjfBoFAHs5wFgRihAH4+1EP7to2SIS6gxhU0qrg1lRljZkg9/at+Ef1cmN9&#10;e1ERtbQbC14st3ZkS4hxTFCeHksaCcGoeo86X/pUVVPuow0WKYTjYct8PbTFYCFePW0qUkS/ya9Q&#10;ODtf2SsfUfKC5ahvVE52jZMipW8gKaPldrO8bO5cU+Z5ipkyVzUbVqvf1ammLgikL6R9PX6HRA72&#10;B3UI8jACMbNlvUYgpkJ6/0qFfE8if0MgNsJiCRYjvViPQuEO+jRlEsZxcvq6DWNV8tgWz3C9NioB&#10;NoQDWXR3VIgRiLNy0whkJwaWOHFlEKnlx7JhLN+n4MBHDhZZNgxL6hrd2O6lAQJ5mqNFpg8SyP0c&#10;zUEeIBAc5wgYGOmfgI2FJCw27lYw9EbI4mqOtmPrnzj+AbuI1yyr+WkOzoa7j1MY5z3cZkNYOO+G&#10;yc0nKXQANYJCOVQ6WUv+PF3XHX+fbjxvtq4+d74uP/0p/enMxcqylXD8RVevWRC5gdpfE8eg/ReH&#10;ZJw/e8GUx8BWkGEXBiRa0n3+tn6bDXnM1aVn3KdrL3hII09boGtGTNGqMaPlqrtVwf0nKdzMRe8b&#10;QsOGPFqOk2wOpBP14ZDIcdyYpTGxBGAXUhCWEMy2q70as+hzS554GzYKs1wwA8GDlmTMkXS2+oqG&#10;SiHLbct3bf7DCMR2HDxMfTjbSlpefpjf9jx3No0y9WEVuxYzmWnzHzZ8BXnY8FU4gWMqFp3/kDP3&#10;YcNXNg6KR2Sbz2hAfQjPG8lLjfHYysYUmyU/Djm06zyFcz1hIxDbEc2rjoQ4VY5eqMg3W+XKLVYk&#10;Fg8/fo9cqTXqyayUK7MUCc/v5dWp88vtqnr2Pflj8Xpsy9IUiCNrrzps7wvLRZSzx5mYVFmd6h54&#10;UrUrIKb8SoC/Wf7i/QrgVfosi2tVh3x4o7bvRXiAQMLmMTYdhJBylT5xrtre/wJgqYF8bN6DzpO5&#10;l8dN6udzRiDOnIftoYHHauRhqiOMRQCnMB5vxPJFNeKx7Wl20r3HLXhMFx9/in405Bf6p1NRGMcP&#10;0wkWv3GcDQ399eS4Hf9RJDLEVm9BHrZC6zh+0ybKTzv1VL326qv6/R/+oF8cfZSOQyEd9Q9SRH/P&#10;jrE4khOHOKvLhkAgRiLO4oKjj9Z5w49X4XocnjaXyp98XUWLHqIuAPjmJrlbD8p1iPpohDhquqnn&#10;Lo6dTv2ogfZjJGLzINWQAOThreuQt77DCfJ0YjoA+wO0t/LZ9K+KUgVb9qinZa88e418IA9bfFHV&#10;hvNhxAOJNHVBPLSjfbTF/EJVTV2ug7avPW3AXYG6tkBGHJlwUads4yzb+Msm6gO7k1X29EvybAd4&#10;8+hTthNiboN6cYi8tpdMEsoHAuktKsLH26JdE+Zof02lOlAfTV1e7en1qwmzYawDKI4WrHWAQCxC&#10;vcsHifh/QCCHqRCLrDYC+Z5EDBTNWfbwWj8kQtnZqkpUiDNM7cR6Wd9HiThZevMxCyrMpo/biixb&#10;jWVBhTaMZas4bTJ9M8/XYTiqAVuwY1tGWOjA+/yULek1x9ZWh4JV3hchkucwC362kZSHMRxjzzKO&#10;thrLMM9UiGXgMGfaMNFGZiw/II625Qu0vIGW/qkPEun7NerjbIV6T4M8TlTIFizZ6E+nqRCw+BAE&#10;YnMg+4cq1GoLm/6gza+N000nTdINpz+ga8+7V1ee84B+c/Is3Tf7ZQXNN7YiAsHCYRvuM8L9WyL5&#10;uwRC0WMBhWw5Ee/393o0555n9LsTFuvysx7WVRct0vVnrdJNp96ljC/Hc2G/UdgIZJ9d4LDoRLoR&#10;iCmQjmOiUqpnGORxMmah9xZA+EeOll3Slu7ewNHUh0k0iz6fiFliMSMPGwu04SsrVCOQB7DB5bsW&#10;PGg7Dv4dAnGk48eYLas7nEBMZpr6QHZacjQnVTON2tZ5D2TcjUadowBs+Momzi3uw8jDIlYtcDBs&#10;jc3GqawBRgvVbaVmZQmnhCnGDl7rCPkU9NE42/erdtpy9b30Fp2KRhhXC2c1yI1c78msliurSkE6&#10;VMhiQ7JptOn8rqVXz8QbymySN4+OhsqIWEp1SMX2zg7V7Ff/hl1KuWeCPDGoJ1tOiWdoK25CdV14&#10;iRYJ3qGAAxxcd7UBgsVk0KEPHtS+Z99QrqUUKS5TyLLk5qNQCvbLXbqX70EIpjgGzcbUHdUBgUAe&#10;kQZsDwRieaSaWhQq5/uHvEp79xud+rOjdMRQbAQeNaBo5DHcVlwdRiD/aDPl4UykDxwtXuSoY47W&#10;r37za5140gjntaMttuPE/3tDWEcfRiDHojyMQIZDHCdAaiP+x4/13qJlatuaqJjJCxVMBMRsLuQA&#10;zkBrOyqEetgHcTTQLms5QhKyPF8N1LlDIDgBEECwtl39qAg/dee3+QtLnY8izpiwQK3vAnYH96un&#10;qVae1hYFLUcX37HhsDCqw+a8vPWtcjdybnM4murU/s03yrl7On5XIW0MArHEljW0kUKIq6RdAUth&#10;X8jvWCbhPJS87X9iqWtSAOSsGtlWx5aOx5PVoEg6bTe+VOHiXNU98aRyVz2rQ30oj1af9nR6Vdfv&#10;014IZB8KZH8/KgTVYXYIa8M6vH51+VEhkIjLZzmy6JOYJ4ALN6BAwra6CLc6SiKGbQND9QNDWdGY&#10;LnMQKbMIfc0ZecBZsxgwJyrdsMEIJBMzAhkcxhokEMMVS20C1gzsFSK/pU4yLHoXbDICMYyKxoXY&#10;0LuzgtQcYRtRMcfYcZAtzs3i3WzhUDQq3Ukm62BjVIU4C45s3tjmj3ttA77fQiDnKtxzBvA0AgLB&#10;mTfH/TsCAZNtamE/7+3Fqe/8mZpzbtSiG8ciBO7Xdecv1cjz5+uSs2fr8vPnqDCVeuMvbKk1wLJg&#10;0JJR/m8JxD4MKEZ8CjtRidE3Y3Zm6pJzJ+jqs1bq6gse08iL5uuyk+dp+R1j5KvjpiCOMBcV/v+o&#10;+wtAu6qrbRtOS1ugFEKUeEiwIC01KMW1UAVK8bgrEZJACA7F3UJwd4u7H3d3d5e9z3a5/2usfQ4E&#10;Kk+f/3ne9/u+tIO1z9a11pxzXOOeMmY1CqPuWOBhXVgGEKwdRYL6UOcI4DEOs9lXv+DiLfOuzWe2&#10;lZU2eG4Jw+zm3MTRlvEftPbD2bbWbuqt3FwDiI1/ABC3rei0KXG93VdO4djK89jg+dd7njuD5xSq&#10;pS/pA4htWRtCfYR3Ypbz/+C8V31pS2wgzeQsTtdZOEijdBYMoj6crj27X9wj/m/D6F67hR4qbyQs&#10;3Liz/Waoh/dF/Gp8/nWlzZ6j6IF9ku33sdt2DSyRO6FU3ngitP08x99R2+tjLw0stULRpFp5Uyvl&#10;zkQlpFORTeqnAoasFnltbCO/RNm3LlcODS62GryYBlvipLMI2WK+IhwFDdpm7xg8LONssILPN9aj&#10;vvcr/m9T5P50PY6mRkEiwQjRaNCm/Bb1qg7g4QyaW7fVQcojgvKIVgIQnEnUHFUN96StRx+98qaG&#10;HX20Bg86Gqdsg8IW0Vu/vtn/cwAxc8DRBxAbfwFsRw84OrYAkb9tUP//Zrfad82m7w4ZFluQaIsL&#10;HRViCg6gDD/8MF0xbrzemTpLdR+hnpuARCX1sZpyqaZM6jodC5s6oFwceNiKe1tdb+aUHw69rFV+&#10;yjCIs4+gYA0uFU+/rF2TFznrQaJNzeqqqVaglu/g/SppV6gCJWFJKkuACp+1dUVRyyWWn6vExQtV&#10;+STtroYgg3oTLLJuU37bFh9aKpUc6iHKOJiJwuBodVrx1GMCJFur5E4tkCelUMGkSgUMIMkEUnu2&#10;a/u0iar+Yp0aaDoV9RGVu0IqpB1VdAMR68YCIPU9MYA09gSASAAVElB7rwpx9akQx8IORGIAsWg6&#10;Zk547awJMcdoXfUu2in31QGItXUcqKUsMohYapOQdWOl8RFbH2YAIeC0dWPO+jGCUL9BhLbkAMS6&#10;yQ0gNnHHFi6j0CyoNYA4i5sNIE/iQvBdfVl6bVGhAcRrACFQdnpcbOKQTSCybixUiLMu7lrsSsx8&#10;piVXxIc648hn4JZOw04EIrZHyDHOxKUYQDAbUrDAHh+tcvx1fT+eO0OfPzVdF46ajG9footPn6Pz&#10;T1ugn4+YqSfvxFdym8LhIPfLWBADyXch8k8AYisQAwoEjM7cD2TgymVP6szx1+uSExfo/FOW6OwJ&#10;y3TRyTdq1xtcZM0FnNChVNzvA5CRCtehMBohXTPQcAbRDwJI53jsFC74l5jNIICgXZa6xNIV96Yv&#10;cRbOWEpjm7prg+d2Ew0gdlN705c4AEH2uZF/DkBMfXyzcFBeI/53AWKpBvoAQkHb/O0+gDjZNpGl&#10;vSnbv05b4gykWSRiEQmNwhYdRalkEYtWrPsqxN8cMMOJ34BrspqKWQ1AOi3i8RldPOrJytTu6Ter&#10;5y0iPUvZsNd2gyuRL9429UFd2CrcA/xWYpWzP4YHeR9MqlYb0V6H5Z6y6M1SQCTTSDO75MLZB8or&#10;1LNhnbbeeJ1cHJ3sqYWVQISIjsgxaFZK5Gmzc3AoBpJgdZt81fxOZaXKVz2o/Jnc18JyuUqrYv3i&#10;eU20l1o+z2P+jjmfb7quHOVh8KgiWqsCHAU8X9utru5u3TRvpg49/FCNHzxExw4ahPIYhFMcBDxi&#10;s4v+meP8v2HDh8bMZmH1rc3oG4uxBYBDBg7SqBEjNdRSihz0uf+bNmLoUI0ebMbjITZeM0xHcO+O&#10;HnuMBh1zlAb/sJ+emk27aMFZd3dRHbn/pjpMbVR1KlTfKS/PBeoos0oDB0GPdWHZQDjKIQo8QuWW&#10;B4ygohBHXlSuSHyi4qbNUO1aFHqzR76aJvmAU6jUxlEIklCyPbVtctXZeApAACpe6yrjfa433ta+&#10;KTdRFw+gaMoVLuQ9BZxHDg44m3OwLAaonBBg6cmulyejITYmks73pFSixAvUk54rX7KN9dXIY/u4&#10;F1TI9exzSlg0Qx3FeapuiTrJikt6wirw9Ki8y6dKAFLtMogEgEhADRwbPX41e/1qNRUCRPoG0y1P&#10;Vh9Ags6iwjCBMWYAsXn2DkCCihLgRSJunuvtxnISLHL/nDTvtLmQjYNkcowNpjsr0x2A7MUOBsgG&#10;nv+cowHEejys58MWL5svIqi14NYBiAW6NhYS68b6FkCsG+trgFjPiy0qnKmoy3yiJVe0bqyrMPOZ&#10;BpCL8aGmQs7kPTY0YOvrrKdnGL4WcHTYTCwDCD7YAFI5CiqPJwg8jDo0RlWJszXlgim6YPwCXfTT&#10;eTp3Airk+JX6428Xq6yIe8C/PniYqPhHgPR5QOcJG0S3N0EcZJ/9y0mr0qXnzNVvT5ikS06Zrot/&#10;vlBnjVulKX+8Euc2n5P5GVQ7hBPsh3MarnDNaTwGIE73lV0AJ27Td20A3QDSZblbzsBsBsGlWB9A&#10;jKp9+a8sD4yR1waSeruv+gDiZN/tBUjP34HHvwCIbXTvpC2xKMAGz4kMnNWi66gzVtAUeMi6r0yB&#10;xMY/+hYQOmkMLG2JM5DWB5BGjkRlzupVF/fIAGI3k3/cKvuLusq5hdXE/SOOJyIKy29zCbvBS3eL&#10;sh65W7nLViDhaTR7853d4HwJFQrGEaHZbCug4rfU6umoDtvtLblKrXll6rDZUsmY7fORbF0E3eq2&#10;lcYVVPDsLOXcvVqZt3N/iAqVw3nnVzrOPwRA/I7jAALAI1IBPHAAweo6RWv4va17lfbHyep671N1&#10;N9Q4aS6USXRpuZSKcDrW9WVTdR0AYSgPy5Yr68aoxpEYQIpxYu0h7ctM15CfHqf+qI/jBg7R8QMG&#10;asQxA3vXNgx2HOQ/c5wxs9di5iywM0d/jKkBzHkce993F+b1dYvZWIGZ8377DqL5WHqRIUTysffY&#10;AsBjAIQDEef99vlY19ow4DYahz0CFWJKwFTKwRb7jYN+l+eG2HfwGVuo+PV5Y85381vDeI/NqIp9&#10;BoXD0b4jpoBiZp913svzo4YM1bEDj9FYbNSgmALpP3aEDhs9QEeMOUqHHNpPT9xpKrxd3V0d8lvG&#10;4Tp0b42HNtihQH2H3E1t8jZSTjWUYzkRPcrSEljaDK1weQfW7gyMRyt4rapC1U8+pfhpqP0c1G+T&#10;W4GGTpwKjtQWXQCQMN/b3timjkY+bzPubDwNpRMtKFb25Nlqe/F5PkcdLq9UpKwLFcJrubQRlIdt&#10;ihUl+Ank1qGWW+XJ4dzSUcNp/H46KietQP6sXPnTigBZjQLpTXJn56li+lxVPf+w2rqbVdkYVjlV&#10;Mb8zqCIUSBkAcVSIdWUBjtoefwwipkIASIvPr3Yg0k2bc2HOjCxgYhBxAOKkNomZk6aDdhoDiAXN&#10;3EfrWYhQpy1FUZg2H6btOwChTTnJFU2F4COCBpDeHQud9Ed93VgHAwRzAlfbbMoAYj4J3+RM8Pku&#10;QB5U1FmS0DsO4rFMG+bzLHAmiHYAYj7RurF6x0GcLv/LFNsjxCYi/Yb32tCAAeRYnrOAneDdurH6&#10;AFKPCqkFIFVjqRP45NoRqMu/as3qWTpnzGRdcPJSnX8qNmGlfjX2Rr3+EkG3+TW/dfOFEBXWUW9O&#10;LgYRwmP1izgDvbbWwwaYeB7COAkT7Qbz/zUPb9CvRs/Reacs1cW/WKiLJyzVJcfO0av3XgCkgUDF&#10;8VTiwx2AROpGYKco2jqIcjiaC+Dku7iIvum71n3l5G85i8exnQe/3roWWRbl5sTmPU/nOJvjgtiM&#10;BOsTtJtq8s5rMu8uzFZxWl4ZG/9ARlu6AGeQymZf9Y1/2FQ6G8zqG/sw5bEJo7Ct79Iya4b2cslx&#10;GJXC4GEzr2z2hbPjIPLVmbpLg3Cm+bVjfWMftkbGbiIVkpsbsoEmIp1IICo3LLbNvmzHtB63j2tB&#10;zXl71Bi/X5/PnqngZ19Ku1LkSwQOyfXyHaCy7ilVKDFXbZlZ6koHFnE4+ORKeTPL5ctEWaSjUCy9&#10;iCU0zKqXP6+OSLJG0fwq+Tbt1J6bb1DrBq6xCNWE44iWNDpdFt2W0dUcf6FBpAVl3q0Az3vqAUNV&#10;vZpWPqiSydMBQZI6a0sVzKcRpQO8QhxGCY7GxkxKMesKsXDQ9sewtR7VHZR/J+0MR+YK6pU1a3X4&#10;ET/WiOEjnHUfluLDceLDep02drBDjjl/XnOsr5srBpqRQ0do2KBhGj18DN81HMO5D+XY+z0x47uH&#10;DnS6nYYOH63Bx4xC8Yx0UoyMPaY/7z9KA48ZoP6jjtHhw4fq6FEjeM8wDePchg0e7KQfMbgNwYYN&#10;G6hRQwfwmYG9C/qGfG1D+KyNnQy2abYGgqHDUATDdOSwkRqIihkyZADnxWftWu37R4x2rm/UiIEa&#10;O+wIjTS4DLPzG64BqJ1Bo0dp4EiOI/iu4agNjmNHjtTgQf35/GAdw3UPHziGcxmnISNG6cjhA/ST&#10;4Udq+OhB2rae8sUpBlq7cPYdVEmXIigPNdmq/04FGwkOUCHhOsoHlSALMKx7srJbrmqi7BLqrk3L&#10;ri6lqu9X2rWTVL52DW2sW0HrFrOggDqiEkBR1aS2+no1trbKx+9ES4BKtgUU1ap89S3tnLUEWFQo&#10;hMIJE6yEi9sAi3l76kku9Q+FbFv6hrMJSJxB9XrqL/WIgNTJoZVa6mR+9gIUXxKfya5Wy/ufavfN&#10;U9WamqBcj0sZnRGVczrlbRHgEVR5d1CVwKMSBVJFnavBDCBmNiurGVi0AY5OHtviwm4/7Y/26Oxa&#10;CET8gZCCwbDTnRXG2cXWt5nFel5wMrRz6562sRDavE2cEQAxX2A+IZyHZWA2FmIJFq3bew+uwHox&#10;tmEb8J02w9MG0j9WNGBTet91ZmPJ39uN5esdTPc/xfNPAJdHMQJhn61nu5tg2NaDWIr35fgNC5oX&#10;cloE085eSLao2ra3sIXWtuCa4NttY8gX4TvPVsT9C46nwEFbD2IBe+9UXgL5qG2r0XgM9YUg38ZC&#10;avDNlaMBymnK3vxb/flnf9VZx96rc392iy46fap+O2q+Zl39iFxNANZhQ0Ah7g04xniM7zOMAJAe&#10;HsZScDiprkze2cwrPtTT4Nesqx7WL4cBjp/drXNOWaILj1us639xvQq3XwvRJhCgcxLVRyOPfkD0&#10;MpyKzMm39Ve44ygUoa3/4CLsYrqPd9RHtMvyt/zWAUjE9TvsD9yoP3PhV3MDrsMmKtwzQ2Gkm+0V&#10;/G2A2PhHDCBRXy9AbDaDZbv8DkCc3FdGfycKsK4r27LWIoQt2DYeAxAbBLNNowwgzj7IRBgRWzxk&#10;+52XYOWYpTeg8tvCQUuayP1ytvTl9hlAbI1+0Lr9bJCJyhmkLvowN0Y9Vo8nwO3kgccjX0uT9vz9&#10;AVXfRaSRlK7OuHx1J9UruL9WkbgSBZOyiMiyFEwpon5WKJyKpWE0OOtHNgvZ1rE51QrRSINAJIw5&#10;i7meekp7Zs5TJD2bOl8rX1mVOusaFLCNlGxGDmrEZtNYd4e/tlveOhwGEWtkb5zS//pXNa99FrVS&#10;KK+tIs8GejYOYuBw4AHgbEDWotk+gNTw2ZoOhSyXVJdX9y27TQMOOwLHZ0425nT7YNHn9GPgONhi&#10;0XtMCcTMHPzY4WNx6KMdiIwAJsMdeMQA0vdZy001ciQQGDJYQ0eMxanjdHHUY2ww/OjDgNARGj5m&#10;qI4aPUxHEMkPHDtKI0aPdrL3juLzgwYP0KCRg3HmgzjPgbw/BhAbt3Gm0po5zp/f43etq2vYMSOc&#10;/FWDBw/TgNHHavAoS5Y4QMcCoVFDDUQjNGjICI05dpwGDThcg4/spyFH/4RrGq4RvHfE2DE6mu89&#10;yiA10sAHcADgcJSRLSIcBLBGjhynEYPHa8iAMQByhIaOHKJDj/yBzjjjdOVn2sxAqh6ReLilS+HW&#10;btqay1EjtgeK7XsSQYlE6gh06ijrahwgZRapcBNEUGctH4gFBBUlynnwXu2ehWOqQD00tfB5ytEZ&#10;PwEe1Y0omUYUTZOT7sU22sKDU+5tCuyL0/qbpqrmc9qRjZMUUhcsQ3BRi6IWdNi+JXnVNKMmYjG+&#10;C4DYlsZO5l7qcdS2K7axkJRyRVKq5M1qVSCJ1/blKPmWFUp+5mm1tjYpvdOtLPtZLqOsPaISAGIQ&#10;qTAziGDVvQPqXwMEaLTS1mxhoQGkC4DAmti6EADi+w5Awjb+4cDDel7sSOBkYyE2zunsMMp5ARAL&#10;JiP4hEgkD8vCX6RhSfgJ8xsxgESdHQs3Yl8qErSFyqZCrOfD1oQYQHq7sWww/WuA4Lv8BpCHMFSI&#10;k5rJNpq6Hd+3ohcgi3jOJhPZbKypvGYLrL8LkIt57zn40l/hZ38KPI5TxOnxARq9AIkNpB+jUP1Q&#10;+WyCk42JlACS6jFyF/9SqybeqN+MuU3nokAu/OkkXXb8Kl0yYbEStuVxD4wNQe5SJ0ZdIoC2zc3t&#10;rvUqEAMIlOkDiJOHQ9q/KU1nHT9R5x6/UhdMuEsXnnKns3DwvhnXy18xXZHak6icw6lYyKH6o6nA&#10;QxVugnDtR/UCZACg4CK6R2HHHQSQszmiYHoBEnEWxxhArscmxQDSgzN0W+oSpJwDkOW9AFnN8R5u&#10;uBHbpsHZbAYDSO/qcwcgvTsPfgsgX1KQG3sBQmF/CyC903etn5NKEo0g6VEfzn7JBpAIzhRZGwOI&#10;yTirbH0AsbvH/QthRIdBi3gw6jaGGqHiBqi4fhcNEMh07tmt/TfdLNeGTfJn2vgHqiKu2tmjOpyU&#10;y03PVzShTN1ZVfJnVMUAklGpUB88smsACCoktxa1AEBsvUa5zb/PVsrMW1V57zNEgXxvTYW6GviO&#10;aqJGFIdKiVTLiVqrWuS1RII4hTAKRG2Nanz1ZSX+4W/SXlRRUTURK9GsDZba6uYygGGDshVYJREm&#10;8HAMgERrcFRNXahNtyZeeY0GHUGkjLN1Fgz+U4AYLL6BQMz6up7McLRE3cNxnDYOMBpnfdzYcXwW&#10;Z4vjj72n73NAasBRTp6rIbZYcfixOPlRGnrkEfrzRb/Vr07FiQ85Uj8BCP1HDdcxmCUxHNZ/oMaP&#10;AAJDB2vACMs/NdhZfxFTP3YEFvyeqR47juDvkUBtNOc05CgAcyTKwn4PgAywLMCDjtIxR/5I41Eq&#10;o1EfQ4DYAD574oQTdM2Vl2u8QerwHzkgGQqkjgEeBoVho4DQgKNRTfZbgGqETTVG9Qw29cW1DBkH&#10;uEbomBGDgA9wGfgTnfHT0/XsQ0+rvgzHRjONWh6vZupkh1sRO5oqoWzlAATA11F+KFCVElUXoiJs&#10;58WWWgU2btL2P12t6gMo8WYDB16a91tq+yAg8rZgKJJoI860jDK3/Ga1gKKsUnG33aGkex7E8fAZ&#10;24++GPjYYHtJqyLF1BHbK96ezwNctlo9h+DLshlQbyOZsTTwkXTqse2EmF7l7ONvYHG9+pU2Tpun&#10;sqxElXS2qbjRo6q6KD8fVW6XX/ku68IKqLwz4HRjxQASACBmfjX2BNXkjU3pdRItApEuX0QuR4XE&#10;BtP/ESC2S+G/AYizZbUBpOQbgISzvw2QsO0RYgAhKA3ZdrdfARBUiOXFcibu2JqQWILFrwfTnTRL&#10;T+ObDlYgAMS2unW25v5nALFJRQaQm3hsmTpszNjyYgEQtwHkXPzor/GzPwMeJ2C2ZGKYbP3dNzOx&#10;jlG44RjUK3/bOHXZSMreJj2drw2vzNAFJ07UOcct16Wn3qIrTlqtnw+9WQ/dBvyMC/znGwViMLEc&#10;JQ5AkLYWQfM/Z3qbI0X4P+S+f9nz+tnwa3X5z+7VOeNW67IJ9+v3J92sHe/eJH/V7xSqGMsJcIKV&#10;Y3Amo4hiBhMVHQ1ATIEAFEeBWPoSA4gpkNMw2wjlHI4XcsG2otKW5psC+SvAuIG/J6M+ZgKQufwd&#10;2/c8Nn13BWb9gwaQe4GGEdu2ibTZDKY+DCA2A6sPIL0LCJ3xDwDiR4H0bRwFPKJ929YGD1DwB03f&#10;DePAw9Z9hVN2AEJjcPLkoEAitmo1NsXZbug3AAkpHETUWfdC7xRCg0cn1k1l7fIH1OXqls9PBaVx&#10;JN+1SinWCG2znbhSlEeZPKlFitjGUfssZ1Cluoja/E5jI0IEHmHgYQBx8lLZVF1TH/n1TnLDkHVZ&#10;VdTIs3G/Ev84VV0ffI6DB0yVJc7YRsgcfjnRZ6XN0qlTsBan0OBWACfh66DRl5Wo6Mb5aph/j6Nm&#10;XLUAyGbelNksKxxRRbuzziBahdmMK+ChWjOcSku3eupbdfnZ5zl7ePSphH8EiPX14zh7X4+ZjSH0&#10;rXkYifMdiZMdrpE83//HP9aSBQv01z//WUf95McxJcBnbEzDvtem4Y4deYz+dvVVOFgi9mHHasig&#10;YzR60AB98PKzmnrtn/STH/9Aw6zLaMggHPhRGnL4jzW6P077qP4ajsM+Gkd+1CiDiCkAm3Js0OhT&#10;O8AMEIziuTHYyAGD9Zuf/kLjOc8Rg4ZqADAaN260nnnoHv3l/DM19PAfAhoAx3kMGDpKo48drw/f&#10;f1s7132km35/oUYd9SMN/vH3NPioQ1EkR3IfBuqYwQBp0CCNGW5Zea0LDBvK9w87TgP7D1f/nxyl&#10;nxx+iI464nuokqM18Ij+GvDjgTrnzLP0yotr1NZA2VlPM9F6CIAYzKOWsh4VYrsv+husixF42J7s&#10;1oVZW4njL1D6oluUf/udOB3K2LYDJmBQQ4t8bR3qbqNe4Lyj1dSXOsBUBQTqCDTq6lT58itaN3ue&#10;Aqm0k9I66kejwkU2O8sWLmI23ddJP28QAXIGEgId29TK0qaEs20KOsdM2+HQrIq6TYRL4JI553Yl&#10;Pvmcqjy0j7Z2VdYE1VwRVUlzUOk9bmVjpZ1+YiAgYmMhWBVgqXWZ+XoH02ObTrWhSNoBitONBURi&#10;iRb/GUDMDfYBBHMWBX9HgTi5sUpp+7TPSP53ABLP0XYvBSAWlPYBJPBFDCB9iwqdRK62HsQAYirE&#10;ABLbLz3qs5lYvQrEye1HufSsAiCx7W5jALHZqH0AsQwd12JXYrZ2ztaDXMJpn4fysAWFpwOP2Eys&#10;GEAARwc+2nYrbB5GHUGFNA5SuMYCf+BRPR7/8HNVpV2rmX+8VueMulWXn3yvLj3xdp01dqauOn+x&#10;6mxff/7ZukBb7WZ7rtod6+3Cst6smCBxRtgNIPyrK2rWX86bq7NPmKXzj1+hSyc8oHNGLNOSv8xW&#10;ffaVCtafrqARrGogzgk4VJ2I+hikUNthvQAZAEAG9QIEGnafcBBAzuV4EbCwFZV/5OL/gl3D416A&#10;uACI+yAF4kzf7V1AaANNDkD6VqAbQJ6jUJCFzlzr2BTeGECs/9EAYoPn6ynUzQBj23cAQhThACSd&#10;O2Kzr2z1aQlG5GF5cSw/jpO6BEcasVWrfQBBsfFfu4lB/huyikll9X8NkLA6sLZQGGntVZftqOZ2&#10;yR90qS19r7ZOnqXu1zc48+G9yXnOYKLtDBhJwvHbFqJOehGA4TQyIrZe9WEAieWmAiCWXqSwQUGb&#10;cmsNt6xe1a++q/iJMxXZthPHUEpFKZe7sQlo9AACW7dRQ+G2KFDbLn+TS4E2HE9rm3wb9ijrwuvk&#10;+/AjotoCoETk2Ls3eBgHE6omwq3pxgnhpHrh4axFaHepo6IOgFyggT8+UqNsDARV8O8A0meOosA5&#10;23GI/W0AGTxUR/3wB/rbH69QeV6O5kydpJ8c+gMcLEph4NE62kCAqjiq/xH602UX6KtPPtQJx5+k&#10;QYOG66jDj9QlZ/1KtdnJemD5fP3kkH6ojoH6yQ8P0YmohWWTJ+nD51/QGSdNUH8+f/TIoTpy1DHq&#10;P2KYBjsD4qiZ3jUYzqA852SbVg21hYZHH62XnnxKcydP1lGHHaqjjjpSPz/1RJWmHVDxge265Ben&#10;aNBhhwOeMSif0frRoT/RjOlTccblasncq81vPqe5116h00YN0PCf/IBr/J4u/u2vNW44KmeAdYMZ&#10;vKwbbyTXaeNII3Xx2Wfpmssv0KW/+alOGwdkgNiwY0Zz7f31k5/8RFdc9jt98NY78qAYnP7S9h78&#10;HjAAIKrrUrCOBm+D7DbpAfWg+nI1v7JG6yffJE9BBu+nLOtxmnWUb2uLujo71GObalXzXKlHkfpu&#10;dTcDg8464q8vtPvGSWrZTPupBiglKOHyBupHswIVbQrYQL3N1LMFp7bmqIDfs4SN+QQ/gCREwBOy&#10;HG1AJGwQyQAulp03K1dNL76szTMWqDErW1md7Upv96m8OqyGqrCKWnxK7elSZo9LJR0+lXUAEeBR&#10;3hkDSA1q5B8AwmMDSMd/CZBYL0IsxKYlWwbaiK2g4x4603lpK1HzAX0AKQAgOfgLGwdJwT9Yz4UB&#10;ZBf+xFTIFo7rAIj1dlivhwHkA77WZoLajNA+gNg4yLO9ALEelEc42oQgW1BoiRXv4DRuAyCWddy6&#10;8A0gNqnIpvP2AsRmYjkAsfUgNpZ8AQCxtCa/AB62HsRmYgEJ/K8zkakXIDY7Nto8gEsbje8ez+WN&#10;V7ByAsHG2Xrtvpt00aiFumz8A7rs5Nt10UmLddb4Sfr0zR3cH25NBE/HPbKg2fye+b9+gZDJOJ6y&#10;FyK2BsR5r9a9v1+/Oe5GXXzqEp17nO2le6/OGz5Na++YL1/Db+WvBgw2JaxqkFRxMpXqZwo1DVGo&#10;44eKABCDh7ogn12EC6Xi7H9uWzBaAkVbgo/s6h3/kJub4bo2dnN6uEk9c7Be9eFMabPpu33jHybz&#10;uNFOCvfe9R+mPpyVnlY4Vki9Ow9Cf2f6LgUa2/e8d+aV5fM3eFh+f2f2Ve/4hy0Ysqm7zuA5lVtU&#10;IEfKItdt+u63xj9irA1SEf1hG/sAw9w+H5LZuq06USRtWEswoKaAXy2BIBXcp1p/hzyRNhU88qxy&#10;JqOodmbx8znqScuXK93SXlcR4dEAba/zNI6Aw1bz9mXFlZPTCOdeQOPtW6+Rx/mVdDmLBG2FcN5d&#10;9yljLhUvPdPp4/bV1sqFU/HbAGsjn69vVqiOx0Sn0UavfK1EoW3dqr33SaVPnQKUuCfOKmYUBsrD&#10;X9IKQFy83zZjAiQGEL5D9fwun+usbtQlZ56jQUccRXRtkfS3FYgzhmCQGDRYx1gSRR4PxmmOGWGb&#10;L6EoBg50FIflzBp0xI/1y/GjlLJjg4KtdVo8Y6IGE4UP/PGhOvWE8bplwWxNOHGcfnTI9/TE3StV&#10;k5+p8886y0nXPuCww5DcS+SrK9Inzz+sAf36afzgQZp11Z+17/235C7IQcY3aNHN1+uIww7R4NFD&#10;dcTwQTp6OOdq58R5DjSYjB6hoaNHxgbSUQqDB/fXwKOP0NYNnytu91ZNGD9G/Y/8sSaMHa7dH1PX&#10;2qq0/6M39atjx2rQj61barSGDB6u0UAhdSMBTEUqAVaGugsSlPLVO3rolhl6+NYFSt+5WctmTtaR&#10;nOdY4DiWezNm+GgdftgRmjllsqpy0tSUlai2nCStf/NlHcv9HDjQttAdroHA+LDDD9MA1NR1V/1V&#10;mz7+XMEOVIOHpt2MUgYKqsFpVhIkNKGg64oV3rtDB/56rao5Z1wsVZtou9FP0Ee5dnfK32rdYACn&#10;nqCyEvXRhILp6VR3Rrz2zJuhyqdpa7U2kYK6UUndqyDIqW7BAdlEDQIs6yotQRUVmwqh/RSUK1JQ&#10;pWBBDVYvH/U4lE8wAzjCGRVSRrnC2/Zq3dTJiv/0PdW0tyunrlt5/H5hQ0TFTUEVtnuBR7dy3G4H&#10;IKZA+rqwYgsLDwIIysMA4sDDxkGAR/fXiwpjALHu5AAQCRLYhQBIJNrb8+JApFeFOFs0cC3iOlXF&#10;67FurKgzK9Om9No6MUu4aoHnfj5mXeGmQmID6U6W7+AX+BzzPR8BkL71INaN1Tsby/ccP/VUDCLO&#10;ehD8me2V7qgQS9Nku63i85wA2jbSM4DYQPokjn1TeW1F+hUcL8OXEpBbaijLi2WbTHWPx/finzsN&#10;INaNxbEFX9w8mDbQn7pxLOryOIUrsMrjFOG1tK9u0tUTpurSsffoslNv04UnLNVvxkzTbXOe6R0W&#10;N+ia2AC73DKzfs70NsgSdSai2uwiXiDAXr3oJf1y9M265LQVuuQUaHTsYv3t9BsU98EsfuwE+SqO&#10;4N6OwKwL6xQk7+nI6KEA5EcAxNSHwYOTtr16XeOwCdjP+btv73OTXagP68tz2/J8m4Fl6dtnAI65&#10;mGXetWmLBg8jsXVfmQIxgHCjnQF02//Duq9s9bkVykHrP5wN7m0WhEUCvQsHLe0ABd039hHb99wA&#10;kspFG0Bs8aBVEpt5Yf2fVoEMIFQmi0q+Hv/oVR/UuSAPDCD+ECDhJS8V1gDSFaAiA48YQAJq8IXU&#10;QERU5vOo3kBUUaX0mxer/i7OHwXSmpqt2jzUAoCIxNH4bGFVugEEKPwXAFFeG5FftwIlvFZHo87N&#10;VPzSZSpYzr0qtIHUBpxqg1wtgKOpSd4267rgmqpRVCgTVxuqioanknLtmDEZuN0bizJtJ7zSJlQL&#10;jsTGRQBOwGZe1eF86vl8QwwgPQ3t+sN5FzkKxKbKfhcgfVNzhw4ZinONdVGNJbIfNZjIHkd85mkT&#10;9MDKJTpp+GCdMOgIffUSyrK+mDqWrUduneM42LNPPV67vvpQOQm7ddKYoTrt2BHK271BPZWFuuZ3&#10;l+lHvOd0HHvCOsq8pURpn72hFTdcqS1vvKqeEsBRmaceHGGQxzs/eFNjjzlKg4b115FDjtbIMSM0&#10;pL91KQ3RAM6h/zED9OMBP9bAof25hv6cP+/t/0N9/oF1jbbq7hULdej3gNOQ/vocUKma7+dcv3rp&#10;GR0LBMcMOQZFMVwDDj1Eq6ZchZJLkDtzp3y5+xQqSkIx4nw4n2htEeplm6b+8WIN5fuORdWMAwz9&#10;f3K4/n4XzqO5QoGCJNRDptxFGbrhT1fox0ccocGWXRgbMXqUBgDOn5jyQZ3MuP5mxW9GXXcCEheV&#10;syzggN/VTjl2VqhgwSIVLKU98bcnRH1ucRMb+RXs6lGo3ZRLF7/Zo2CbW0H7u7mDuleknQtuUeqT&#10;tLlm6qXVC+Ah69qqpj7Z/vJVLagR6oMDEOqEjYVYvSusUJg6FCisVyAPpWxpdtIrFbKdK9NLsGKV&#10;3na/dqy+TRkNRUpBEdXUR1SB8shuCSoNlZHX4VVBpwfzqdQBiD82ldcVGwP5zwDyjQKxmVgGELNQ&#10;5LsAMRViASL3TwRJtFQumNdNhZQRgXPOlp3CSbKaDjySMHyIzeQ0BeIAxPLr2WzP3vTugY+pM+/h&#10;k97GORBsePFPTi/J8zz/dC9AbDqvzSg1gPRN58XXGUScBdS2mHoOhm90EsxeT/la1o7egXTX71Ae&#10;lwAQC8x/43Rjqft4DJXRiepwFAjWYiqEwL7xSAAyTuGq4xXEQhWj8Ac/Ukf6X7TyTxN10eiluujk&#10;W1Egt+mccQt05Xm3qMK2g+CfM3uN49cAiTlC6wv08YTdOL67uENXnLVAvz1uni6csFyX/XSVzh0x&#10;SbdeeRXR0CSF60cqVPkTKpEtTIFqlSdSmU4FIMOIgg4HIIMUMepZH1w3FDQaOvt/WALF3/L8hZhR&#10;07qvIGnvBlIHAyTWfdUHECNx3/oPI/SD3OzY+Iczp/prgKA++tZ/WPoSR0LavGwK1Om+MvVhXVc2&#10;cwL1YQAJ2XS83tXnB6/96ANIlMbgAITG9S8BEgEg/DQv9aBEXFROA0gnyqOdYwvwaPZGqeBRVXsj&#10;qgoG1eN1qe2zddp75WT5v9ghT0GJqmmsHqS94sqcWSqyfaf/DUCcmVIAJFoEQAoNIjZuUatwS52C&#10;eblKmHurilb8ne8o4zLqFGhuUBhn39VJg29AQVTTSJp9cjf7FWih/L0ete/bpg3XXqPmL4igarl2&#10;Z9ZOC8qmKwaQWkCCmokagBr5jjaUT0uXJl11rY760eHOLCqDxrcAAjyGDR3hzF4accxIDT16oI4d&#10;OlhjBhypMUf+SB++8CiOrExfvvSw3rh3CW00Tt6s3Qrkx+n1Oxfq6l+frAyL5NsqVJKwTT8fM0hL&#10;brpKwdJ0BctztHTS9ToKBzzp9xeppzhFnpzdcqVulS8fZVleiLLbK3/aDtr9AQWy43lPGs74Ah12&#10;aD+NGDUYOAC+Q3+skc6eJUdqJM9NOOlYDR96lAYf+UMN4n0GsVceXc29LVUN3/Gb03+mo/nN9/5O&#10;3SxJ5Lv3AdtMvbR6pUYd/iMN/eH3Nej7/XTVL8er6cBnqLoDCvIeX/oOBbP3yZO5T+6MvQqVZagl&#10;Y4+eWjpXZ45AYRzSTwOOOERrn7pX/tJknO12hVJQztX5+vLNNRrAPes/ZJAGcm8HDR3ipF8ZMWy4&#10;bO94mwU3fthI3TJrjjL3Ap4GKmW9C4fSoNx3XlD8DRM5T+q530OgR3l2eRRpM3h4FGwAGE3U79Yu&#10;eboaFAp0cM4lKpqzSnlL71aksVQeN3WvBkdiA+jOKvhmR4FYN5YtMlWpwQMrol4UUW+LqgEm8Cjk&#10;ffnUoZxGp1tWaTjinDLVvf+51l03RbUH9is90KXdzd2qrKZ9VAaUwXkdQHlkcI4lrWHEcFDFqJFS&#10;697q8n09iP5dgDT/F11Y3wZIBJ9nU1StNds/GrQBxPGDtA0nL1ZtDCAElTGAFNLwCTSd6by28NjW&#10;g+wHHrt7AWIZLmy2pwHEus4/QYG8j096BwdhAME/OQudXwAezwKOWHbevvUgTu+Ks6jQ0jWZCukd&#10;SHcWVfcBxJLN2ha3NnZsW4BfThlfqoiz1a3NcDU/eyI2BoDgn78FkIG02x8TvIxVsPokBVAhoYoR&#10;qJFDKdtL9MGdE3X+iJt1/klLdMmEu3XxiSv1izF/01fv4TP552wwyO0ys9vWz5ygMcUSKOL6nDdt&#10;/DRevxw3UZf+9Hade/xyXXzKSl009jq9uupaBeoulp8fjFYMwLFwUuVjAQkyqO5EBZtHEL2gPtot&#10;F/2/AEiXZeC1xS9Q05l91QeQGw4CyDxsMX/bzTP1YQAx9WH5YozQBhAb/7AFhL2D533dVw5AbNDK&#10;1n98ByC2YvRggDhJ0WhotsLUGf+wzLtWSQwgOE6rQNYX6uTIMVlrecJs+Mju2cEAie0/4MZs8NwV&#10;DKkr6FeX308URGUmGmoFHk3c3mYvt4woqs5mZXXUKu+xRxQ3B5mamKsAwPCnVBLcEO1kFiOKkPn/&#10;FiAGDxplKVGg7flR1iZ/bQtOlfc18zg+VSnTlirzHiBSWYSSAIh1OI8WnEMLn2trcqaChltCCjeG&#10;FHRbH5xLRS+/oI0zpyiYwr2p4fdKaERAxLqvArU4HgASbmoFSjiFFhwPDXrVwiU66oeH4XRt+us/&#10;AmTE8DHq33+oBvYfouNHj9ExRwKbQ7+nx5fPk788XYHieIWLKZOCPQpl4zTTaIi5u1Xyxauq3fEx&#10;15YmT26cqvdv1DVnnaKNa5/gmlCN5Rl6ZuUCHYWDf+9JGl9lqkJZ27hn2xXJ2qNg2n4F0ncqks1z&#10;mTsAyB4gm6r3nn9Qxwyw2VE/1OW/PUtr7n5A5xx3kn4MFKZc80el796s7R++znc+oGeWz9fy6/6k&#10;N+5aIn9+PLFFvt58/nn15zefWjiF+5PAbwKG/AQFUAr3zrxZ15/7K71wxyLlbHgLUGzFgQKNpE2U&#10;626ubaeCGTuJxrcrkLtHvjzqY2WO8jd8rolAcPAR/fTR2odw0ijjVCLa5I18/161F6fr95dfpEN/&#10;fLgGcV8H2Uy03pltpvJsJf3QgYP0o0N+oBPHHqf75q2Qh7LzJMbroxuvVtMGImIf9ZioXs0BBdxe&#10;+Tqo252UO387g/DUiagHpYCi2r98mfJW0t4yCxRtR7liNrvLJlBEbQKFbVeMArHZXTF4EFQUmtlj&#10;6mixjc81K0hwE8nnM7ZA1TabQn0E9yRo45QZynztDTU0NCmOwGZ/U9Ayzqu03q+MlnYA0qbkbo/K&#10;YFZVY0TFbagQAFKGGqnosrQm3xkDcQDiV6vLLwcitLsuIGKLCv8pQGi3fY7QadD2Hwcglpiog6NF&#10;3X0AqYgBJFyEHQQQC0K/Boj5F8twQZk5OxQaQD4FIB9w39/FN70Z808OQF4EILbJVN+CQtuO2xIr&#10;Wl4sgmQn2/jtWB9A5uFDZ+ETbUW6Lba2tE82E+sPOJ0rcE+XARDzqzZB6Zc8F1uR/o8AwW83Hkb5&#10;jVag+mT58d1Rm0lbijKpPU2ZH92kv/z0Bp194i3A4z79Doj8ctT1umfZswQVzk1yIBKbsWtdWETN&#10;BpBAOBZhRwIR3X/byzp99ETAsUoXTbhDF5y0TFeedr3SPp2L84Ba5QChih8tH0zD5nH1WAAyjgh3&#10;JAABHt8CCDLKSeF+CkdLYXIOZsvv/xlAjK62C5et/zCA2CyEldjBALGBpj6API39/wMQG/gygCRw&#10;JEr9FkAsgdq3ARLtA0gUgDirV/k/9g1AOCWsB3M5CiQkl9+HedXtBSK82EZQ0wpAmvC3DR1RAOJW&#10;qwd5X5ulrQsXqeq2Z51xD196ldyFtmUpDj8DFfIdgNgA+jddWDGA2JamlmrCV9Mmb43lqqIRW3dC&#10;BYDIydeWWxYofTlqLg8gISpU3SlfZ53afPXyt7UDFb8iTVGFu7mgLupBU7X237dScbcBtlIaTVWd&#10;k/8oVNUOoGIKJAYQfquJzxPlPXHf33X0oUcAEBuM/jZAjgEqpj6uuOIqXXrR5Rp4xJHOrKW75k2V&#10;mwjck7df3sytCuVuUyj1K5z9Fo4bFU6m3HJ24JD2y5e2HYEYr+pdn+uFZTPUkLRNkbwDCuceUNLH&#10;r+mBBVNUk7BF3pydimZQ1pmbuX87KV7KO3sX37eO5zfR9gFUUZxK4tfr3J8fq2OO+J42vEGdaXfp&#10;/Qce0l/O/KXSN6K+GqoULCZaL8/FZ6Tz20nyZe1DDXAeeUmqzy/Q3Ouu0Yf3rUC0xinM+Qb4PW/W&#10;frmz49SBqoiWo2zLk9STwXVxDsGMHVzbHt67Tf5Eg8IOlNEm+XO2y5+5l9/IUHNughZNu0q7PqZe&#10;l+4FHjiilI3yJm/hXpfoww9eU/+B/Z0MwiNGjpCz/a7d5+HDNGr0aGddiT33vUMOcbYR7knLVQZK&#10;tOTRh6nXKFQDSKspE8wVkN9NEEDFjBLlBy2oibgVzExU4vzZSr5rpcIVubRR6pJ1V9pCw3ogY6vR&#10;a9sdiAgVIuqGk7HA1AewUAHPWyqcEgIboBIqRLEWYLYQ0fJiJecrZfkdSl6xUs2lRcqub1NWpUdJ&#10;xCqJLVFlNbmV09ysxO4WJbhQHXysut4A4nFUSFmn9+tB9FoAUvc1QIKOAukDiNONRWT3PweITeX/&#10;VwDBh/xTgKzDvjwIIKZA3or5J6+N0x4MkFhixf8eQCxrx5WYZfEAIF0GEPOrNkHpPwHIKPmrTwEg&#10;4wDICMpsLOU1RK7MSVp85SydNX6eLp3wkC4+/i6de+JM/eXCmaqxKd12lw4GiJ+7Z5OyIhGiEp5p&#10;xklce9lK/Xr8XJ170q265NTbdN6xi7TkjxcSSf1BoUobeDlJ4fJR/DCAsASK9cOp3MOIZocghwcq&#10;3DkwNgbSzYk54x+9A+hOBl7L22JZJJFezgA6UqznWszmN9tKy9lEQAu4kTZ4tJxjX/eVTd9F2lk/&#10;oaVA7l1AGHX6EtdQSGux1ygwG0CnsCyZWTC2Aj3al/uqb+0HBR7LfUWE3Tf+4WTfLeTG2OyrKu4Q&#10;FUeN6lGzcPXcIby/TTIAsE7iKxsyoq5Z91UXr/pCISpBkLqHMyYSCnL0EA1187gdsjR7rAuLdghA&#10;WqmbFe1+Fbs7kditat+3X7tvuEVNT3G+KIwu4NFZXEZDJvJJo8HlVOMsbTYL6qSAylxQBzyI7Irb&#10;FSjpRDQR3ZW3yWcLvcpjA9/O/H1bu1FLIy4o04Fld2jnktvlTuR6m1sVbqhQoLMR0HNdDT7USFAh&#10;lFEEsMnTAcTStGvWHBU/9wIVDkVTS2PCYdjUX4+teLYotMWtkK1gBpyffPCp+h9lOw2O1KABwzRy&#10;yCiNGDjcmdpqA+u2Mj1u53a98NADGkjk/sDcyQqVpSsEPAIZ23GuROkojwjqIZyKs8wiUk/huTSc&#10;buYu+VKJ1jP3qCtpq5r2r8eZAwIi+QiOOpQdT4SbDCzjccg7adtE+Ok45/Rd8vJ6IIf3GFAycdpp&#10;6xXM4ztr0rVixrX66ZjBqkzeQX3OkDt1nyrXfc5vp6Fa4oD5Hnn5/QBKyM+5eTk3f9ZWdSdvRg0l&#10;qzt9r3pw7OFMgJe5ScGsLfJkoyzy9hF1x6snk/PIBTjZmxUwIKZtoTz5LSCkHK6bx37O05vJ9efs&#10;kz8DiBQlqo33dSQDPL4vms73pvGbGTiopnJ1dtfpt1dfrCOOPEyjDNIAe9hgW+A4VsM5jh00ElU1&#10;UOMnjFf5rm0qeewxyp521Nogb5AAIOgFCMCjjcqLcoy6gEE7jr8D83SpmTLaMWueMh/GoTUQuPRQ&#10;5p3UKYIGm9YbanAp2NCtEE4/Ynm3avH6lvq9gsDG8m7ZIHoR31XUIT/10m+zsixLdHYZ9ZaAqKBK&#10;Zc99oI03LVF9cobya5qVVeXi6aDSq0JKbAgppdGrdOpWYqdb+7sDSoFJ2e1BZXOuBd3dKutyq6bD&#10;o0YUSWsrsGgLqb0joo7OqNq7ImoDOu1un9P2ugGK2xuQ1x+KGSCx3FjeEEFzlDpPQBix2Vh4RJuF&#10;GpskY13VwNTpuuZ6nEwUNphOANY3DuJs92Bd39aDYSokNhsrtiLd1prZpB0be7VxEFuLFtsfxAbS&#10;oxboOl3u1vVuaU2e5Pg4P2uZeS1A7uvCsnFfC6JtIz2bVNTbjdVj+4Ncx2MbO/4zj20jPktrYmPL&#10;sYF0ddtA+vGU8SgMP+0MpA+k3I8iJu7PJR2rSK1twXE0ZTdS0fxfAZDxuL2L9fq9f9aFo2/S7060&#10;Lqzbdf6ExTrz+Ju1/csU7o39CykY9tDsw+pnk1JhMiSNDaBn7CzVhT+dp7NPWaZzT1mqS05brnNH&#10;TtdrK3H8ladTwY9XtOxEHJelbx9LJRou2/Eq0gI02o5WuKO/wl1HQ8M+gFj3FerDZdsuWt56ZJZl&#10;kTTpZQDp+TcAscWDTvbdVTjnXoD4AIjPZmA9TjT1tMIAJHIwQGzVp6VRtnTKTkqBPoDYFLuDAWJT&#10;8FAfEdRHxGZV2CrTol6A2PxvonzCda9aqE4doNWm9yHXTHIYPHoBEgiFUR4BIhpL3e5XkMoaACQe&#10;rMvpugqr0RNRgzeqWoMI/rqVelnJMZ/3lrtwxDTeunc/1Y4pt8j1CRUwv1ye4nIcD43S2YO6Rj2o&#10;h6DNsipGGRUCN0sfUdKiQGmbQuVEg2W2BwTHChyCk+iQH7GuBWdgnaiThpz65DP6fPaNKv/sPSBC&#10;w27ifS0uYM+5E82Fu1Gg3USjNFR5UDPxcdoyZa5aPyQKbuG3qqsUaWxDgbQRLHiARw/GhXgjys8u&#10;1HEnnKJDDjlUQ49CcRx6tMYPGa3RtjHS4EEaN+YYfOYWvfLg7fr7nJsVrgQegCEKPMwiWChzB9Dc&#10;5UAhkr4bh88RxxnOQEGkoyZMhQCHSPZuBxD2efs7ylF8RnwmmsbnsRCf8/N5A43PYES0H8XJK3ND&#10;DCalCdr82pN67NaZ6kCV+IoATw7fkwlgk1E2qdbVZOdj6mGrgqiiYNZmvnOzA7soKsKUjXK5Bl4P&#10;AKeggSJ7G2afM2gBr7R1XAN1kNfDqZuc6wincU2pnKcpGs4vYNfDNZiF+T3xeQGqCPAIZW0nKtyl&#10;dlRNpNnG5UJ66eNX9MMBhzp7rYzsbwsfx2jYwFEae8xYDTtygI45/Ah9+Pxzan7jVe2aOUW+snzq&#10;t0fBkFe+cFBBnKg81GXKW10uAodqBVsKlfX6y9oydbZKXn03Vjc6OxXo6lCgoxunQ2DRQHk3GES6&#10;FXEAYkEF8KimvVRyLKeuARFbXBjJ71KkrFvduaXyFhUqWIq6L69U6xvr9MU1i1W0MUlF9S5g0aXE&#10;ug4l13cqne/NpIE4CqTRrVzqVx5RV36jR4UApZjzKOl0qbyrB/XhUw0qpI6gp6kjqNb2iNrbo0Ak&#10;jJj0qsPtVRdBXDdBnBuIeE2FABAbUO+hDfcAEH/UD0RsH9FAL0Ri60Ji21lQr209iDMD05SI9UhU&#10;ch/L8B2oEAs4nZmb1oNhPRlAxElrQtmFba2ZTdpZj1/9nKP1hNg+6W9gr+GnrAvrZaBiEEFp9qZ3&#10;/wYg1tPSCxAniF6KT1xEEdr+IDMByCSgcT3+0zbf+wuPUSHmU7stK69NUrK9ln6G2dYZx2LDUSWD&#10;aOdHEjAeqSCBfrgeuNQPxg6JAaTgIvzJ6bTvCUr45Hz97aRrdek4/P/Jt+mCE1fqjGPn6NkHUeam&#10;PHB+oWgnd8qvfuYHbTukaIgKwotvPrZFvzl+ss4/fbHOPXmZLjllhS457jolvn0jleVXChceR7R7&#10;Ao5rDD52HAQzgAzuBciAXoAM+PcAsRTuDkD+wg2x7ito+g8AsdXntnjQAHJHL0CQdg5AbAbWE4DD&#10;ppe9cBBAkIe26tPSKNsMLAcgNifbBrVo9P8SIBZN5AMQy3lTgeGo+8Y//EReASpT2MY/bMklp9Fr&#10;fu4X7ODcIvJQIVsMOSi6ZqRxE5W02R9VK9BocxMZdVO5CWq6Ovi73fL5eJTn68SaVN+BY26uUerz&#10;L+jzSdMV3HsAJ2K7uAGzrGaFbYfBgmZ58+vlL6pTqBiA2O6CRUREtgucrRoHINEKzFnwR+OuouJb&#10;uhJbZWydyLVAobZBRR++pc13rVZnKtftDjqDqJHOAPCgEXVbdGqDrgDTDZBAZ+dXW5T4p5nq3ojj&#10;6yYSddaRtMrf0u2sI7FZPNFWn7z8Pfmav2nSVVfpzaef0h/OOktDj/iJjux/pA4fNlhjxg/X/q/e&#10;V2PmfnXgOH0oD+vS6QNI2KJwG0cgalc6TjSdKN2OGURz6RhO23ls3VO9XVSBHOv+MSe7CQdtz/M6&#10;6kWpvDdtGzCxo0GHyB5TOn/jlO19AQDUCSRcxenyoBjCKIUIvx/JOIDt5/v2xMDEecmcunM+1J9U&#10;zg/nLyAlYCDn/AlOzFAi0Qx+196XhjMxUKRv4Hu/AjLWpYZS4bwiNiaTyrVzbkLZKBOlZd1cDkDs&#10;+6irjmICVvy2K3uPowijbQQUIaLqxmadfdn5Orr/AJ0APGzFuq3gt4WI/Y86VKsnTVL3u+u0c8Zs&#10;dccRGXcTpHS3K2RBDgGPLXgVTtWyRKuH4CLcrXruxXrqResGzofgQA18pr1dvq5OmkAXTYE2UI+P&#10;qOVYS0WuIUCxfFs1tBNLLV/B0bIW2FhIKfXHdkbMaZavol6NdSXy1xEUfbxD8X9erPzXNvBSp9IK&#10;m5RAQLK1vVm721sV39qulOZ2ANKpQoBSRp2trulSfXW3Gqu9fE9INZZgsT2kYlRUAddQ6PGp2OtV&#10;RY+XAM0L43xqdttiwqA6bKtbT1jd3pDcPsCBeWi0Tm4s68aKHAQQm5rvKJDYhCIn551N3XdUyMEA&#10;QUV9CyC96d2dCTm2NICyNxXi9HgcDBDbJ/1Nx0fFFMhaHIh1vVv6JQBiSxL6APL1IPpBAOm5BTVo&#10;03n/K4BYlvM+gFg31jisDyBHAZCjFG4ZSgBwHOWJj67/IeU3nADzXNTiSSjLY9WQfLUWXXSDLhwz&#10;R5dMsPUgq/WbYxdqxjUPqwdYcyP4X49z7/rZHhZOdC1kKT5m1dTX9OtxN+iCn83SuSfeqvPH3aKJ&#10;516r2r3TqBgno+AgV+UJRL2jnX60iO1w9S2AYF087hrKV9oAOu93mZyyZfbnYhfz2Ba/cNG2mrIP&#10;IM4CGduFMLYGJAYQWzxo3Ve23SNU9t7LjX4A+y5AXnYKxfYgju0CdjBAbAW6yUka9rcAYlPwrPvK&#10;ABJLoGh9nDGAWL8nDcKycnpoYFRKwjee40/uFLfJBK4z5cBmX9kcacu308q9RE2LoIiKy2XyBk83&#10;lbWDysoL4eaw/K0BtXR0qgonXeChsXhblNfTiCSvk7+hWvGPP659cxYqvInztDEPS42dwrnkdCmY&#10;0ypXUaM6q+rltUR5RHbKoSIXIq8NIOU0+krgYQkUq2z6rUGEhmz9Zjb4aWs3GhsULq9SuNb6vnsU&#10;bvNSXkF8CDBxcSEARD1uBQFcGEWliFdV77yvvCtn0S64b031CtdxXpaDiUgx0mADsEF561rUVJSr&#10;rrJshavzVJmwXbfOmqRjRg3RYSMHafjYIdr/5bsKlGcpWJwMLIi8cfbfqI+dCmTtdCDyNTQcw+Gb&#10;mXrIoBwzCAYyUJSZ6xXI/UrevK+I/NfhcHnOXkvnPWk03jQ+65hF8vtRJPE8Nucfez5sXWJ5STjL&#10;KvnSY6Aw5x/M3oviQMmYurBzMXikYMl8NokyScIho1Ci6bzPUUcGwV7QmQEIAQelAJAU+54d8mdv&#10;4tp4Pn8ff+/FeC2T11I3Y3bOGxz4GDy/C5AAf7uy98tXhYpwU4bdODZ8/2dr39FhPzlSQ0eZ8hih&#10;AaMHq//gH+uKX56m8pdfUR5qtnML5+GhPF3UHTdl6qWsrP37qKioX/kIHvyoiyBtvw0n2Uh9oT44&#10;AUcD9am90wGIj/oabaHGoxhUzdHJxIxjraI+VVM/LT+aM+7G85YKHoDYtgDR/Dp5Ssrlrq9S9+79&#10;2nX9IqU985aq6pqVhFJJRBnvBEi7qEN7GgLa1xTSfiyuJaKE1qgSzdqiSuayszi1YhPUHEv4iZLO&#10;iEqASBEqowiAFPt7VBxEnQQ8qkfxN/dY8Ca1o/xj03mjcvdO6bUuLF+Q+Nm2rYjadtS2NM5mY/UB&#10;xLLPHgwQrk8oLJuZ6QDExkq/CxCCPtsWwpYJOGvNqAuWXNHWgzhd6bGUJt8GiCmQPoD0dWHZGMi/&#10;A4iNEcf2SZfbUppcyeNYZl5nfR1Bemyt3c95bBOXDCC2F9MQAHI0ACHAb7HUUwCkDh9ddxjlN4yy&#10;O0OBkmPlrxoqf8k1enrmRF00JrYH1KUn3aOzxy3XRT9bqNJcfBH/wDEWUD8UHjcPJ4k7bMjz6/pz&#10;H9FZx9+s8386RRchX84ePl33Tb9ePTkohJIT+KHjkf9juZdjFeKH/ylAOqGdswbEBtD/FUDsoq/q&#10;vQkGEFsgYwCxNSC2fH8Z1gcQyw9jAIHO3ge52Y9gT+LbnsV5vwhAUB99AHHGP/oG0D+j8Cx9uw1q&#10;0TC/Xn1+MEC+Gf+IREp5zmZcEOlFGpG1OOxojzqQtgYLR3Vg1osVBhTOukt70nq3qLABaOzzhuX2&#10;BgGITd/1qyHoVU3Yo2occQXfUM13NdKIG/lsLVaK5fFdebTnBr7HX9+jA6ueVtq8+xW1vYlta1nb&#10;iTADh5/fJW9xh9zlTfJbuu7iYl7n3Iuo2GWoA9spEMURpmFbQr0wUWKomseWEM/MEubZKL6N6Lf7&#10;4KMHxRFBeYSAR4CKyMXgaORCiaCU/CiUbgeZPSp/9nmV/GmylJDm9JeHq+sVAkChJr+CdW7K1S1v&#10;fZE6c3erOw1FUBKvYFOJ1jz3qH54xI80Ynh/HfjsDQKPTPVk7ZXPInGA4UTsACSYuUM+nLbPunOy&#10;djlACZsiwIFbdB+DCmBwAGFOdx2O/itUyFe8b70zvhHrojIlgLPOoSEXUNaFKJ38FPlyUnH4/G0O&#10;HqhYt1gwN17RuiJih0SFec5mbgVMBdk4jKkCLGKGoojaZ7MBTl4W35mrSHEq8NqnHpvZZb9nSsJU&#10;kvP9OG5TKgAkkHuA8shUsCxdPXkJChalKVJEvSvG8RTG892mnAAJoAnZILtzvQYQIJe1VT7uUTcA&#10;CdWXUTmohV2UD5zvwYlffv4l6ofiOPq4YzRsyBEaN/Qn2rj6dqXNXKCWT6j7nh7ahdfpWvW4KCsi&#10;8CgO1dn5zEfAEOyRL+xSjx8oBKiUrXw3dUKNHFGUoQ4XAEFpdqJAWqk3jQYPjpbG30lpQ53DwsAk&#10;bKq3opPgBNg4+4nYOB0BWU21ojsTlDJpgda/9JSSXWXa6qvVp121+gyVG9cZVib+2QCRha/OAhYZ&#10;HNP5Ow1L7bP2iFI7Q8rsDCqvCwXC4/IulLzNxiLwqSLIq/T6VE3bowmpkctoojq3cK/agIeTVigQ&#10;A4ifY4DrDUbQHlHLZGfZOAwg34yD2C6FODEaNifkjIPgE2xiDQGmwrQ7ZyDd9ggxgCRipkDwK844&#10;iAGEuvAPALHcfAYQW6vW241l4yC2ls3GQTwExl/vDQJA3DaN13phbJ/0JQBkAX/Ppp1OxfDHju+8&#10;isd/ps3axnw2vmyTlGys+Rc8Z9nPx2OjAAiqwwDSjjUbQI4FHvjoOlvPB0hKEAcVo+SrHKBI1WXa&#10;8vQ0XXbcVbro+Nv0uwn367xxd+icEynDD6i7NteAe+QAxOpN2Fnj4FPShmqdf9xKnX3SFAAyTZdO&#10;WKWLR9+kt+/7KxEuiqEUGJSPV7gU9VE9BicyvBcgfWMgAwGIqQ+AYgBxjcGAjrPRyRk4q/NwNDaA&#10;botfDCA2CHQtdgNmALGVljaF15bv2+CREdhmXxlAuKkOQGwA/TEak82ffg54vEShWPZd61s0gJj6&#10;+AD7mIKLzcCKOgkUcQK9ua9ihZ0CLGwQLDb+QW0HHLHxj2jv7oMRtakDZDRxq2hCDjycGRtGEMf4&#10;P9GNz7qwUCjdQKILorgiNEyOgYiH57vV7etUR2eTWmrLidKz1JoZp56kRAX2psi9K131+9JUmZqm&#10;qsQ4edMSFd2xTUWz5qlyARDdSaUsrqS+Vslf0OSokGgeZ5NreYiq5au25IdUbifhYQwgljDR0o2E&#10;MVtxHgIcYcBhKb+jNmbRhkRvQXm0UwlokBFHfXB1qA4HIG4aEHIq4rZU2F6wZw6mUaWPPayim4iC&#10;ErhnLusX75S/2SdPi9tZsdxaFCdPHo43Z6MCKSiC/Hj5yvI0b9LNOubQfor/5BUFihLksa4aYGFO&#10;M4LKMCUSygUeeXsUtDUVFdmKVGYrVEJlLUUhFiUBiz042J0KpdrAOk4aR2+zqmzGlTncCJG6QcgG&#10;zKMVKWrL26vChHXKOvClihJ3qT2P7ylP596hGgCFG2AEilKor4C4sUheG3/hfEwBhIGVAxCg4MOh&#10;B/P3K1CarLrUPcreuVHxGz5R9p4v1JizS94yrofv7EElBW3cwgGAnZuNzexVZ06ydn38rp5cvULz&#10;rrtSt9x4jR5aOEtb1z6tzjRUSP4BBdINVvz2dwAS4jw8POctTgPoRH6mGGx7AFeY+imtXfOyfjjo&#10;cPU75kcafuQPde/FF6NeF6jyHRxUsJW24XL2cgiEbLsBqrx1XVklJkKXj7IPedRDpO0iarcpmrHB&#10;dd5A/VA7z3X2AA+3Ah2W+Rdw2ISJepQJwUkEhRLksaWVD9RRDwCa31ajVwKRCtRHJU7WVNP2vWq+&#10;aq4aF65W+56tyk3crsRdHPckqGhzkiq+3Ku69diWA2qkPdQnZao+O0/1JaVqrKtRc1sTMU+zM1aY&#10;5+lSYXenSlrbVUVdbmzqUUsr7bM9pLrOKCCJylJ4NXJEHNuyFttpGYuo/SCAWL66EI4vEI6pkKAz&#10;kG4Asfbdq0JsRXqEtuKoEKSPDaQ7O5MSzIVtl8LeFem2za3N5HRmdPYBhADCAQhBTfBLHhtAPugF&#10;iKVYMoCYCgEizg6qNg7yNOViM7EIkJ29QWwWlqmQ27BbewFCYP0tgJjvxDc7s7Hwqd22RTgqpMvG&#10;QQwgNvMV/+vkxfoGIM5OsQ34Ztt+vK4/QcFQ2sx4wDFM/kperzpThV9N1N9+9Uedd+wtuuyku3XR&#10;CffqN+MW6dE7Cczxe1YBgxGf+sVumoXR0tuP7dMZo27ReafM1Hknz9LF41fo6lOu1b63IFz12Tgy&#10;qFWGVaBAqqFaLdKo/hh87RAczmAkL+Do5NjNCTnjH7zX3bsC3WU7Zp3P8ya1bNaAzWHu676ym2EA&#10;sZTFsSm8sQWEse4r9dwJQOym2gys2AB6TPa9SIEcPPuqd/qu5b9ykplZ4dn4Bw7H0pc4fZQ22GUR&#10;w0EAscpgCwidWRYmVS3iIOwBH9EQkXrIKItEiJjsCNAQPfIHsSiRHRKYqgaLuaEBW1RXo+6iXDXt&#10;3a2yDz9WzjMvKfXuR5RwyyqlzFqhxHkLtP+WG5Q59waVTp2isimzlTNjruLmz9auZdO1l9dyF9+o&#10;vJt+r51nn6GU6dPk2UZkXVGJI0Md5QKHNEK0zDYFK7rVVNuu7r5uBMc4b+tesISHNPQwDTzU1KVg&#10;MxEljj6Cro8YPHASIVRIqIPr67TxD64C5YF84n5zvTRAp6/ObTMuulAiOI1Qg8ofekxZU5YqlI7y&#10;sSR+XV55Ol3ydtTJVZOmnvytCqUBbgAStdlGBZkq2rhBV/18gra+/BCBSBIROyBAediAcQiABFEK&#10;zlTX4gPK2vSe1j58rx5YtlAP3bpAr9y/SqlfvIeTTpYnKw4nD3xTcPYZu2NRvhmOOIJCCPBaK8d3&#10;nrlPV//5HJ1xzsk6/ewJOuOMUzTl6su14ZVH1IGj9+VtlwunH7QV5AEcRFedeoqT5UIJyZx/OueG&#10;E7f1KIH8PaqK/0oP3DpF55x5gn76y3E64bRR+uXPRuqay8/Q+8/frTbUjid/JyrHBtAxR8VwXsWJ&#10;WnPfHRp+1FEaeOiPdPQPD9GQH/9QQ370fQ05pJ/umHyNujNs/OWA/Gnbgcc3isvp0uIc/DnU2UYc&#10;lqkPFIWtVrUJDz1Aoay1TmdcdKYO/0E//f64Y7Xx6klqe5/AKdyiEGUVDlsfPx/pC37gBpWWJ6jH&#10;Xr/CBAcegh0v38VDgoCoo0aj1Ico9SLc6VWwA+XSZmuFgEgz9QkLtgALjh4CCA91y0sd89sMPQKX&#10;kDPehnWWy/PFh8q9/Dpl/PoyZU6epdwZC5UxY7EyZt6m4ol3qeym+5Q/+1alL5ijxPkztX/BDO1c&#10;OF3bbwWwq+Zr+/1LFP/8Pcp+/2mVbfpQrSmJQKpUgZYm6lwHQZlbta0uVbWg8FvDsjySTlYe1Emb&#10;O6w2ArsWoOnsEwI4bLvbHv6OASRCG6bt2gSYcMSZku8Eh84/QGt3zJnOayrEurG4JqdnArVvAAkV&#10;cqT+9O1SGDSfYsGpDaRbT4epEIIbm4nlrEj/ED9lM7HeAiD4Kme5AX7LiwpxNpmyJQmWmqlXhVhK&#10;E/xeXzdWtGcZACGwti7+r3NixcZBnKUQzoJCW6DdBxCbynsaz/cuKLSchJZeynYoNIA0jQIiw/ER&#10;g/EVBPs1CILKYxQoAyCVE9Qc92ct/PNVumDcLAByuy6b8IB+OWKB5t/4hAI23d/uUsSvfrFN07lz&#10;+I/V09/RmWPm68LTFun8kxbr/NGLNfXsP6tqnwEEEBSPBiBYJfCoBh61wwEIZHMAgvUBxE7WUphY&#10;/5vJKJetjLQl9hdgJrVQM84OhAcDZAo2kxtkALEpvLb+wySc3UTbaMVmJ3BjnSX/dqNjKUwcgFiO&#10;GWeK3Dsc+wAC9f0GkNj4h7P+w+mjNPVhhZ0KHKwP09Z/WHqCEm6DDZIBEBv76Mt/5SOM8dAEfXjU&#10;MJF2kEYUQqI7XTs0tO4uuQuKVP/ZZlXd/7yK59yu7MmLlT55ibJmrFTZ8odU88ALanv2HXnXfqzA&#10;O1/I+8VGhT/BSXxAlPr+PkU/PiDvl/vVvXW/mj5br7aPvlDXh5+q8+3XlL58sfbePEl1L3CNmVTc&#10;onoFC3F4pa3qKXfJUwwcLGdVFRFqVS9EbADdVpnbXP06Gn6jS6FmnH1LjzN7KuyMfQASosxIh4fy&#10;4vps10SiW2e8xxOMdXWgQGQOxYejcTqzuhTwNir9yaeUPOkWeTOASDefb+/A8TTJ25SrDpxoFLMB&#10;62gSkfUBGlJJnvaueUwJbz/lONWwdVnhHIOpG52jzZAKl8TrnfsX6fQRQzTosB+o/49+qIE4xhGH&#10;f1+nDRmkZ5bNlzs7Ub7sBPnS9yoINJzB7BQ72qytA4oWpGv322s09ujDdMj3+umQI/upH/ajw3nc&#10;r59+MeLHylq3RqHyferAUUfayqkjUNKN82usUGfWfkDEd2bFBtBD1sVWmaIvXrhHA3D43/9+P/3g&#10;KI5851FH8N185zkTRqhs32eoJdQXjt+m+/pQMj6gEuS5D595SD8fP1ZD7Zp+8H0NOvyHGn7ED3TC&#10;kKP13IoF8udzP3JjEwpM/ViXmQEkAkACKKVQEXW1k+jXAhmfQd7vlFervwsXF9Gbrz6jnx7yQ710&#10;7h/U8hHOqpsyj6B6o6gC22mPIiT0IWi0gU/+COIcgZABJOr3OoFQEAcb9USp3mGFUSEhm1BhiwuB&#10;SJR6YtO1I80ughB+s7VDXszT0qkeoNJT3yaPjafVUwdLcK6okkhhsZLWPK3Ea6i3tz+ojk8+Uven&#10;H1HHv1Lw800Kf7lT4S3xNEmgvWu7unetl2fnBrm3fCX3us/U+sF7qkZdlRKsFC1frcKFtypn5iIl&#10;T1uouCUrlfj0U8reukGl1KuGzna1UWdtPoC/LSJvo19ewOfqcqu9u0etHg/3yqc2JzNEkCoeUgBF&#10;wu101oT4gGcgzLUbQMwvcoto6FgfQCCSASRCu7KeiTCKNUS9CRVh1H/zIUFUiO1SaL6lbzqvs0sh&#10;bdxmgDoLCi0n1nsYKsRSLX0NkLW0txex3m4sW5HuNYAQMNtaEOvGcq8EGH0AmcfjGUCDgNt1g+ND&#10;bSsMZ1mErQNxFIhl+/gVj63nxwAylr/x1U5qdyBiu8VaYkUHIByrh1HP7Ticesx7ysYqmHexHpl3&#10;nS46/mZdduISXXri3Tpr7BL98axbVVVg/s/+RWxLWxv/4LwaIpr++8d05rHTdeEpS3UhHzh32Hyt&#10;+uuVcudeoUg5lCpFVZRDrsqRvQDhh/8pQHjeGUA/GCCWKfK7ALE+POu+gqa2568BxL3AuVnfAMSk&#10;3D29ALEFhHaDAYizgdTBALFkZe9yBB6Wh78PIL0D6N/kv7LV5zb1zgCSSYWgEnwNEBski3Vfxfo+&#10;aYRyyQVI/ETgnCTvs32ni9RxgMj0hVeVs+x+JU9cqvRJS1V16wNqeXSt/K/w258RgW7hd7ZTuXbw&#10;WzvTFN6TroiNa+xB8ezmN3fmYfz+bmx/niIJRYokAYnkapxvOVEsr2fmqu2Fd5T+15kqXHKXuvYA&#10;nKZ6dVfWyG+jinmUX2GjwrZi3CDiqBCet6m81l9ts2bqbce6HpyAm3Lqxrq4PKyd6KqDz1u/ehct&#10;0AbRe2g4NkPHizoJ+J2ZOwYUUyVoLoQJoAm0Kf/p57Rz6mx1WcqMThpaSz1BWom6cvbJi8KImiNO&#10;3w1AkPHOWo296koEGET3oZRNiuJobbGgjTdYF06oLEHP3DpJxx55KPD4ngb/5Ecactj3NOLQfhrz&#10;w+/rkTkTFcojAuW7gml930+5WndWOpE7f0dy4lSfsF1/XzRd5//8BB03apBOO2WUTjp2qP589s+1&#10;ZvVclM5G+bM2y2tdWfWUuU1Z7uH83aiokly5U3fwG9a9hjKwY2GCWhM36eU7F+lP55ymX6M+Tj95&#10;lH578lhNvvw8bVjzhNx2fUDHURDA0UBgzt+bs0sBlE3Bji/00dP36/Hb5unh5XP18t9XKnnjO+rJ&#10;i+O3UCu27sWA5owHxQASBSRe1Jk3n/raSbkGgL0P9UHZRLs7Fe4wp+ZRwaZ1ev68P6juva+o/yhL&#10;gBCmzDwBnL8zUGf9+7EE3Ha0WVwyEHkwIBLxARIrb5Sm7ZwZdlPmqNEITljtGNG99QVFmnocFRto&#10;6XDM9iEJ2EZWtv+ITdaoJEKvaZJ7+x7tX7hcO2ctBxybqb842pRslFwOTY16b3ugJ+QpnFqA6iqU&#10;N6VQgdQShS37QkqpwvFF1Bk+E0c7SKigXXDcni//1gS1fPGlil94WUm3P6ADs1YqYdqtSqH95a55&#10;U9XxcWpvrZEvSH3vAXZdHUCkXR3uTrUR/LUBy3Y/rRlY+gBIwIcqQ4X4QiiSPgXyNUD4j03Zj3Lt&#10;lt7dWUhsAEGB9AHEZmJ9CyDWjUVZOQDB1/wDQD7GV8VSu38bIKZA/hlAemdjue/ALDPvrYo4W9ya&#10;f7QtbidTdw0gf/sOQCydiY2D2FqQvj3S8cN9W9zio9UCRJo4OgDBl9cAjgr+rhqhSAmBfzF+vuq3&#10;+uCRmTr/+Ct18fEzdckJt+uC42/TOSfN1r4t+DC7S9wwAIKz4V95crv+/KuVOvf4KQDkVsjzqC4c&#10;sUgvL52kcNkF2FG9AMEqORloFa21wZg+gPR2YXUMBSC85gyg2wwAmwlgK9AtR8uF2OU8/hPPmezq&#10;BYizWbytsJzF3wsPAoh1X3ETDSC2B7oDkN4cWLYAx8Y/fDb+gSS01eeWtKwPIL17gMj2AHFWoBtA&#10;TGL2ASQdgJj6MICYHKWi2voP21Df6fOk0gCMcO8gcsjVoM64HSp55gkk9wKlTp+h3PlLVH//owq9&#10;AzDW8xs7iIL3pxFZ4ei2xcu/M5XIKlO+nVny7spRD6Dw7SpQeEehgnvy5I3PVk9yhjyp6epJ5L37&#10;M52dCWU7FO6pk3t/hYIJZThJntsVp8yVt2vbpJvU+BIVLhsAldTh4OqRno0KVtdSEYCINWRbQFjB&#10;+VcBiGoaQB2AqO/BwXNspcH3ma1CRz2ok/d14UQdgOBIvAH8TKdCoW7UlkWqNCh8SZRGFwzwwPq3&#10;3HUqWfOcdkybp45Ne/kOfqepFhDkypV1ACe9F0eKk8/ZASA2cJttsBlnaTOjcJY2U8qcpHVjBXJ3&#10;qRvn2VN8QHs+W6uH7liqZQBj9bzJemrlfO177wW587i3eQQAObu5J+sVBT6RrPUIyNgAukXs5oDD&#10;OOVAzgHVxm9V+pfvKe7jN5T45QdqzjxAZByniK3ZyNjsLOILFucAUABCRK9OGxdqljs/QW5TIAUJ&#10;znqSqKmcTPvdJHWk7Ffxli+Vt+lLVezfLVdOGvDOkjLiFbFZWs7AOfXAuqN6JwYYIFVGZFoWT5QH&#10;bGupd9Up+KA4BU2tOQP/m3CeGwDHN1OC7Xp8gNUApK5G6j8q0tYyoIYDXuBBZN347ufaMXmButfx&#10;G904dw9qNBhS0OmKoswMDIAnGvGhQrzgg/INc619AOnhdeuutG37TIG6AJAbANl0bpSpWnnOGUTg&#10;byASQoXYviPhJsBh+6fb1PDe/WEiOWUqfPIl7b1xikrvJ8DbSf3MqqMsbDO0csBdpC6sPZsgI6NU&#10;AQKk0IFyhanjYedYRnxXpoAdDwATjsH9JfLvw+x4IJ/ncdb70gm4UqSNQPvdz9TwyFNKX7JEu2ZP&#10;U9rKhSp66UnVJu+Xq97GKoBe1KcOfzcQ6cH86uIeelHX8CQGEMjxjwrEjsD2a4BwjQ5ATIHU4DsO&#10;BghBaJB68DVAqCuWKskAYmvPbAmBdaX35sRy9ihyVqSbz/onCsTznZxY/xYgN2HX9gLkD9STSzDr&#10;xuoDyEFTeZ0dCvsAMgC3D0QMILW2l9NIRarw4QgDlfLeQtRI5Wna98FKXXrqn3XZhKm6+ITluuSk&#10;VfrN+Gl68zmCcrtFEQASddIWS3s/L9O545bpglNMgSzRBeMe0RXj5mjD03/FEZ2NPOXHvwuQOmBh&#10;A+jQzPZBjykQAwgn29WbwqT7VMz64wBINwA5WIHYIJCzxy8AsQF0yzjZY0kUAQg3LTaIFOu+ijrd&#10;V7bUP7YHSCyFyRoKJLZ5VAwg7/M88PBRWMHPcYDr5Q9vli+ynSMVjsKN2GCXs3oUM9lp+4BE85H6&#10;AMQ2kDGAOJ3/VJ6uZvkyDqj+jWe1b/4M7Z94s0qX3i73Yy8p9Nbnim7ar9CeZHXuS5ELhRHckqHQ&#10;1kyFtmcCCY5YYDvR1448BQBHYDfR1U4q3o58hffmyJOYqfbUNLVlpKorHYgkZRGB0fAs6oojoo9r&#10;UCixBsdbgdMjesvIUfObHyhp2gKlLFyp7m04t5oqyqGBSBBglFLBbSWwrUSvbKNi0NBp5LazXKS+&#10;yxlEV5t1FGN2tIyrjgNFlbiAJU4pBDyCSP5ACIVi61+I2iIhGhjtSTgmp/sjCEBsgNHToYq3PtKO&#10;iXNV/THAdrdSSSvkKk2UN3efgik7nJXXPhxjAMcfzbJFgjhXIBJJoRJadw0gsYSBYZs+m8v9xGH6&#10;KrlvVVkKlKHcKiifkmSFswgAiNbNOStpK456C5DaqJ78TfLlblEAMISAkT+F78zZz/uBWiGN2gbh&#10;SzM5n3icua3LQP3gmP04+1Ahjd9WdbZxLTbnE/UVbq1VsIYyqitWNDchBpAULI3vA0LKSZQKgEA+&#10;ELAV8MAlYtfpgIPzswWGZs5aFgDBeYXTAV3WFoTuLtTZZvmdhYdcd/YmgtcvUWJf4YC3cX58j3Wb&#10;oWBCgLcnm3OsAHJE0tGOLvlQB2Hrk0KRFL3+inbdOEttHwEgN47S65KHcvMHgop4I5QDBea27ioU&#10;S8gAYvrRHKpbERxr1AIBm9aLugzgTX2BbgQNarSbYKKNo83UayGoqKPu2OpzHgea+VwDn7OsvXXc&#10;N0vnX9Ootq82aceMeYqbt1juj4m2s6jD6XUKp9VwDbXqyamhzKu59kq15FWqPbfS2e9f+zEAof0F&#10;igKIIHU/mFSkQCKqJI42EldAQGXBVq7Cu3IVpQ1FCMQi+3II9DOADSCJw3nvjFfog3XyPficimkX&#10;22fN1J7bl6n4rTXy5NDe3bQj6nOA+uzjun02lddUiEHEjCoNQ5yOq9geIdwXZxCQ9kOA7cdsQbFP&#10;BGpR6+IGIEHqSACABDJReqnyR5IxgoRvAYTytx6QrwFi4yDvORBx8mIBkOi/A4hNHDKA9NwONGyH&#10;wiX8bQCZRXu1Ln8DyHU8voaj+VSboGTr7Gw9yEEzsXoViE1uinYAj9aBvQABFLU2lm37OvG4og8g&#10;+Piy41W8Y65uPOePuvSEGbr4pOW6YMJq/XrsXN237HV8ArTl/wCECIN/bzx1QL8afrcuPG2Ozjt5&#10;ts4fe6/+9tNJSv/4fKDxKyl/FF/KD1jelCqONRzrjyE6gVx2Mm1Yh20gZQCxaWNjOXGbgWVTeA0g&#10;fWMgNoiO3LJBdAcgtgcINPXMwGJp3CMAJGqzD5zZV/dwY23wnJtqK9C9j3N8CjsYIFYYAMQLQHwf&#10;U1ifcoFfUvAb5I1uljeyg8Ldp3CYAg4kKoKFLZd/KIEGiTNQHgCxLiyii6DllcpR00fvKe+OVcoC&#10;GsVTp6jlgYcV+oTKsBFHtIkKsy1Hrm25OPECubYXyrcFGb6JyGkjjmczzp7XtZ3oFIhEd2YrshPZ&#10;TlRmx8juDEX3YPsyFYzLki8hW77kPPlSCuRL5btSixVAzkeT+K5kZH0KUVpqNc6W88uuV3BvpvIf&#10;f0Hrb7xZOX9/AAdFg62kUVd0KmJz8SssKmxXkEbuq2+Vv6HVmYUVtWmaLeYcXMDeTWUCGl0YDihk&#10;az+8bhoVTsbnVQRwRP0WwdK6AjgjGp2C1BjrQyfKdQz5b+MmTZ+v0xezZijzzeeppKXyN2UTXQOM&#10;5F2cW7y8GQnyptKoLB0HEIiY+iDKtim3sbUTBgYAgZOOpu9REMcZzMF5Zu9yzHJayVnDgSO33Fa2&#10;HsOmyKIUerL3yIf5gUMwE0CYZdiCPD6P2doKP0rAh9maCluYZ6vYvel8bwnl0wx0DaRdNrZgkwms&#10;O4v71Nogf0EK4EaN2MA66iYGBVMJNlYRUwkGhpBjpqa2OirIrA8gfdOBHcvonRbca/aczdwK2HTd&#10;gu1yY45KS7KZYPFypcUpVF2Ow8C5d1G2wSiNvU7ZD96tLdOnqD0OZeN0QfmdPE89lI2tb4gEaNM8&#10;T+XnSOOm3EJR3gNAPKhqH84xFPHE3gdgekJudRJlB3wdtE/uhXVtojJs+ne4nfrQ6ZGnBQfczGfq&#10;+IwzT5b3Jycq4547tHvSDap8gsAuHYWQXyxPZhFlCIiz67jfNdzvasocWKRjaThf6rao20osUTSh&#10;WJGkQmI6oJFE/U/KR43n0yZoL4AknFCIqudvrCuuCFVeJM8egrFdhQRoAGc7oNkFdPaVymPKBbWv&#10;tz9T0/2PKnv2fCXMmqXkO1aq8YsPFK7iN1EjQR9qLeCnroMKT9QZVA/YynRbpc99CXOPbAZmBGBE&#10;RD0AIJbOqEdNgBjVLxsDKeS7aOPBDHxHKp9IliuKarVucgcg1NNAL0CczLw2qce61m2MFhVC0Guz&#10;sWwJQsT7IiCxLnkLjHu7sLwWNFvviwXRBhELqK1nZiH1M7a5VGztnI0hW0/On7De/dGtG8tlKU3w&#10;285MrPE8N4y63Z96dJSi5qttHKQRX21TeWtMceDPbUV6KYF/EVZ6klpT/qQVV12uC0bO0oW2pGPC&#10;Pfrl2Ns074Yn1NNGHeBfP+4EjjOsexa/q58PXa0LTpun8ybM1gVj79CUsyerZi/SqOR0oi6A8N8C&#10;iC2hPwgg1oXlKJB/BhBoagBx1oB8FyD3cjP/M4CEKRxf9GP8WmwFuu1CKM9mfoeI1UOBEh1YhODz&#10;x6mTgu8OU0mtMqiKcy9S594NKn7gTmXe9DcVTL1B1SuWEiSsV+QrFMqmIvVszJcbOHi24ey3Zim0&#10;hQhoC7J10wGFt6dQsbPVsytDnp0p8iKzfXtSFQAUASIo/54i+XeXqgc53pGUp25rJERXURqEE4WZ&#10;jE+ocLLxdmdUq9u2sbX9opNLFEmtIEqtIaKj8mICKsooVfuXm5SwcLESpyxSy1tU0tJKhZqItlpa&#10;FKlpRlARuda7USHAop5Qq5HG34BzdKby4kQ63fK7euTvwUkAkQiPnfQW1oWBY4n4iF4tPHMA8k8M&#10;ZxWmQVJYastM0pZ5c5W/4nYpN4/6QUPP3atWc+65SThdnJ0NeBsILDIHHGFbaZ29BQBsJ1LcRaS6&#10;10k94kDGptOawycqtwWGsUWGBoVYmhJLceJ8n7O4D0s2o4ydWVlE8bba29KeWDQPNEKOA8fRcwwB&#10;AJ99B4GC2rhPnVxDpw9nCTidsSDuEc8HizLlsXEcZ0yHOoRyiZ17rIvKpt7Gzs8WC+7kOlAYZlxL&#10;bE3LTh7bWAiAMNXhqKQYPGJjHd9YIGcdauoLByjRJOrUgUxF0ksUaGuTJ9yOk2rhs3HKWDhXcbcu&#10;AZgoK5SjWihjl6XQwQH6wjhHKxMP5WahNQCxYBr4x2YT4hyxSJBrdLqxCBBs6m4zb7JU7pS9xwdi&#10;MJ+Xx9wXd2eXgtQLm4Uly7zcDmRKq1S+5k3tmTxT2avuoL6jvkoJdPIt31Uj0EcR27a1WWYAxPbz&#10;t02k7Og8pj6nlwGWMrlR1z3p5YpYV621g93UedpINL5YXgDSlUhbSS6QOylH3vg0+ePSacbpKHgC&#10;P9pWZD/tkMf+PenycnQfyFNLYqVc8SjzrbnqWbtBZbc/rdQpy7Rv5lJlPvW8WpNQkR3WdQ84ojYm&#10;Qt0nYAp6aBM2hsRNA8WKAhOe5D5x7T2oLT/qPoqywmdEojbtv3cMBAUSCaOSLbvF1wrkfwsgNono&#10;PwGI5RXEtzoAuZDjObRjW5FuPUD/TYDYZKniExQsvkaPzrxKF42ZjvpYqXMMIGNu0zUXrVKzzfSk&#10;egEQm5EQ1Lzrn9BvRt2tC06ZrwtOnq9zRy/RwismqSPtaiQNFCsECKX/IUA6AUinjX/0AQQSOgDp&#10;G0Tvncb73wWIs2vXvwPIB7SVT2ggNmhlg4rreD8S30fU6N5EJaHRaz9RRByWQNS2T91FX6j61b8r&#10;ed4MpUyZpqJlt6nzxVek9XxuC5VgA5Xtq2SFvoiX78sD8m/gs1/uUeBznMFnGxT69AvsM4U3bFJg&#10;916FDtD4E6hMCSkKxVPRcQQhwBK0sY89QGIvTn6f9fWW0xjKibQqsWpkex2NqB4pX0+jIPLZT2Sc&#10;CChSaEypND7URzitnrpai8NBRvO8MysrNVf1a19V/MxZSl2+Qu5dRPNNfEezLSZsQz1S+UtxJjWo&#10;h1qOtpq4AXMG1Gk4HZjNwnLGAXqtC+fS46diE90CElt05uj87xrqxOaCd/tbcU4uBQoKVbr0LmVf&#10;P0e+9Tjbjlr5ajIAmO2MiOLKsRXhtgZkh0I4VX826jDXMuhuAzY71ZMLbLIBgaNIYk7aBqM9OTvk&#10;ztsh10FmzzkrvpOwZCzlILPn+8y6vMz5Z1CezroRA5c5fYKJKqLIDtQaSiwCPILcj6hNCLDxnDbb&#10;56KQaNpmSFlOLoNITH1YqpJYji7UkuW7Qv34AZ+ZqSFvzh7Or9dyOdfcrQ5E/JizVsTOx2BkqVYs&#10;7YpZ0gauA2eTiNPJTFRzVoLaW8vkDeHoAs1q3/C+kq//oyoeWKVIJeVuY1h1vGbn7IpgIUVsIBwo&#10;RABA2I/TB/K21bITBOAg5aVsPZil7TdwdKEgO/ACLVgz9aMtrIArSPEHuCVE6twLZ/tiq0eWAqWz&#10;SU1bv9T2ZYu085Zb1PwODjEfVVFAfcyiDuc3qyOrSd58y7xLXQYeto9/EPNmWz63WnXz3s6CGrUX&#10;VKstvwolWK1QMkeCpB6Utj8JkBhM9hJY7SEQSS3n/gOnBBz1HtqWrYvaipLdtFPh9QQGX1GeX2xW&#10;BNM6ymbjPoU2Jyq0E6e+N4n2iCpISkCtbFPjG28obulK7Zsyj7Zyl8o+fFs9ZYA40oEzROU53XgE&#10;DzaV3boBuS0muqN231wxgESitYotCS7Bl3B+tpjQxkD8BJOBBB7/G4A447MAxPJi/R8DyCVcinVj&#10;GUDO6PW/x/UC5GjKsP8/AMQmQ/0DQAqPw3f8VW+sulEXj7lR5594q8479W79Zvztuuin81ScQdDN&#10;PwBC3ant1A2X3qXzj7sX0tyii05ZrLNHT9cD06fJnYOjL5yArPnvAGR0DCBdNoXspxgk7Dqb1/rG&#10;QABI9/++ApGlTQ5+6gAkFPlKgcg66v0GBBYNNEqB6gDvI/Is/1T+jx9UyaqJSpz5Z5UsmamOBx9Q&#10;9LV3pfe+kN74RK5nX1X7o8+o7vY7VHfLQlUvWKC8efMUP3Wa9gCavTNmav/0WTowY7bisYxpi5Q/&#10;dZny5tymitsfUu2Ta9X27peKbqdSJRCppBJNxhfKv7eAil2u6D5gElehYDwND4CEElAW8Y1SHHaA&#10;SOdAA07FAFGK6qgiGiWay2iivjYqzONAWqUiNExl0tgKc2hgW1X02EPaPnmaCu58SMEdgK+eiBFQ&#10;OF1alTjGKhpIcxflReRqWR0NJJYi2DYpsQFTy8bb7VcIBxN1pvPiaMwMIs7Uz+9aQCEaVyDgQcnw&#10;G9b4autV/ewr2v63SSp9xjL54mC6qWztRQpVpao7dzeOhGg938ZFYt0/1rUTTbexEVMQZub4rduI&#10;95g6yd0ud+42ILINyGwDOtvkwxl7ccwHO2dLF2KD8lGbmWXjEMnAw8xSm2TioA0ipkRMxeTa/alw&#10;Imrr0rOULiHuQbQdp0mkHUXFqb4a9ZSKWsEpZZrqMVVjYLNFf9ZNFusuM5hE03fxu2a8p89MBeWY&#10;AUzA4aiggxSIA5A+iMRxnnH75I/fpJ6Sbaor/kJhN46pMk4FD6zUthv+qkYcnloIIDpaZan0TTXJ&#10;suo2c+wwIGBWdl6LqN0IRMoSyEcBgjNgbotFuzna+7rwjJ14yK6oAlQBrzuqkD3XHlKY+xBu71LI&#10;0ru7seZ2fGGcspat0vbpN6nghccVzsNx1jbJ9rBRNmWf0UlZdcpV4lJLYbN8wCKcQ73O7t3TPwOY&#10;ZNShOuqou/X42zrHgqlVzi6FngzUSDqqI71IvjSie5s4ggLR+iRF1m5S1wNrVbPsXhXPXal02lrK&#10;jIXYAiVPnqd0LHfSAhVPWqTyqQtUM3e26hfMVsOti9R0Nwrpkb9LL1IXP/oEyFDf3vxYdX9/UhlL&#10;52v/gknKAcqu7Tj5atqSXW+Yus0/A0iI/4RkK/YbgUa9XKqRW5UEoLRLy8prE3ECqKFwCirkvwDI&#10;/3EFgm919ke32Vg2DtIHkOPxuyNo2wMByNH/AUDGKFo4TtGyy7X52Wm6fPzVuvCkW3Xuyat17kl3&#10;6JyT5mjnl8nOPXIAko+EvPzXi3X++NW6cMIyXXzyUp0z9jq9cucMBYpw9gUoiQK+2OnCwv4dQDo5&#10;oY6xHG0Jvc0A+BlmMwIsT73R8Qqet1lYV3LB/8sACX6IjPyMwv1SHn2FCCUyEc4oQoOvAgpbnlTz&#10;I3NVOfUq9fzpBrVOnK/2FXep554HVLfqThXOX6ycqbOUe/3NKrzhJpVOm6qyOfNVvWSFmu68T+0P&#10;P6m2J19QO/K947UPsI/U/urH6njlE3U+86G6H3hHXXeuVfXiR5U543YlTFumxLkrlH/nw/J9QCXa&#10;j0NIzJU3icg2IR91QgM5ACTiqLjxyPqkSuR8lTpyatSZi+KwrT9Ty3BOVTTAOhwQ8Mgl2s9pJoJv&#10;5rlaIIJZTqwyKjKRqWvjDhUvfUDpN96iiofXyFnw14QzbMThNPCZ1jbKi4gSkDhwsZlZlr7CEnjh&#10;XAJuzAaTbcVzr309tfefWMRes0WIzrTPThoD0EKNNG/f7kzzPbBwqVx7dvIdjTjnErnzLf3HNmcG&#10;knJwmqk49+Qt3BecaAJllfRNF5Rl5/WjQJwFeg5oeK853iRAkLoJgGwiot0kd9EW9eRvkb9oh4KF&#10;OGyb+WSzvZJ7IWK/4eTPsplfqA+UQ7gIB4hSUwvRMkCNmNO0vBctOF/LA2X3q6lJwZJ8VEh8bL8O&#10;g0hmLF+VAwQnDYn9FufUN06TgiXw22Y2lrHvK3l3f6aonTPvtTQr9jnrTotyng5M7H6koFayU+Tm&#10;/N05H6rxzWXqeWq+iqZervQ5N6onNVEB7ncHEHB3dsvb7qKNce9bKYcWgGBJ2NpxfM56HtQlEAn7&#10;KT8bKHfggRk8OjEAEnVHFPZGESVhufheF2rFa1O3bfyjDbNEbp0tKIdUZTz4sLL/NoM28Kh8+1CI&#10;FeWK5JcoaJAo6AIUWBblXtitEPDwFtbKXwg88gFHDsFDFobSkO31j9K2CSLah+2tBSjl6s7OByJE&#10;81nU48xCRQ6kqPPjr1Rwz6PKmLRY5dcvVtVsFMPtT6jp0dfUsfYTtb/1udre/lxd732l7ne/kmvt&#10;x3I99ba6H31ZnQ89pu677lfn/JVqu2m+Wq+ZrcZrZinvr1OUMnmm0lfepuKHHsCl3KPOVSvVOH2G&#10;ym64QTnz56ny+SfVk0gZthP4hLkm4BFSqzpU61inqvErNtmG4CPA+QZzgUc6cEmRNxqv6P/6GMh/&#10;ChD8qbMa3XZ6NYCcTznbQLoF8L0AcRIq/qcAQTCUn6+0j2frylP/rItNgZx0m86dsEpnHT9P77xA&#10;3eefA5Dk3fk6b8IsAHK7Lj7pdmcz9fOP+5M+fvJmonWcfgFq4r8FkGM5Hh8DSJftz3smF2cDO5fy&#10;uFd9uCyT5P8iQJxV6B/QaD7mimiswY2KNnyg1p1/V9kT05U36RJVXP5buS8+X+4//EH1kyerbtI0&#10;td0wU20TF6lx3h1quucxdbz4irzvU8ifIDc/R42sT0EuExFtJtrYSiXfkqPI5kyFMW3DaW/HQfOc&#10;recIxRU4Ft3L89v43Kc71Pr0GypZsEqFV05Sw7QlCjz/FrKaaCWb70zNU/RAhqLJeUSs+cAjV215&#10;BUSfRaopKCC6Ay7pFTiYapxincLZ1r9s6UxaFMprIQpsViSvSf7SekBvXQk01BKUS3apOr7aqcxF&#10;q5V681xVPL9GnizUlwt1YxsD1eDMgUigo1Oejg55OrvkcxGxduI8beGYrUK2fbK7cUKW4t3ldcwB&#10;ycGGOnHWJXThlCwKxvkGu7vk8gGoME6srFRZq+7T9itvVulzL6JiuS/ldq17FMG5h5NoXDbY7ETh&#10;OFxLWojycPbzwFHb2IKpCovcYxE7r8dRtgaZRAMDZp8HJgaWQPzn6tn/Cd/P3zh5S1YYse1ggVA0&#10;baNC/IYfdRPMS3XUhQNW2/e72YUy8yjchPpo7MZwHEDEkgtGa2tQOOmUzQHKg/PO3k0kbYv81gNx&#10;UzXr1fbekyp/ZrVaX3pQ3S8+hBNbrfb7b1Xp0plKWThNda88SRlzrgYZS9vCNQWzUU+2JiUbkOTv&#10;VGfxbnVUUUaAMrrmQdX/7TJlX3qGmh5fTaRfoKDLpbamgOPXuwC221kAirpw1CP3vwVrpUxs+m03&#10;994mAtjqOuuOcZJk8lo3gHHZItGwk9K9E/XYFkBB9tiXtivSQYBhCyu9raiBFAKQp1Vw3UyV33Y3&#10;EAS+1TjMKu5bIRDI5d7l8rlin7xlbnnKOxUuBgo5BEPZqIcC3ldQo6jtY5MHTMz4259TKR+qxJcP&#10;ZHgukltCQET7ySegSkpSzdo3lTF/hbJRExUr7lfXG+8ruoN7l5hBmVZTD6qc8RNfSpG8yfmUKW2O&#10;Y2Q/7XFvOkEa57gLdb7TjPZj04m38dr6ffJ++JVaX35d1X9/WOWLl6hj0kz13DBJTRMnqmrqRBXf&#10;dK2yrvy9Ev5wkXJn3ajal+6T5wB+oIXftgXGIoCziTZh2lkIgPi5zgDnHc0EMyny/KcAse0mbOGz&#10;kz0c/+UkVXwO+58CxFaj/w5Y9K0HsRXp+N+uE6grI2nTNkt2IHUEeLQOof7jv+uBR91w1Bc+vRIf&#10;Xz4GHzI21uNU/muVbpmmG8/4vS4cf4sumHAbtkq/HDVHz1tqd/45ANn5ZYbOOX66Lhi/TBcdv0oX&#10;nbBCl516uTa9xolVnUOF4csK+WKnC+s/AEhnH0BOwWKLCGMAOXgR4f82QCiUng8VqXlLTZ8uVdl9&#10;f1PO9Wcp8+wTVfzrU1V8+qmq/s2Zqj3vfDVfeolaLr9EbX+7Sl2zZ6sLad61goa/6lm57npV7gfe&#10;k+vpz+R6ZTPlvVvhT/ZJX9hgOY5nJ05wR46iW7OASjYwMbCUKrwlX74tmfLvzFFoTy51KEshm7Oe&#10;ROVLSFLgq89U9cCdSpo8RdlTF6v90Vfk+4KI+wCqxKKv1CycBzAqKMGhFCPt+Y10G+eg0WTR0LJt&#10;R8J6IroGHFcjThAraFI4v4nGR+PNbScK5zlbA1JKAy+ioucUqv3zz7T3tiXat2C6Kl54UYFkztcS&#10;KnZ3yt3dpOZAu5qDnWrvaVfQok/r1qojurUUFgAk0guQqAHE1Mh3LNrl4z2oFixkYye2ut0WK9rM&#10;pnZAgpNu/Wi9dlwzhWufq/a3aZA2eyhxt6IJOPr0LUSzqIzcrerK3iQXasOftQsHbYPQMYBYlG65&#10;ryK7P8WprVLu8nlqun2pfEuXyr/wFnUumKv82ZMVN/M6tbz5lKIpREd5fD5jE+rB9vHYrkAqTjtz&#10;nwK5KQqVFXOd3KdGnGaTTW92O2bTndXQjdl9MIhw/vU4Dd7vzUlRTxrnZd1XOUAIeHhTPsGhrVPn&#10;5y9q18Qr9PFvT9L2836mHWedoi0/G6ukS36tmofvVDTOIIdDOWDAiXWzhVFflvbEGVTnGnsKbV3L&#10;5wo8+qCazvyT2q+YofAHAMe6Fm11eINXoSogUe9TT6tLAdsMylLQmIq0DLr2PjsaQGwigM0ms6ON&#10;bXUDD1MgmG12ZpMmenq65fF1y28zrzzAoJvgorNZvrQMVT/4pLImzlPRbffIs2kd9aFA4bZChauL&#10;uBcELSXct6JugEEdKXUrUNbJPW1S1LYXsMWCOdSxfOqfgQZohPMtj1uF/OU16qmqlbuuXu6GBh4T&#10;9KRny7tpt6offh51sEAJMxap8qkXFNpB28gmuMpKUTg1XoG0XLlSUOjJlfIklckTX+xMQgnsz5N3&#10;XxaPcwggCE72WjBngV2WghuS5f1oj3re2KzOFz5V+yNvquPel+S642m5Vz6sppWrVbdokWpumqzK&#10;P1yp8ksuU8kl5ynjnNOVft5pSj1jvArOmaCSa/+i+rvuISgDAi3l+BmCuiAWLsdsEzoCygjn+a1p&#10;vP8ZQJw8fv+rAIntj/4NQPC/XSfRTkcDEMvI+58ChGP5Kardc51mXfA7XTRuoS6csNyZjfWL4fN1&#10;/zKuIxqKAeSz1/frt+Om6pITlumS4++GNiv1h59fogOfXaVoJSeQzxcX8IX/qQJxAGJJvA4CSLcl&#10;+joYIL1pTPr2AfmfDqKbAvF8rEjqM9p9wynadtqRKjhlpJpPO1mtp/5c7RcAjWuvV/WsaarF+dSu&#10;XqWqlXeobPHtKp97mypn3K6KybepZOIK5d20VBk330L0vkBZN05U4cQbVDoLB7x8mSruvVddz61R&#10;EOkc2ZhEZbV1HUQ622k4O7IU3p4ORJC0+7Lljs9Wd0IG8jxTodxMHESivDu3q/WxNcqbvFS5NyxQ&#10;3dy7Vb/sYXU//Jo6n3lXTS8Crw9xNIk0hMwqPgM4gEe0dztbs0geaiQfmBQ2YKiSwg6ivA6cWqvC&#10;RSiTskZ5Kmi0tTRo6+cvKVD3h58pjchu78zFynz2JbmziMq8nfL7O+Ryt6BEcAzNrThVHKdtW9rm&#10;RsHjVFEiUcch/ROz51s9ClpqjYBfrT4/jgZnVcPzdcDHUlzYWEJntyIZhSq763Gtv/wq5d5xhyIH&#10;cKo5+4DkJnkz18mVt1ntBVvUkWszpXZhu3GwNrsJJ5sVUxFK3qCud5/T/ol/1pdnnKbcE09R8biT&#10;lXX6L7XxtJNUsmKeIvE0WKebaJN6MgFInnWB7SXaPyB3Ng6lqFCR+gZFbTFcYxeO2aUwFjFwOOsb&#10;es0e2yprU2x1tQqintyZe+VLt/EMOy9Lv47KtW13UUaBDW+raPV87bjqIu2++gJVLp+qyEcv4CB3&#10;xtRHMteQaelKeK+zCNIUCcrIFFL2Xmn3l2q9Y4UyfvMXlU+4We5z71fHtW+q7a4dBCY443LUQzX3&#10;tprzBXp+4GeL+iwLgE3HjrYDv3Zg0g44DCK2n0AHfxMI2ASJMCokiBoJok4iXVxbp42hNNMOsSZU&#10;1t49Kn7oce7tbOXfdp98uzin6gpFWqoUqC9VoIp6XkEdLO5UALXRXdOhrtpO+WzNkWVEsKzR+dS1&#10;omKFS3k/QYxts6xiUyvWhYUq/mS7Ot74Uq61n8n95FvquOtZlc1apYwbFypnwWo1rkVtoM6jefmA&#10;Pke+rCzqAMo+M09BVEYYaIT3oDZ2EXDZIPt+AoFdBF3rE+T9eBtK72MVPPqEMu9eoKQlU7R/5kRn&#10;zDJt+kJlT6G9TbpVxdNo77PuVtGs1cpdepuKV9+h+lWr1bV0hQIEI80Tb1bTX/6oxnPPUO0Zp6j8&#10;9PFKHj9eu396ppJnzlK0nHYZ4NpC3JeobXPLeTiLCS0fFkHmfziI/r8OEEuo6PTuAJAum+lqCwot&#10;tbvNgJ3Ac2MAiCVUND8NPP4tQBAMBpCycWpP+auWo8ouGjNfF0+4VRedskK/GrFYC28G8n53DCCv&#10;Pb5ZZ46epMsmLNVlJzygC4+9XVf+5iJl7/irwhVAIJcv/+8AxLqwOk78DkBsZsDlWN8q9P8uQLip&#10;vr9zfJSjpTKxG/7tleiR7jeIgt9TuARnvGaeCq8+U3lnnqbOP/xRXTdOUsOkaSqYPE1ly1ao9YGn&#10;FFpDYX5KpLOOiPhLJO5Xu9Tz+Vb5P94AIIgGqdC+51+jXF9Ux30PqXbFSpUuWqCcWTOVMmW6UqbN&#10;Vemt96r5idfk+QBHsoVGtzeNyDpXgbg89RwoUE9imbxETN79NIoDWDKVnygvuj9Bgfe+VPvf16hm&#10;xaMqm3evcufcqeT5q1XzHNeTRuNAcUSy6p0ZLcrFiTiGIsm3boQaRQts/KNOwWKi5CIacQHOrrBZ&#10;fhqvu7YBq5enmEZdxudt2l1BuVo3rteBO+/U5hlzVfDI0wrupNJb+hPLQteBc+hsk8/dpbDjlHA2&#10;OCFnZhKwsGPM7LnY8/Ye6+7qcXvksumkHUGF6v0K1aJaLAUGUXywmei2lXOrJgLdsVlxdy5R2mOr&#10;FEz4Eqe6BduEysAh4/QDzl4eNii9B+XQNw12i2xbWGXRGFPXo0Q+IjqeqazfnaPci3+rlD+dr4Z7&#10;FxPhI6ttrCTlK8e5h/K24YQ2O8ohaGnYK8qIILkPXJM54SDgCNZ3c76okDqccW0HZkcACkSidUTn&#10;tkDTgFOFKixIdNaUmAoJZO9DEcY5kxeUSB1Kp+wBRXDz+wpvo16lUR9yDBpbFUzbpFD+LnkshYqt&#10;PM9DWdgYjXVpoYq8n76lOpxb6YlTVHTKfNX9crXqj7tDdaNWqeTEO5R8zt0qWEQd+xS1WtELhTbL&#10;rAygrcxQesGODsoK5WfQQAXGMurGyikA7D0oSC9lFHEbaHD6nVhNtbo2bVTO3fcqaeoc5d5+r9xb&#10;OKeqKsBaq56aKgWrCFiqLctum0IllGFpGz6hRd7qJgw1XAkkynhPMXWxBMdKXfOV18tbzmuYbEfM&#10;PACSVqTSRwicFt1JXV+lhkV3q3nZg+p66g0FNuF004uo50UozhKFMsqwSu5btVxxZaiOalmqE0uJ&#10;ojTazw4CgTe/VNtDL6lmyT3KmYZymTRF8XNmKWnFIhXed6sqnrhPra+ukefdj+SnbUY+5bq+2Cdt&#10;SiTos/RCBH+bd/PcBvneelftwLNp/i1qwU90/u1GBSdPVf0VlyrtrJ8ra+rf1PHpawrVZCvqrZTP&#10;U6ZghKDCUh+FaKch6paTUBE/YqlMLOvF/20F4gDEgvPY/uixFem2FuS7AEF9/EcA4XHJCPny/qr7&#10;J16lC0fPBSBLdcFJy3TW2Ns09S+Py9PTFgPIU3d9giyxzUOW6JLj7tZFvOGGCy5WeeLVihpAbBGh&#10;jYH8h11YEVMgfQDpXYWuvp0Iu/+MXc3fJruu54b0dWFZIsVYKveIk77YslD2ZuG1rqvwM0imFxSJ&#10;vqqIcLB6i78pCL0nQj2k5CfyRT9Tqz5UUDim0CZA8r5qnl2i9Jv/qKaFCxR65Dm13/mkWqauhGNz&#10;Vf+n6UQl85V79/1q+/Aj+TZvU8/mPfJvQop+RQX7LFX+zaXq2V6p8FYqykYq8Jdxin60BVn8kVqe&#10;eE41qJicWXOUOHGq0mcvVNm9j6nj9U8VsYp6gM/EI3X3EZHtKXFSNviTaRBp2UTEWU5Xle0qGLU+&#10;4/RCHFAezg8ZnlGA8yxRIKdagTwaJvY1QPKAh5lNnSxEkRTRSFEhtgI9UtGsYCVKorI1trmUNfjq&#10;ToVwju6qFgVriQYbAEpVhdo37lLJqseVcdNiGjXX//FmhSuBkp/3Bjvk7e5QoKuTSofDsVxZBhJU&#10;ibMY0RxUp89J992FivG5gU8T0XFdWOGWiDq7Aup298hr61FsMLrZurSImju71IkaqSor1roP39KX&#10;a59RzU5ztDQ8nLLiP5OS+Nsi9hSbLotDzrbZVjjePJxwzgZFDSKZwITIP7D9PXk24Fh3vstzqLZs&#10;XstYL9uMycYpgraLYM4BeWqrVFhar+37MrQrsVA5pd0E0wF1wAZfayi2n4kln7SNkmoAZ5UBpdtJ&#10;1xGsaVWkhvtby70vw3kVJAF14JGRwPcn4NjiFEnbj5LAadgaFNtp0dLC56M08rbIl09AUrhNLs7P&#10;l48aKTzAueIwE/Yr/PHnarnnUaX/ZbIKfzpX7mMfUfvYB9Uy4UHVnHKvak69S3WnrFb18SuVc9xi&#10;Zf/2TlUt/0Dh/dQXG3OydPoNDQCiQ34s1G6LRYF9K2qlBWvzKNxu03G5DsARtVlylGmwpFRV732k&#10;uMXLlUAgUfjgY3Lv4bxqqFP1OPwa6klFg1OPIhUotSqAW9EjP499tc38zf2woMTgwDFS2Sh/dSNq&#10;pFXB8nZAAniLuJ/FlH0p34EKCRaUKFJYSNBDGyrI4LMx85aXy2vfQSCkPL7PZmslVziLZ5XG+aTx&#10;W0n1Cu1KU9P77ynzgQcUN3+RkmYtUO7CZWq4+wG1vbRGPZ/inLetk/YQ/e+mnHaXAwmgs6McoBfJ&#10;s4N2tQulsBt4bNwmz+tvquSBR5U4a5H23zBVBaiUhiWr5XlsjSJPvKiquYuUPm2K2t58kXuK6lAN&#10;fqdWPlXhZzhfEXSJtqdKjOuSvSeL5wkgZTOUCC4COwAIAUPgYIDYVhOWsw8f5gDEsom/dBBALFWT&#10;9bYYQPB9BhDbE+mfAcRSQDkZea/lMUG5A5Df9yoQ/O0/KBDzzf8CIDXfBQjH4uGU3V/0xNyrdP7I&#10;WboIgJx7wmKdM/523XzFI3IRsDgAefDW1/XzkTN03olIlAkrde6IW7TgT79TQ8rv+bJf47jGUuj8&#10;wH+oQCLd4xTtnsCFnYbZakgbA+lVILYPSG8eLGdXrR5uQh9APLFMvBFbtt+bSDEKjTs7HlZx/eNK&#10;qXtRu2te1/byV7Sn6BmlljymgqonVd78mip7vlRzdKvc2iSPNigsIjwRBfj3qv3A60q45SZlTJqs&#10;0FOvwRwa+xvx8j29XpV3PY3UNQDcpJp589X92DOKfkpEjCzWV2lq35Cu1u15cm3KU2g9Tn4dknU9&#10;thnnz/PalaHgriT1fLZVzURThbfco7Tr56hg6i2quZ1zX/s2EY+lwcgiik6XLwN1klQtfwoRjEVW&#10;SVU4H4CQWonDLFcwp0Ke/Aq5CgEN6sFbRBRYaKrD4EGFzaVB5dq4h6kNGmkRUXMhUbMdabi2G5zK&#10;zHCGZeYAAEcV0WJNk3z1OHQausxq7fUG+RKyVPLim9qzYKn2Llis6rWvypMQh1MigvTxnm5+oxWz&#10;hWSNgKLVT4MKyN9oq5N71Bxuxk/xvXURvpdbzil627rV46uW21UCNJqpvDSvxrD+ntSmqz/K15lv&#10;pOj0l/fr8pf3avkbO7Vp8z51GEQKgEAqDcwgkgAMkvkbVRJBffhygAhKxLL3yqL+lD0KFKYpYI7I&#10;NmfKxnEkb1YkGYedtBOFAPyLS1WfU6rn0+p19md5OvapPRr/ZLx+vSZPV75frfv2tCm+Jqhu8wXl&#10;3LNirrfSj4N0oUraAa7tA28RN9ff6KXutyhkySP3cK552YrkZhB84izyUinbA6iT3bLdDD3ptnBw&#10;O+rHphajZoGJ8qkDiXsU/mKTXM9+pNaFz6vs4jsAx1JVnbpSDSffp+YTH1PDiY+o6rgHVXXCg6qd&#10;8JDqjuP543CS4x9U49j7VT5utUouelSu51CO5QEFALqnvUU+7nPY1oa0cJ4NQZSTzcwKxODfQ9nV&#10;lsm1e4vKHn9UGbPnKXHeElW9QbBFsOKk/rcuuxrqlGV0rsbx9wG1GhjYBlJVgKShXe5mq0eUKYpE&#10;JVbv+FwxQUZZtwObAM8H7X4V8buFAKykW4GyNkeR+MsJeCqqcUpFCuUStRfko8yaFcgFbrn8Tk4j&#10;qo52UITjz6Nt7d2jjlffUPWS21R4E4pz2kLl3nafatYSOGzZr0A8iiCZdpgEUG1Bro1N7siWD4D4&#10;N+HQNxG0EQB6dhCMxRUpsmGXWh55VDVTrlP5tVcojfae/+Tzan/vY0Utl93GePU88b4Kr16gomX3&#10;y1uQo5BQeLaVgbg3TmqTVrnC1arrzFFJQ7yy6nYosWKd9pZ9qn2VX2l37XqlNGxUSctGRDvlbnuD&#10;+AGb5eYDINHAh4oE3+NoAMEXBfoAYl3yltL9MfygpXS3tE0oEUsm6wDEcgMaQG7Bp87FpuNDLR8W&#10;AbiTVPGv2EEKxBkysMDdAnhLZzIWn3wMr+GvDSBt5rfx1ZbOpA8gVTGAREvx97Z1R9EJChVdpFfu&#10;uELnjZqpCyYs1/mnLNVvxy/QVeesVmtlIAaQuxa8pF+MmqPzJqzQRScvByALtPSq36slDYdffAaF&#10;abOwAMb/ECBRlwGEi3Q2QOkFiO0D0jOVmzQLOxggJtu4ef6HVF17r554/Q+65bk/acaaKZr60nTN&#10;evZ6LXvuKi1/8nKtegmZ9cF8PbP+Nn26/wGlVFLpPBsACQARIIikKVS9SwVP3aED1/9FTXdD+A9x&#10;OOtMZfCez2nsL7+r8pX3Kf2qmSqlAnU+9Jq6kLhe5K77UyrrulQFN1ChNlIRtyJhAUhwe4ECO/MV&#10;2J2r4IEcRajQ2pdGxd2j7udfV8myO5Q2dbaSZsyT9S971tmsoCyURYUzEyWSUEo0SQOwvEA2zdFW&#10;7iLbQyk0oox6IukGrJHGRcMqaFKgmMZb2ozxGAtjUUwlNNhiGrM16FLMAOKs/QAg1bZ7YCORNFEi&#10;DtFfR6RqeYyqmylHvH01Vs935Raq8f2PlXb7au2fs1D5y+9Tx7ufE0Vzftbl4ekiIiLi9XbL29WF&#10;usBZAIogzitUz/dVEPFWRPg9t0I4mUhrJQqlWVU9Eb2U36YLPk/RES9t0SHP7dCPXkrFcnT0y3ka&#10;/WycLnp+m+5+b6fi43PkLiMiBQzeDKL0jH2AF9hb9l7rBkpFXdh4SM5eZ71F0JlhRdRv4wk47Wjm&#10;TnUXpaiqplx7ua5HDuTqT69v1MC1O9Xv1VT94JVC/eiFYvV7Nl/9Xszg8S6d82mSPivtUohbqBKc&#10;XjWRtiUMtL2+bUZbuQ2qR+RNalLJ3Z8o6/LbVHLtnep8EkewkTqB0ux88zOFbNFpFk4Lp6OsFGe8&#10;S/mAza5j+wZ1PPOsCiYvVN7lM1Vw5kyVT5ij5uNvVdeYVQqMuVe+sQQbYx5Qx3EPqe2Eh9Vy4sNq&#10;6rWGEx9S0/EPqRVrw2rG3KXMCbepauH7ROrUjU6g19mmgK0R6eJCbAJDByCpcwGzEtW+/anSUcr7&#10;Zs9S2l23q2vD51wXDtcURwNl5+w0SBkbSP6txQKQqHV5Epw4da6I+1MCACqpE7Wtam9qVGtzvdN9&#10;Gq4gUCnC8qwOAx2CnkgBdZD66iltVxcBUTDXJoZUK1jEuRDQRJNy1fP2OjXc9rAybp6tfTNnKOOR&#10;1Wp//00UBiqJ15XCuScWKZhYIi9tyBdXCthLFN1N26Q9hoCIf2+WPHszaaPpin4er7a7XlTGlIVK&#10;mDJDdfffrejbb9COcfDb8QPASF/sVsXyh7Tv+tlqePdj7h/tw1K+qEtdkRbV9pQpqXSfPt/3vl74&#10;/HHd/9oqLX9hoRY9N1tznsUfPTdd056brDlrZmj+0zfrxU9vVae3FyC2oNlnyV0BFRAJB213QgOI&#10;zcDqA8gLvQB5nLb2CPYQPrAPINYbswI7CCCuGZgBxBLR4ke/BkjvGEjXBTw2v2tDCLacAjAAkEi3&#10;5cP6NkCi9f8KIBMULj5fb913hc4fM0vnn7QiBpDj5ulPv7lddfkeAEKgsnTyE/rV6Hk67+SVMYCM&#10;XKDbcLRtmSiQYgCQP55oAmD8p11Y/xIgv+P5/yZAoLDP/4I2JyzTjIcv0ZSXpunmVxZpMjbjpZma&#10;v2ay5r84WTMpvOlPT9Hcp6drwQvTdMdb8/Ve/GME7Z/yeaI/Ean60tW45XntnP4H1S2gEN7/QJGv&#10;tiryJZD5hNc/Iap8J0VNK17QvmtnavfChWp9CblpU3mBTWhDijzbstS1PUeuXQXyWGUFItqWJw/O&#10;qjkpQ50JRKPWV5uEXN6VqMi63Wp87l2lz1qluOtuUcH8e9T17KuKWMXNyUdNAKHsAiJXYGK5glAm&#10;wikokYgnhYadRgO1Ofb5RMTFLURyTfJU1mM18lahZKqrFLId4Mo6FbUo2oxIMErE6ESPtuUo4LAB&#10;7QAKxNfYjnpoxem3KFrH53CU0Sp+0xymLU7jO0NxSWp99jVlLlyhrVPmKPP+R9W1EUVXiAKz3FG2&#10;1sNLpNnJZy11fKWl+MaBtLVRIetiUGrxq7A2rCVbKjX4uTj1W7tL/d7dqe+/nagfv1WgQ14tUb83&#10;KtTvnXIdujZLw56O16UvZWjlxzn6KD5VGVlZqkuIl2cPjdCm7dqUXwASTPlCXclfyp9l035t74iH&#10;VPH2A2qP+0S+8hQVV+brxb0H9LuXP9aQRz7QIU9sUL8X9mLx+uGruTqE3+v3Pr/9SZ76fZ7Gea3X&#10;uW/v1Lpij1zNUe5dq3yV1Sg2lCH3SsVueV/LUuEfXlD6iSiGk+5QCUq96pQlajv/XtVedKeSzpit&#10;yumPq/q+t9TwxLv4CZwGgUTH55tUcu9DBC2TtfXSvyrxj9OUdN5Upf5iinJPnqWS8fNUc+xSNYxd&#10;rtaxq9Q6+g7Vj7xNdcdyPOEuVZ+ITbhHdafcq4ZT71f9yfeq/qT71H7SI6o54X6ljL1F+Vc/rp6v&#10;qG82c8xDmXdQHwqSVP/h2yq463HtmrFc222iyPsfUceok9UVlDXBSh2Ou4FApKFR4TrqmilSW3X+&#10;78z2mbENo8oACGosUkUdqOlAqRGU8HqglgCnpp57Vy0fiidcXU7dJJAosfE6PpdNnaMuh7KoK7lu&#10;uUv9BHacS0W2gvt2qfHJ51QwZ4UyJy9W6a33q/sNnG1cstP1FcrPVzAtW6HEbJ5DacQR2MSVK7Kv&#10;hOCtSJ74fHUn5MpFEOffm6FIXKai+5LkfuF1Ff9tmiqum6nmh54lEEQl7sqSd3OmfFv2okq2K/L2&#10;JhXeuETJUxarOyleUcDhkVdt0WZlVcTr9U1rdOc792jecws17fEZmvH0LM1+fq5mvjhX016arakv&#10;z9K0V+dq1qtzeM8ULX7qRu3NeVWhaJwiAeqvpVTyAW2fAeTD/+8ApPBERUov0IePXKWLjp37DUCO&#10;n68rfrVCJSmt6mdzwmf99T6dMWaRzj/5dl2ETDlv1ELdM/ladeX+WdFCTqAAgBT9bwDkv6tA7lak&#10;5z5u9nPq8LylJz+boelrpuuvL92iG9++Wze9sUpTXluq6WsXavrL8zVtDVBZu0IzXl2mSS/O0sTn&#10;JmruSzfplZ33qKDxU4XCcYAEZ1/4oVIXX6n0qX9V+MPPFP48VZH3AMGHVPwP8+QDEj2fb1bZklVK&#10;/csUlS99MDYItyNV3m1J6tyTqQ5Uh2sX6mN7kaLWx7qnQB3JhU7enh5LX2JTeA/QsG1NyD6+ez9S&#10;+oMDar7zJdUSCeXcNFVZt9+hji+pWHlErSXAI6cczlUQvSL1s5sVye1SJK+byA2HbZu4FFnUR3Rf&#10;ilIpr1agqlKBGhooSiKEEzcLV7UTPSO5nc2kgEqdHflsnTl3Gnkzzr65TaEm3tfIc404AuvaAiqR&#10;OqJEcyYtOItmoFJaoNYdO1T69PNKmLdMe+cuVe7fH1PzJ0Tc6ak4LYtgXVJrp9q9Vap3FyrcXEME&#10;HFJCnldXfZCrwx5P0g+er9Jh7zSq39sF6vdWsb73FuB4qwp4YO/x+F1UwStZ6vdMggY+sk7nP/Ky&#10;Fjy1Vq+/+Lr2EbknPXS3yl58QC1frlX9trdVFfeZ3FVE9/WZqtv1gfa98Yiy170pj+3T4urS9qJK&#10;PRlfoFXJdZp5oEE3bSrXxW9na8hz+wDGAfX7IF39Ps3lt9N0BNb/8S36zWtJ2lgTxplalwyRfEun&#10;fHmVKrr7QwKxO9Uy4G71HPes2k99Ri3HPYhSuFOVIxarYOxCpU1YoPTzb1fetCfV+tSXCq236d4Z&#10;6vpip6rf+1QNn6+Ta38qDrxS3gPF6nxnr5of+0qN93+p5nvWqWrphyq/+WWVX0HAc+49yvoNyvUX&#10;y5V66hJln7Zc+ScvU9lJy1V7yu1q/hnQOvE+NR57n3pOeUQlx69U/kU8XrNTbV/uVMKD9ylu8TRl&#10;LJ6pqkefVvdO6nxtjTwtBB1tzU6Zq9zqkYHfAgvqkylSlKntYPlvzVRIdatTR0JNbXK3tquzrQPw&#10;2tbJvXDJJ8CwsQweh6mXPgITDxa0wfYSXkdlWzAkgK3EKnV/9L5y712i+InXKX/+AnW9jOPdiyIo&#10;oM2UALss2kRcmULJperILFRHCjBJLVc0kdf2lNC2ihU6kC836rUtKYs2iOpIyVXwq90qnrtCGVf+&#10;TW1/v0+yKbhbUbO07cDGMrk2ESBsTpXvzU+UcN0cFSy/n3Pi+0BHg9r0We1+3bX+SS19YTkKY74m&#10;Pz9LU9fM14w3FmkaNvGVeboJu/m1+ZqI3fwGPujVeVr4zCS9s/Mh+ZSuYGgfsEAlB3oBYhl5/7+k&#10;QApsC/ML9cUz1+mS4+cBkFsdgJx9wkJd8rOlytpTrX5BV0CT/rBaZ45dogtOvkMXTlih80Yv0gMz&#10;bpS78C9IztMh0bj/xwAiABJ2/10h/xoVNLykFW+iQF5eqGteu0NXv3anrnv1dk16ZZkDkZnAZMrr&#10;K3Tzq0sp2EWa9MZ8TXl1uiY/d51ueWmi3tp2n8pbNlNJ8uVr3aqM26Yq55opClp++y8KCRDyiLQB&#10;wRYKfz1y+bMD8jz7ljImzlHi1IVyvU0l2J2OekiTb3umvCgQ784irFjhnVS+XaWKUKmDewsVICoK&#10;JBQrEI+s3k9jsE1ykm06I++L36ce1E/F8nuUe/N85c64VTWPvSjfDpRSKQ2mvEKhsnJ5yuuQ+jS+&#10;YiJ9S9PeN2Bu3QI8J5smWR5TAaEqVAUWQHEEiAaD9QaHDioIjqG+13gcBRwWWdtiuajtk94EeHhf&#10;kNfCre7YToW2TsQG3BtxBB04htYGhcsKVLNji7KffUGJ85Yrb+oSFd9ynypfflvtCXsUbMyjTHl/&#10;d1A7sjt14ZsA4Tki/LfqdPjaFh3+fLP6vdaG1QKLfPV7OU0/fD5OQ5/eqeOe3qbTX9+t33yVoj/u&#10;zNIqwPtuYroKcSCdxYVqTdgud8ZORWuzFG3HedjUU2cP1jAWkULIaE8P9cYlJ3cXT6MlaMScPtbE&#10;WzglvV7aqht3F2n8W3t1+LM71P/FRB3zSo4GvJitHz2boYs+yFRmLYqvNqDo++mqvfEppUxYqJoJ&#10;98p14pPqHP+4mmwcAnjs+8Vtivv9w8qf85YaX0lUKIFrb+CHe/hB2zI2yHc4u33y43Y2ttmEPTTj&#10;FB3zY1yGs6ebjVnkdSqcXC839aj5w3TVPbFVdUveUcmVjyrr17cq/7RbVPpT6sopq9Uy/k55j71f&#10;/nF/V9Nxdyubhh1/MZH7g2vVvslmrCVzHWWcE0CvR20QJHgIKvxcX6jGhXO3bituiu3nYcFGX/3o&#10;M/7+rkUauxRsccnf0i0f5m2NPQ4ZXKwLzMBUiKotbEEZezAuDmVsA+nOPjW1wKM4Xz3bt6j8kcdV&#10;PnmO6m6YrtrVqKqvPle4MI3zK5S/vETRXJt1RVuIJ7BKqJI/rVbdOXXUg2q5E0vlT6CtxVsXsGV0&#10;yEGFZCqQiMI6kCXPix8r5W9zlLVguXyb1imQQv3cj+K32V6foWi+KlB0e7lcL3yq7ddMVtbTz+KH&#10;WhRUp9JbUvToluc0+YWFuvkljKB0yisLNBU43Lx2lia9Pk+T316km99cpBsNJG8sxs8swZYCmRl6&#10;+P2lqnHvkTecKK+zDxFK2QbR/fiOwCcoEhsH+QBoABBnEeH/ewESNeFQcaE2vHiTLjsBgEwwgCzR&#10;OScs0oWnLlLyllL1C7j8mvj7O3XWuFsByJ26EJliCuSRuZPlKkCBFAEQm4VVxI/8dwBiG5m4f/pf&#10;A8RSufcBpGc+toTHsSm8zr7Atg+6mwjC/QgK4g2tT75LM5+9UZNfv1XXvnY7BXmnJr68WDOQkrPX&#10;ztXU1+Y5hTzpjdhxMjadCGH6CzM15eEbddsri7Ql412cCw7PX6SqB+5V9u8nyfPMx/JsjlfL1kR5&#10;tiCBP8tQ+DNUxKZ9RC+blLfyHu26boZanrS+2AzxJVTCbPXszlPHgRKFdlPhN9t6ECr9ngoqNBU0&#10;vkRdVPbu1DIn46iPYyCtUMGcHIVskDC/SOHtcWp/+g3lzlsFqOYpZ/kqNXz4nry290R1MYULdCqI&#10;tgoAj63yza1BkTTSSIkESwFARZeiNeYIAEhNs5PCPdQARIgQg4DC9kSPwYP32NHMpqxanixnwZyt&#10;vAYczT0KNnlQJ7F9H4IGF1tIVwtAbLzEsvvaugh+R4WVcm/bq4qXXlPy6lXKmjVPBTcvVuVjn2j9&#10;+mL9Bsf8vZfy9L03G9RvTYkOezVH338mVYc8m60frEnXoLdTdN6mTC3ZX6hXU6u1E4dT0OVTRSQq&#10;iwFxxY5fjf0zL8u59u0IaX2u+GnHAZt/7js6xmu2V2mI6DZs+LAXURV47SD/NahY+qeEBo8e2FOq&#10;s19N0FFPHNBhrxTr+6836IdP79cTQD6Y6FX7pc+pdcQtcp+wSk0n3akSVEj6T+9Qxi9XqnzGa6p7&#10;N0UeHL5zavYz/LPvD3J+XmqXJU53O2kwOKeD/1mCpdj/Het7YFyxd9rR+WfPcxmybrU8N0q3Ut0v&#10;ElVf/4gKfrlUZaiS6mNXqnPMvfKOelDucQ+qbMIdaln0HkEKZWbTkStwvlXUn1IgUkXAUAXdcOrh&#10;Wi8Bhlv+ZhvLaqeuoFgJIiygiDZRJyxfmi2wpO441huIBFrc8to0bZvlVc9FV3KCZby/0k2dot5Q&#10;tzpROK7WbpQNZVXL85Ymp7IJh5+uhtfeVvaKFdo35QbU91x1fPKilJTE9VXjsFDdWSiNdIKuTIKw&#10;bKBhKeHTqhUGHtG0RidfXCi1Tr40lEtiEe2pSEHL4mBqPw6lvyddTfe+qILfz1LD3c8oFJ+mzsxc&#10;te9Pl3dHWmxm5JYE2miSOp96XXuun66K11/nXnepJlqttRnvadFbt2n6k3M0/7lFmv3KUt34+mJ8&#10;yCJNR22YbzF/Mul1FMfrCzUFcEx77RZNXXsLwFmguc/N1N7ctyjDHPUEgZbtix4yBWKZwW0QPaZA&#10;YgDBjwRsEN2m8f5zgHwziP4vAGLbgP8rgHTbIPr/UIEUHado2bna/PLNuvT4uboAgFxw2jKde9It&#10;wGSR4jYUAJAuv2763Wr95ljoMmG1LjIFAkAenTcFgPxJ0WIgkA8sioHF/2kF8q8A4kKJdN2LL3he&#10;DW3P6tlPp2v6czdrMkpj4msrNXnNQi18db7mrp2mGa9NBhjTKGyAQYFPfZUogUhixstLNX/tSk19&#10;bJ4WPLlQ7218Qa0+nHioWo1rn9CBK/+i1qefUnDzDnnWW8ZdKsE6KvO2JEBB9LIzUfUPEn1fTdR0&#10;x/OAJQ2QZMpDxexMKpJ7DypjZ6migCS0r1K+OJwsMtuVXC435k0tVQCLpFcoklGlQFIxR9wlztiB&#10;gy2a2rpFlY88otSZs5U7ZYYaVt8rz3sf0IBoZFXAqbmORlorb3W9ghUtqBKcRDGNtBRHb10E1hWB&#10;0w83xgDit24qcwpOag4aej2hbt1BZpl5nb0dzEx54FyazXxAyEfFwo3X8P1VvBcHZE4pDEzCfK9t&#10;YiQXMKrmHsbFyftFip6//3Od9MBX6vdGuvq9XYzKyNVhL+7TEe9v1s8+26kFe4u1prxDuzuDArPi&#10;jBy///U/2ywpHHWeM2dqaeyoELj+bjDSg1sOOb7a2TmON9nmSsFoWKEobjriVyTSg3928zmOuPFo&#10;L0BCuPKwASjCLxpg+GevvFXYrpOe2aVDXkQpvVujQ97J0h/X7tbWa99T3Tgc888eVOPJK1U79hal&#10;Ef2nL35J3bbK2fbEsK8xkNkpOicb6cWUnz89PHJxtPP4GgnOP+NCHyzM7FrN7OsOPnPnHgCbiL3Z&#10;zH7L3lRG+e4ulvedRFUtflc55zyo8tF3yD3yQfWMe0R54+5Q2U1vS/sps1o+UN6osKnSGiBQTVlW&#10;UG6l5tSBUnO32l1dFCPl2kzAYOCw/WJsTRDqInb8xqIt1IlGyqAGAFXxXdUoPgNF78LLQBPKxLID&#10;t/J3bbWCqUlq/fhj5T3wd+2es0B7l9yq6rVr5U8kKLNU+lVF8tc1q6eyW+F86nA6QUoK9RhIRDJq&#10;FciqlSenSj05th8OingPFletSGatXGlFBGV58iWkSolZ0o4UFd/6sFJuWCT/C5btIFe+A/nq2omi&#10;2VYu/0brbrZUJ3EqffRebb/xz2r50lZTu1TWnqP7tzypq1+ao7+9OFez1i7RvJcWay42k+B01svA&#10;5OUFmrl2gabhZ6ZgUw0ga+Zpzqu3aN6LBKiPz9TaTY+rJ5RGFTY7oEhoO7DY0AsQW0ho1gsRByD/&#10;b1UgwKMYiBSOU6Tst9r6ykRdduJcnXfiUl1w6lIAshhWLO4FSJtfN1x6h84cu6wXICt7AWIK5I8A&#10;BAjk8wP/KwD5LwbR/6UCMYigQmyOdPBFAvGHteKlazTtxRma/uYKTYT+c9bO0+w1kzX71Uma9eo0&#10;TX91tqYhPae/tkzT1i4nQliKQrlNs15crtnP36opD83Wg2+tVmU7EYlK1bDhOe2lUrU9+JgznS+w&#10;OUtdmwvUuD5ewd3J1IHdVNJ0udZ8pgNAJG/xg05XVjQ+X+7tiXJTYb1xRViJvPEV+v9x9xYAVl/n&#10;ujeV03PvOefeUzs9beMJEWLV1GJE602bthFgGBgfBrdAAgkaIrjMwMAMDsFCEtxhkGHc3d1tz57t&#10;ez/f86y9BwihaZqk9/vuN8nLf/vf1np/77PkXfbz1bQqOM9rnY8K+DTUMKWY4S9VxDlK+RRWFEZW&#10;7kzCRYvwlBbBXUJnXM7PXUyFI2ELGgiQjMhoHA+nHH/jTXR8sA++nFz4qmoYIRIW6s+op0PRhK1K&#10;Wm2zMa8WkGrthIvmbaVTUPbdZlb4RjoPAUOmdUH0nODQWhDGFC1qDWzlV2pywtdIp9xIZ0HAOFvo&#10;cBiB2hmNOgglJx2OhnN66mrh6LLiYIUVP48/iy+tPI9/XZeNWzfk40978zArvRzrOzqR7daiqgH3&#10;aac37KO5FZ876WpdfM9NIPA1NUtd8sw8BprTuGOvaenh0fmdKj/CGJpYsFAEWAijHj7n8fGXXPzP&#10;y28q2NcufR7u2UeY8tMuXxu8nh64HXLvwNbSDty15hwGrE/BgJ2p+N6CXdj+dCwab52Fyjsn4dQ9&#10;YSj5wxwGj3Q+rQEFZOPROJ3wUvF4PTxu/uf0aQ0JvsZj8vGx0VA+nbFZidwAod8EL36Kx3rZdMT6&#10;JZl+qY8mdPrNzTN08DWpGz9H9BtaIdKRVIeW6ftR85PXUfudl9B9xxsov2EWmn6/Ec5TLA/1mtTZ&#10;CxeVpkdNTVV01JUEP5Wr1st3U32qWcqUE0FCpgXHrmFo5hXj73mb7PDyubujHW41cXbxNzWEWAMq&#10;zpWgdet+lL06DSlRw3AhagTKlr6J3uOH4S3RIIxmll3eB6U+KWmFvYL3rpJarYwAKuyERx3tmaob&#10;hEWG0sFXwpbHOkQlYpIwsl55LhA8yTmwJVNVUGG4Tibj4uiXkTpiMhw7jpuRXPZTWbAey4XzpOBR&#10;BN8h1qv9GSh99XXsiXgOjec286q34kzZcUyLn4Khb4cgKH4MhiaOo7oYx8BzLCJjx2LMSpkfJhGr&#10;xyKUnxlBvxKeOBZh8aMxhs8jF4Xg1cQpKG7VYJ089NlPsVwkERRH4HNdCZCdlwBiJhL+fx0ghTcR&#10;ID/D0YQgPH1nNB66fTwe+RBAigiQDgdefKpfgcy4CiC/4U2+hz9EUJR863MAyD+uQLSUrdf2Fuvi&#10;Qv4mLyi3asradGQcgpcMoQqZiBfjxlN5jGc0wOghPpQRRCQlJ6OF+HG0SXxvKoEyEcGrGTXEUoIS&#10;NsM2skAsDsGERcNxoXoPb3wluo6/g9Tnh6FyEmFFqWs/dBE9h7LQcyATHiVkO5hiZrH2bT+I48Oi&#10;kRQ5Fa4PGE2dzoHnDAtssiKiYrjPlcN3ttJv5xhrX6B6IDx8GQWU4qxEF2u5ZZTFCuLNJAwo1ZW2&#10;BISJL7eclYsKpakJvvpy2HMp/fe8h5LZbyNn5ARkBY9F/rRZqN2wAda0U1QkBbwHTXT4rOBSGrUt&#10;8NKxe9tYGduVZZavt9PtKleSss2aCWg0gUKmpVy1upgxQkWOwkwYpAtjNOlS3qUrzK2+kzo6DHWo&#10;qums2YsT5Q78ZCOd8JKT+I+VWRi6t5zBpMskgWUtDYTa9PhaItdGB6UEf8qjZafaoeNU1G0xjlKQ&#10;8QPAqA9JDSoSbfqjdDlev0tWnO8kNuzGBBN9X87XrZ1qv/0cclEd0NFb6NAt/M+tnhE3z7dP7hrY&#10;VN6JW1bux4Dl7+Cny3bjcPRu5N82CUUPTUXx/M1wakIcj8HBo3BQ5Xg9RB4hIa1h52s6DrphPhZC&#10;/BDQUcr0SGfzYZNW+bD5dCRenbOO3o8Ss5J5YD8On4uQ4jXlxWjlux38FN04v8MTlbCio6yNXIu8&#10;Oyeg46YZaL3xNWQOjWdAw2Nn8dIyx76mFt7PBjjbtV6MXieSK3gvGqg+BQnNXFc6FM10V4YBvuZR&#10;Shs+9up1s9Qt76GZXEpgtLEc1xTCeuEkKjauQ+orryIzcgIyQsehdsEi9O6j8yxiUNRIld1EINQ1&#10;0iE1ESRqfu2Gmwraq6bY4lY4S1vQV9YEW0kjXAWsG6ZO1BIi/C7Nmybja2msUxf4m6m03BJ07zuC&#10;Y5FjcX7cdDj2HqMaKYHrNAO500Xoo8pvPZkKpxItHs5EecwCXHguCpY8Zc9twea8nQiJY5C5OBzR&#10;KwgFPlaT1JBEgiRBA3LGYFTsGMSsmkCATKQaYTBKnyK4jFw3BmFrqUqWhyBmWSjeTd/I+1HCO5IG&#10;j+M0y+wZguEgbyevgRa3MxMJ/Srk/xqAFAkgP8WRdUONAnnoDgFkIrcTyIrxBEgxAdLjxLBfzcLP&#10;b3kJjw6aicF3CiAxeHPUsABABgUA8nkokH8QIGY99Llw2ZfCbV/OC0p1YH8bXkccStoSMW3zKDy3&#10;IgpBidMwPOElc3ND14ymjUPImglUHhMZLUzE8PgJlJ1jMDIhGqEbIvh4BIasGYkgfv/5uGCMWToS&#10;WRmCSDu6U07heEgoSqfMAN49woKXx4qQBye3Zp3zQ+copVMY1ZzE2ZiXcG74GNg2spCcpTI4T1l+&#10;lgVbM4VPExxnKhk1VcCbUgZnZjHleD6sBYWwFFXCklNOic7381ixcgmLLEZduYy+CjtYqagcCumg&#10;tcZ5GSOvBkaSTax8+TnoPrwPlbHLkDlhNIEShNKIMBTPeRPV7+yDJTkLvlKCSNGgWV2QpnxVJtU6&#10;t52MiLsY1St1eyfdsdaT0HvKnUSn4c+dROegvEpK6a2mCKV9F5ioPEwSRnWwqh9EQzoJoLR6D361&#10;PRMDVp3FgK1F+MLaVLx4rNBMu5LLNX0RWlOdILDRAXb4nGj3edBNeeCQRJCa0HK5/JyGT6r3gK6F&#10;28B7/SE7P0KU8CU94fHJtOIeD50f9n9ONOCf2KHP9j8Suxw0LaLocfOY3DwnJ89HCwXxI1I2u7Ja&#10;MGzrUbz0/gUUvHUSteM3wptNB6kOeu3S5kOP10W3o7Xq+II6yGleD5Fg2tQCf3oo8zOOO+QOeL78&#10;IB8HTKCQaaH5fgvAw2/8DPejTnifU8fL17QolI0nqg56CRw+9bm1bzWXqfGLL9C51y59HxfvH4vq&#10;m6egYOAMVP5pLcswA4wWJ+ydjeiw1tD/18DZwfLGIMNHZeolJNzKV0Yw+AQHlZv+fGfK5KsFqHp5&#10;zj09VDJVaMlMQcX2LSh/7TXkR0QiLzQUBa9MQWnCMnRdOECnRKWtsiRFq5QwGlKueUllVCglPBYN&#10;CCEsPErHU8TyqnQ7yibNx76iGngLqDLyGFzlEiCZtLRaaGncHk2yTS0kUEqoUIrQs34Hjg+PRObL&#10;c+BLSmOgRpV4WsN3qwlO9UFmwXk+Gb79h5AWPQ5noycwWOP3eS33Hd2PoMUxeD42HFEJEzCKviOK&#10;CiNiDeFAVSF/EUxI6HH46gmIiJ1MnzIJwfQlw9eNw7A1oxC2LgYjFgfhzXdfRZUjA70eBpJeBpku&#10;NV+d5C2k/3C+TxNA1AfyWQBy1UTCSwDRRMJ/EkDUkV7+AA7FP48nB0bgkTsnYrD6QAxAJuKsFIir&#10;x4HgX87Fz26cjsGDpuOxO17DQ9dHYn7kH2AtEUC486JAJ/o/MpHwc+pE9/XNoW9ZQIC8Ba99IeGx&#10;FB7bCvqkbXgvaSpGL/szRsRG4vm1L1F+TiMwdNNVCALGaCGEUUVw/Ci+F8XIIRLBcWGMNggTytWR&#10;CZSlyyMxccUYHDMQscBalI5T4RHIjZkKzwcsDEZ95MK7m5L5/TzgSAE8J7PhIUiyp7yCjOeHo42K&#10;wJHFaCcjx0wqdGt95iRWgnP1cF9U5x/leEY1XNnVsOZUoVezznNYOXLrCQ9WpFxW6HxWMFkuK5hm&#10;nBc2EAiMxsrq4KnkZxjBaY0KMwGsmLL+fBrat+1B4ZtLcP6ll3Fi1GicHTseOfPnoWrtGnTsfw+W&#10;7BS4q6lS2lhJbazIWmBIq9TJaZumJDokpfk260T4t16qEV8nnayaLOr4eoMD3lYqBymdagKvlu91&#10;eFFKSvxpbym+QuXxlYSz+MKWdAyIT8YPdlxEhpsxtJdORM1FdJpW+lF+y/Q5y+Ty1ODjo7P0yQl7&#10;FbtTQRAy3Bt9rxwvPyhnLH9qfLT+4TEaDyrHyg/oKU/h8mf0pweXTR+TmQ/56BDpdIkv2N1OKgm+&#10;qvf5O728Jt1WOj2lRm/RUfDyyLFr7XdeMw9BIbBJVRhZdKWZg6Xp4ZVmOs35fQFE2/7HV1v/e+bz&#10;/J7+9FgHZ8DDAyT8fFYGF10MLKyEuEcT3Syw+/haf48SD7dtfSpyfvE2ygfNR/6tr6DhuXhG5u2w&#10;M5hotzYwpqiBW1ll2xic9DTSnzYT2638DZYPrc5nY/DSynJZWgh7MlX4zr3oWLwSJa/OQdLUKTg6&#10;bjzOTpuOipVx6HifwVNmNqD5HF38bm8XPF0dZpSWW0sDNLDcaGa6ki5W8pgrWWgqWcbLWZaV/r1E&#10;ZZkQ0cqGyplF9QFlmM6mUslkecvmd9Pb4cypRldegZmEi5RytLwZh9S/DEXd63S4ydnwXtRIx2yC&#10;JB32C1lwnEo1nereXceQEjYRSROnUtnns9x1YNOxbQh7myCIZaCZMB4jqDRCCI+w+PGB4NPvO6Q0&#10;grkNXTOe6oMBqeCxVsbvrB2NsLhIqo8ROFu6i4omHzZXCqFOYLmSAgA5wVtCFWIgolFYfnj4lA/r&#10;E3eiaySqRqQKIpNo43iNo2khNAFkCLfPc/sn3surkil+RoD4KBg8NXdj/+rf4VcDJ2DwQAqMeyLw&#10;8O2jKDSm4cLRfAzwWF0I++0C/PT6lwiQKXj89rlUIBGYFfo0LMW/gbdUACGNirmDf/ZM9L/RB+Kz&#10;zSE45lEavs06tJSPV/EmrUVr+yos2vQCwpcNxYsJU/Hcuqnmxo6ktPw4C9HNV+dYnL+TbCQLRBAL&#10;UejyGHyQzOiAxcxbUYzkCdOQHBQN3y5GEsfS4TyUDefBAriOlsJ3oojGiOdMKtreWI7Tfx6Cotfm&#10;wnn0NNypeehL5udSKgiPWkZBlN0XWTmUuiSlEu50rWlQDa/UR77kOiufKo5yXmlbSFOeK8p5d5mM&#10;0Vp5MyHSDC8jfzfNq3H7St9NZeFr4/uNlO4Faeg89D4q4mJRMG8uMidPxumoCMr7GGTNfgWFyxaj&#10;ZeMWdO07CNeFi/Ap9XY5HUkLK3Q33bqFsbhWZFNuKwFETV1NBEGrG44ORqgd/Jyy09b0GNHy6ska&#10;/K8VKfhiQi7+bd0ZfDkhiQBJw80b03HQ4qbvk0PjtfR4jVggJuh81Wglj08nbVDhYNTmoIN3GQct&#10;n+v3oFd74k9r/sYkvyLRPglFYsDNV61SQfqUUQE8VykTr/Cm4+J7/LqTX9MvsNbzPZ6Pmoz0U+af&#10;K/fzOZgBkf9Pv252Y/7V9aLasXehozITHfnHGNydg72jnGxr5zd5zDp2j86Nf/TTLeGHUXrjq2i/&#10;fT7Kbn0J9UPopNKa4LTY4NWEwy4FIozkyzIZwCTDe/oMrO+/j/q18Sh5YwFyZk5n+R+DpFHhyKDa&#10;LX99FhoT4lkHDsOjGffNLAsqL7JuQoLK1dPKe91ihVdJNKlaPQ1U0zQzF6muHb4qKmzCw1fhVyAo&#10;a4a7uBEuBkqeYpZhWVEjnAUNcOfztbwGE2SpM91eWANHcTk8B8+gPHwqMp4Ng2XNdp5TNhwFOehJ&#10;z4DrPJXPmWJ41bF+Lg2WjR/g5IujkfnqQvqqet7VDqw+uhbPvhWCINb5ECoPf6Cppu6/bSGEirYj&#10;1o5D0LrxBAj9BuEyYmEwlr47i3FXNuMLKh9POu8BAeJm0Ok5TYgcp586HOgHeZcWAIhrC4vYJx3G&#10;Sx9oVWuMADKZdgVA+puvlFDR5MK6AiCfgwLxlX0bnto7sHfV0/jVrVPw2K3z8NjdI/HI7RF4YtAM&#10;pCUVYoBq9vjnl+KB6yhLBk2mApmDh2+IxMvDnkZH3u/4IwLIjTT++GcGyKfrRBdAfPZ5VCECyDJW&#10;pFVw9cWyau2kapiDqGXPQ8N6X4yfSBj8fYCMoA1LUGEYZwqDMRakocuiMHb5WKTmHWYttLAiVKP4&#10;9ddx+q/D0LV+O3wpWei8kInWpCzYT9P5UpXgMLdUG47EQ6h+fgLy/jIKbcs2UqFQymYUMIoq9Pd9&#10;pOXDm5IHr5Im5tBpyxRN5VURJDStm1BYB3cJ1UopKxBN6bCVml3mZaXzKlGimo9YITWyxiRObOyE&#10;p7Od/qOJ15bOXVEgnb1pciqklGd01nkkCY0b3kHVmwtRPnMacsdFIz1qJC6OJVymxuDMK2OR/uZM&#10;5C6fh7KEhWg5sJNqg46pywZLrx2dVqtJ1ocWwaMNHvrS9fntGLjqGAbEZuEL64vxxfVUHxuzMSAh&#10;H19fmYx45UaSM7PTuTCCVxOWccIeQs9NR+e20KRQ6LjlmBVha06H8Zr6J+BUP7MZ92+MO6D523+c&#10;VBZqQjOv83FHeR4Oxy3A8XVvIO/Eeyxj1Eg8DB22+Z5gaJqXzAv8+zyP8bLpV68087rZN9WHvRvW&#10;yhz0Zh6CPes4WjJOorksFe4uBie9dOh9BAkvce/+UpQ/uBh9N78O1w3z0HLTyygaNBHt0QnoXXsE&#10;OW/E4dycN3By5kwcmzYZWWOnonLEFFRETkfN9DfQvGwNmnfsRNsZpYbJZODAsuqgWnBwH1RA6KGa&#10;6Fb5aDUpVLxdXfCpzBEgZnBGA68dAWKG/zZ0Biay0pQRWuqjgqbZ7ASIV9l9tb5IKbdFBFxRDVwl&#10;VfCUEI6lpSzjpSz7RbBfTEfd26uR+czzqBs1Hp59ZxhwNaArpxitmclmASz7+SJ4z1LVn8pDa+xW&#10;7P1zCPJWJbA+NMPiasH6pC0YtnQ0RlBNhK6ZwO3fh4dM4JCPkL+QjeTjESuiMC5uFGPCA7xH5XA6&#10;UhnYXmRRuRZAPjAA8fWPwPq/BiDfYbB6L3Ys/hWevGk8HrttDh6/OwwP3RaBX94/EwXpVQQI68aM&#10;8DX44XUx0ESRx+6YhYduiMLEv/wSzenPwFeuPhD+8P+LAFE6d599PgGyyPSFCCBex2o47evR4diN&#10;WVvCMXxlGIJWj+HN/fsACUqIwXMbxuL59eMMSFQ4RjCyCEmciKDlhMiyMfTvSSwYrBTuOlSuX4UT&#10;f2bBfXsFbEln0Z6Whp7zOfAepxI5WAnnCRbaC1QR+1LR+3oiCp8bg4IhMWh6Yxkceylf0yinteqa&#10;pH5WPreU27IMWm4Zry3VSGEVXMW1sBMcfQSG7Upw0BS5CSBu5SHSnA6tZVFDJWI6sxl9amJYLZ1y&#10;PZ2zRldpfQstNtTLaFrt6HLSave30hl0FvF3UtCdeRQtp/aibv821G5fi5Kl81EwdxrKVi1lpW+D&#10;3dqHBncPWvg9D52FWWCp24mkFgd+tvkCBqw+iwGbKjEgsdw/y3xjCb6QUIKvv3UKC1NrjEuEi8fg&#10;tLJQ03m08To1EZp1Zf7FieroHFqpurT2tpnDwc/LPlfn7IeE0GF+V86YO5Ha8QgGaj7iu6VJBzD1&#10;l9/H9CfuQuy4oehrpVPWd3XdzEHRMxuA8KH5+zyPUeBQh7tfgemItDXDzdSEpkmTPbx+VCDoa4S3&#10;hGUzQ4tunUV33jl0ptBR5dJ5aV2P4mqcC3kLuTdPgP262XDcOA9tA19F090zUHJbDEofnoLaN3ai&#10;bDOV6nvvo+7cKfTkpcJZV0IQUPk6uQ8vy5GxHoK/Gy5XF60TLkcHHFQvNlsXbDwWLUhl6+tlcMFg&#10;QX0eGqVmFiTjYw220BDyS/OPCBAlaaQKMc1YBiItBIV/DRtlWDAz1dW0Vc5rrxFbOaxnxz5A3rLX&#10;kTJ0KEpfiEBrwlZ4s5TIshDuzBz0ZeTDcdYfxPk08fBCIcpeW4WDf4lA3U5G/m2N6HE1YEf+Pryw&#10;ehz+HBuD0LWTEbbysrL4ezZ8HYPLhDEYtm6MeRzGYDN44UjEHVmETi+DRB8DRE8m4cCg0X2Bj///&#10;ABBu6e9dlQ9g07zfYPD1MXh84CwCJBoP3hKB3/34VVQVtfiTKc4Zl4gfXBeGh++chMF3vmYAMvYP&#10;v0N98nN0XgSI6QP5PADyKeeBmPVA5hMcixiwLidMVlKVrCJMEhhLvo8TRSsRuWIYRq6O+ggsrmUC&#10;yF83jsFz61UgNEmItibQcRY/GkOXhmPc2knI76IkVXsAWtF87F0c+csLaJw6D9hzghI5B53n8tFw&#10;uhj2M3TyJ6vg02xzFmDv0XNoZRSXHzYWZS+GoypyEhqUSn73+1QuSghHkAgchXSm+VIjfJxfaVSI&#10;0wCk2ZgBRwAextR0RWiYJoHApEBVUB+B4Wukk2liNE/n7mt1mjH7Wufca7Gjr7cXFnsf/ZAcEU2j&#10;oKw0O80lBcCtR7BkJffQXHTo7Rb0WXvQzNd6bazsrbQWK+r7gKCDefhS7CkM2FKGAesJkARtSzFg&#10;Qyn+Z1wm7ll8BOvTaigqnHC3VcFSkgJ7/nm4s07DxajZmX4C9oxTsGadQ3f2RfSWUqV1a/+81C65&#10;zn8WQPinfgbzLEACwdVnQ83ZD/D6776HN391G1aF/Qp9TSV8k9dSqkl9C6b5y9DN/N7ne4wCx+UR&#10;WdqLX4vwPacdNoKhuySH0TgdVQvLWGsugXEajtQTsGWf5nU9xXJ3BN7s8+i7mIL0iDdQfPtYdN78&#10;KpoHzUf5/bNQe/9raLp1MmrungBsyPJ3RNkYaDA4cHraqbe70OPtgNXdRXXWCzdVotvRR7XpgEcd&#10;+A7izelBr9uNTr7WwfLUo2NzOOCwWP0AUap/s6oSozdWAAD/9ElEQVQjrdk/GdG/QJm/rJoMv1Ih&#10;gogAIpBooqqaResYIOWXou9MCjq270XD2ytRGjMV+UPCUREzBT0rV7HOKQuyOtOr0FFYDEd6GsGR&#10;AySxHmn+yL5zKBj9Eg6HTEb3sWRep2Y4WH73FRzEEKqNP62JwbD1k03fR3jseNPnoU7yv2fDCI8X&#10;1482W/Wphq4ahckES0b9Cd4rKiUvj8GdwWLC4/H8bYD839WEpe31cJY9hoRX/4SHvh2Gx29/FU/c&#10;PRa/uDkKz/zsFTRWdfgB8vb0zfj+DUF45O6pePTOV/DoLYziH/s1qs8FM+q9m/AgQPiDn3QUlqf7&#10;Zni1jKLlHtoPeRIfA5ArO9EDqUx81qk0fyoTn3U2X9cckPkEhwCitMdahH4VC/Za2O2b0ebcj0V7&#10;xiN85QgDiBHxoxCWONZsr4aHbPi6GLxAeCiqCCM4omNpJo/WGAyJjaIiGY0XV4Rj2juzWB/qWY01&#10;YLIXfXmZKA+dgrI/jYFn/X54UvLRcbGA0rkMHWdK0Z5Rjd60EniUMTSTUdGZZLh3MMJ/fRnyx76G&#10;zJDpSAubhovjZyB1xgKkLViOojWb4U5jtKVFogrqzPoentIWuGg+Rmj96kOVTgDpz0vUn+NKTVi9&#10;Xb3osNrR00tYdPfB2cEKbUZd9QWGZtJRaLRVj9uMpHWoBYlvixtq0fHa6bQcdF4uDxxOfsbm5P2z&#10;UoHQmTgIKY31b6RD4PdW5rbgG+uOU23kU300UHGU4YuJRQRIMf5lTQZuXHoUb6TUIYvH2lacA2vG&#10;MTi0RkfuEfi0UmC61iU/yMjxCLrp+BrTTqMxLw2uTjoWowg+X8csR69/LwEk8Jr24tO+NCqLkXbl&#10;kU14+zd3YPnT1yEx9HH01VMxmlkX/QrEv+3/Lf8v9O/js5v6hjRc1w8QvyIxe3JZ0VtVhFbC1pp7&#10;Htbs43CXnmYdTIe3NBW2nJMEyUGq3KNwph6Gtygb9o1HUf2Tyagb+DKK7pmN7B/ORfl9s9F56ww0&#10;3jABRY/NgP0U1bPTyZ9vpbXDTRXoo+LUOvcyn0ZdWXjevOfGyAZvr48xB2sDy4usr88Jm8XG7/I6&#10;abSfhvpq0qEmI8o0/0iZfgUPlVuTsJGPVZ5rO2FJK0Z13EZUz3kbRVNnIYPAOBcxHhdHT0XetNmo&#10;X7oGHi3SRqXuyy2FpaAU3QUl6GHAZc+qhjuVQdeFUsKjFLb1O5ARGoVzk16CjZ9zWS081jYkV53H&#10;pMSXERQ7CsFqslYn+dqJCKcKCTEK46PAuNqCEhlsJmi05xiMiI1G6KJQrD+xEn2ogMunJW2zeS0J&#10;Dy0qdYUC8XkIEPfHAeSTdKJ/DEAUfJtO9GsApCfQid7zfd4b/5K23u5v0TfTR38igPDzpdfTF/0J&#10;y8f9GY9cF4on75yBRxmYPHRLDJ4bPAOdjYEVCWPn78D3b3oOD99DgNz1CkkzHs//9NcoOxEOX9U9&#10;/DEB5KZPDpCum2l3sF7eTeqRgJ9UgVwjF9aVAJEC8epCEx6w6oKvgatvHSveBzhZsAyjVrzIG05o&#10;rBuNEJoAEmqihg8DJJgWpNcpRaNjx2LsyrGIWTUWkYxShq8mPOKiERRP0Kwchdhj29Du0nwFOhA5&#10;m6p6VL6+FGdejEDjm3GMfliRz6fBkpyPtgvl6L5Yhr6sSjrIItjT8+DNZcSoJIkXSuB9Px32rSfN&#10;0pv5C9cgZcZbyH0rDi6NIGFkpQ51FDKS0uqCSnbXr0KuBEgdozhVRlVKoz66YOvoRjcdQG8PK01X&#10;D9ymU5MV16T15pav+boshIYDPR4f/YIPfTSXeojVU9xH66Wz6h+NZXGxAmoJVDoA9akQUsoBUtDh&#10;xSO7LlJxJFF9lONLa+vwPxJK8cWEHHxxbS6+vvIUgt49j9S6ZrSU5sKSforAOABk74Uv+z1Gygfh&#10;yT4EtxaJyjmK3sIkWMrTYWkgdO3cF6+yvxHn87QALGj+PzlnM+vC3y/jEUC6UXEoEUt+fSvinvpv&#10;JAz/BSxVdAaiq4GH3/xDAP45ABFCNK1Se9Ajo3y8NA9VQGs1evIuwJpzhnYcltwDcHHrKjwHZ/FZ&#10;XtOjQPpBOHhd3QUXzKJJ7c+9iYpbJ6Hi7rkoun8eau+aC/sNs+G88VUUDCRExsTDW8fgwi5YMOCw&#10;aLVCBkpq8rTyfMmDj5hAYuF5W3gNLR4aj9NCtav12c1wcQLEDAPnvWzj9mqAqLlVKkQKpI7lNbUQ&#10;5a8vRMMrM9G+aBmsm7bB9sFBuM/x2kudB1Y7dBZWoa+4jaqjHV0EiT0jH+6LfD+DAVRSCcreWoxD&#10;z/8BBbFv8PhbKMK7UcfAJ89Shdd2vIXwZTFmPseo2NGmjmuIv+aPqW/j0mjNj7FhBMeL60fRJ0Tz&#10;+zGYsCIGOY1U06iE28Ng0UNF56UC8X4YIP+vKpBLa6JfBojWRPd0fVKA3AgPzVkwFPOD/4xHrw/B&#10;43dMw6MDJ+HhW+k7fzfbpLUxANmy6gN875Zn8fNBE/HoPRrKOwHP/uAZZO4Nha/mXoAk+swA6f0E&#10;fSB/ByBmMqEtAJCepXx9JR0PoxTXO2i37cHrO0ZjyIoQqg9GGqujDERkVwNEnegqPGGMRkatGmdm&#10;mo6SrKWkDV43HkF8b/hqStflo/DXxZNwJIdyWE0rPaxojAi5YzSePILTkWOQNXYKHO+9D1ykjD1f&#10;AgdB0XlBWUPLYU+tgvdiFZDMSCm9Co78arjyCJP0Mv9oq+xqVgI+z+ZncvhYo7IKWGmKmgkR2icA&#10;yIdMzQVaJ1vg6O6iU+gkNDqpItSG3U0530PrhdNthYvm9VgZIbHSu+hIKE18DoLG3kWfShC56Ej6&#10;GFmqM77Vzu8Bsy7U4H8sO4QBW/MwILEY/7q2Cv++rgAD1mThS6szceuKw9hSUI6Wqky4sqk40hkR&#10;ZzA6znqXAHkfnrxjVLTnWWay4GsvYKFm9KjOWQ/3wWuqgb1uOfSrnOtnt358+N2//u3XFaZvCD2o&#10;PrEJy347EGue+hbWPPdjdOaeCnzCrwY0uc8PED98/Arh8zTCk9DwBvpo6GX4Ep2yh46Y10dJJF0l&#10;52EhgLvyqOKyTxDCpxiNH4eD19iXvh/27H1wFCfxcRb9zWY03jYZrbfORtPt89F5y+twfYdR7XUL&#10;0HXLazh3Rwza1iSxrHDvNjeshFUfr4WN5vBSjXqohBhkyDwuv8FO6+HZU8maId/GCDnNJyJApFo9&#10;3b083GsAhGZUc0B9aEivzyQDZfBUR7WnuSMNrBc1FfCWVdJ5UY0XUY3n1tOaqWKb4Mzkdy828vwY&#10;bBXUwvLeCRwbNRW7Y8agNu0UrLYaNFprUOTsQgEsWHB8I4YsHYNwwmM0g8FxK2MQw8cha8ZjSMJE&#10;BpJqwvpwf8e1LEhpSzaOxvC4cEStiET8/sWwo4plqISw4LEbgFCBeNWJToD8f6ET/XMAiK/0FnSn&#10;Dsf0Z/+CwTeMJECm4Ik7X8HPb4zB2CFvwmPz+QFyeOdJ/OjOZ/GzuyYaFfLYnRPx27ufwcnEofDV&#10;3mvawlD8/zJA+gSQxZcBQnighxecN8DVl8Dq9x4OFqwiQEIJBz80jPq4RjOWABKs6IMAiVg9DpFx&#10;lLUsKOpQH7KB0QktdO0EM8x3yJIYTIqbgeIaRhqs6G6blRVMTVpO9NQV4dwbs3E6aDhqF/FYzhM0&#10;FzRPJBfeM3VwnWmAPbkJ3ZkNrPRV6MwrgjWbFSaHYCE83Bnl8FJ5+HJrqD7qGHXRmRbRlHVX2XY/&#10;KUC0UqBSlWgUjCqu2qOpQrwWmpXWJzgQEoSI193JyJvmJSh8VCsyVjanT/MJemHjts9npUJhZGml&#10;M2+jY+DmeLsb960/jQFxyUZ9fIEA+cqGInx5bQ4GrCvGF1Zn44drCNWyQkYtalLZTTsMV9ZJRsta&#10;05wwyTvFspTMMpUBT0MW3A05cDcVwtPD83fxPKCUI3RIxkVfy8l+FhMM9NtKd6h8U359YTrG0Yva&#10;szux/A93Iv6p72LZH7+H2tN7+brAoaMRLvSvFIIe/XMAorkwPgMQGh+7e9vR11gCezOda1c572sx&#10;PI1p6C04QWicRF/6SZank3SwWkP+AOw5H/Ajx6nwMmGZvR11Ayej66bZ6L5lPrpufgPdN7wFB63v&#10;+rmou/0VZP9mPtULHTyLi5Z18NlpjBQ0T0hDm92EiWa/mxnxNJeG39l41foIDKoVY2q+6iLoCBCt&#10;ke+Vmf6QawBEzaBSIFpmQMN4TfboWljrqNqraZUVsBEe9pJq0xfoLG5CX34jbPlNrCesH6kMONJZ&#10;B07XomH2UhwI+jMOxc9HYVsNyqimq9u60dzaikanE7tzL2Doqul4Ye0kDFGTNtXDqNhoRMXRN7Cu&#10;+wGiYbwfBcbVFrQ2moFlFEJjIxGzNBw5dad5t6rh9fK+ePJ5rzII/lQ+//8XQFB5B5pPB2P0E3/E&#10;k7eG4Km7phIgr+FH347Ca6N5zKw6BiDnj1zEz+97jgChPLlbQ3kn4qmBf8AHy//Kmy2A8McFkE/Y&#10;if5PacJSm6BtiR8gfYEmrL7l/P4KeO0JcDi3osJxCBN2vowXV4b/TfXRD5D+IbxSIjLlv3lu43j8&#10;ZcM4vLCer7HgRMeNxbh1YzDkraGYt+dtVDuajfOx2xiR21hpfKw8rk40HN6DpOiRyIsYid6N2wiR&#10;YipZVoyUVnSnt8OS2czoqRqe9CJ4s4phz6tBH81BeNjyudXwXfV9lPiH73rLZPXwVfhHYf1tgAQg&#10;0kJV1MbK3MHK3UXl0C0j5Cw8xl6+p05ztW2rE91Bc/KzrGQa+aQJhT4nHSVNfSEyj8MHl4OvdfOz&#10;vW5QF2HkmQJ8aeURDNhQjC+urcSXE7W2RyoGrM/HgI31GBCbh1/uTEFmKaOx7B2MFLeysh9DX24y&#10;enKTTMTsodPzZWh7HK4Mvpd5Ap0Zp9CRfxEuTWrTPIZ/CkDklHkuAWxoPgqvDB0j39UoJwEk+V0s&#10;/9M9WPPL6/Hmb+9Bzges5PycAKJP+BvX3DSpEL8q+eh+PovxnKWG5KQFNbcN1pYaVGWfQz0h3FuS&#10;BFcN4dvJAKU5H77CVDjSTqMvjU6K1xlUIc78A+goOgpvTgY6Xt2AYgaELbfNQvttr6Ph9rdQcedC&#10;1N76JrpvfQNdg+bjzP3jUbX2tP+ySF1oso4mmGrmu5ncyXLkszPQUKYyzXhn8MR75KIKdzupNuxU&#10;sH0aYUdgEBz+bAY0pcX5uCYspX5XMlCqEFcJIVLOgKa8g2Wfz6m83QSHm+rDwTpiz9bgEsKjnMDJ&#10;KTUd7EkjI3AmKgxtJ9+FpasE1a4OlPQ4Tcb4Xv50BevRjGVvY0TsTDybOAl/3BSDFzcqsWo0QuNH&#10;m/oetE5ZKj4ZQOQvRq6NROiyECx//w30eirh8hJmBiB5vE7pvDYpvE4MID8GIP+3NWGh8k7UHB6O&#10;ET/5DZ66LQRP3jUZj98+mwCJxuIZm1loAgDJvFiAx348HD+/YwweueMVSpXpGHzzUGyeNwLuuu/T&#10;mXEHRfzRcu6gkmqkmqYdakH2pm/xQL7JA9Ji7d8kQNRRow6bW3jQgwIA0eLugTXRpUB6/sDXniVA&#10;XuAFGUoLpoXRonnRxhEgk7kNrIluncWL6W/CMusFU4XAtozvER688L5eXnjXerjtykVzELtSFiJ8&#10;qUZkjUIwC0+QZpqagsMCoJnoLEBSH0pHoK0Kk7ZGfSSOxwuJ3K4di+DVYxDKaCUiPsKsNDZsWQQS&#10;U3dT8TtYiRQtsp5ZbaxEdEOs8L7qQhTHvo39I4JQ+PIceN7TUqwljPDKYc8qgz29HG5CxJVJeDCi&#10;6s6tQy+h0c3KYSmuY+TVAFdpLbyldKQlsmoChBCpauBvU41U+0dhmY5IDdvtT5ctUyJEM6nQzsLh&#10;4D1gxe/hY6WgkIroo1Oy0ynIlNOjf4ac/Kr8NT9ivKm8Kuu+nIlXQ0fVGe/y4V3C6L83H8OAhIv4&#10;4rpSfHlNGb6USHAkpuBfNmThS2vL8a9LSzD0/UrkVRbAV7CL576Dju0C+rKy0JdzEu7cI1QiJ+HI&#10;PA6bLPs4LHzenp3EqDkD7g4qL/XqmyalzxsgPG8DJp0oI3sFAXxEBU4HyfeowBrS92HZn+9H/K+u&#10;x4KnbkPqNpYvfl4z5XVEMn1PDVj+Rqxr7efTm/llL+HEsmWe8bicfR1or8pHS0EyOnLPoCfrOIOO&#10;Uywb54G8i/Dl0LTsbxoVX/JuPt4Lt5b4TUlH5YQ4ZNw7CXV3zULL7fPQfPsbqLnzLdTd8TZauK2/&#10;ax7S75qG/KGr6dB5XXQYKh9uPtCQajO5kmetfhhJUDPZ00HU2mElVJwEnE9l30rTAA2TLkflj8Ch&#10;AnF3EQRdjXC3EwYtmuja4h9BWNMFb3U3PNX8TEUPfCX8Xj4LXk4nvEUdZi0RV0EdvKoDSsuj+pBb&#10;jp59J5H06gLsjYhE6fo1cFaXo6u9HQ1tHawSHahmWa0iryq4/7V7tiDqzUkEyBQM2TAZL2wajxcT&#10;/YNn1Cnur/PyC5chca0hvQoijY9Yp3TtERi1LBLJpYd4oRp5h8rpAwppOQxCqKi9VCAeAsR9nu4g&#10;iZA4TTtGOxQAiH89EK1ICCedrwDiSPADxC6AsLzZ5du0Jrq/A90nv8cg+qMAiboMEPlQCwN9zUS3&#10;BADS8wS3jxAcP+X2fm7voE+4kT75W1SI9NEd/oDf+O3Gb9GH0I/XUBBU0b+XUygolXsJH1ffgoI9&#10;4fjroBF4YqASKI7Fo3fOxAM3jMX6Jft5HQIAqa5sx58eH4eHb4vCYwPn4EnKlIdviMIb0WHorfgR&#10;IwPuoOQWQHniK/TDtDpCpP47pBcpJhXSpgP7Jg+Qj7u/SyPBeODoJkC6CZAuKpBu0ZEA6SZAev5I&#10;RSIVMoQWRAvh8wgCYwy81onc+ofy+voIEBsvpH0ObR7tTdoiGiGi0VjmBiTwZqxngX8Hra0bMGdN&#10;MMJiR1GmTsXzijTWjiIIQmlhLBhj/B1oZgjfRwvNh20sgtZEIkxtoMujEbNqMpLrsk3AZnFT2tMJ&#10;y8+66Ms1p8BLNWLJT0P23FdxbMhzqJg7G+4DB4CsXDhyKNHz6mHNpRrJaaDy1XrQdXCwsjhLGinZ&#10;6wxA3GW18AgkJbW8mXSqVCGobOY1b6Mxequj/Cc8fPW9NEZ/mvfRFGgyUDJEjYRRMjx1aqqJwcCD&#10;jkCdGGauhSJMmibtaRSSTI/5mklxopQdLjtcGs7b4zBfH5dWjQFrj2LAphx8eW0JvkyIDFhfSBWS&#10;jf+VeAH/FpeH//12BUa+14S8mjJ4CgmQDDqz9EyCM4fnfxCu7HfRk30E1vwTsBWfhb38IuzV6XC3&#10;MpKz8dwED+PM/Q71czUzuosPze9Lf2i4LHfb/5q3G215x7H8rz9E/C+vw5uPXY8La1juNCvdoxSJ&#10;/sTw+rZfeejbgd/+nEz/6le1H+2PJcv/zNWFvpoCdGUloS+dUS0Vm5oGkXoCvrRzhDQdVTYBkruX&#10;qu8dvsfPvH8Oac/MRua9U1F39yy03T6HquN12gJ0ECB1dyxA/f1voei2mWj40ZvwHWNZ058W43Jz&#10;3yov3BqYqGwETKnzlTjSQaiYuUVqzrLwO8qrFjBPZx+DASVibIe3rQ2eFlpTKwFCa6DKqPMvgeuo&#10;ZihWxedlVB/FBAeViFuJFAkMZ2kFyzzhUVQO28FTKJr5Jo4ERSDl9YVU9DmwdPSgvNWK0nYPKlq9&#10;qO30oIrlvdJtx9asExgZxwCRwZ9M9Vgg+Gjd9geP/RARQK6EiB8yar7i6wmTMGxhBN58Zz7jNKoO&#10;1JGvRaw6BSwTWQRIOq9VKu+V+krP0Qh15wma0rnz3mhFQpMLi8rcQYA4NvMar6eto+Jfw6KvUaXy&#10;Z/RrNqoPG5UHfZ6vT/CYQVNrDP2hSWWiXFiRtJG89gIIFUg/QHp+R9/6K9rjtAf5/Ee0e/j4Nvrf&#10;G0zrkI9BPjq+Sn/9NQaeX4evkc9r/5vwoEiouJ7qgz6+mMG/Rt7W3ozTa8LxmxuVoWQmHrx3FH4x&#10;aBp+ettE7NuSZorMAEnyPosboX+egQdvjSBAXjPjfR++MQbj/vgsOgsf5k0lDEoJkFKCgxLn4wHC&#10;bTdfNwC5ndYPkMF87ekAQH7PE3vmHweI7e8AxEFp6N2H7UdfQ9iyUAxZPQHDEqcwgohBOOERER/O&#10;wqG5Hsqq+ckAMlx9KErfzMIV9EY43t61As3OHvR6vXSuXtMS5Oxjde92w0Nva+d/3c5WlKQewbHX&#10;puFMUBhqZi7kYZ0Fskt4cyh/s4so+1gQcyoZSbLy5tYzClMah1YqkQ50VXWhSwsAlTKkKiEYyhRa&#10;UXXwdR8B4m5kxdOCUS201nZo+VUziUvj8AMAUbu0TwCRAqFjUNu2sgn6+iFyhWPwQ8VNALroGFxw&#10;ESA2N/dJ9VHc4sYjm88TIKcJDQJkXQm+tK4IAzYU4MsJOfgficn40oYifHFxEYZ8UIvSunJ4c+jI&#10;0vdQeaWgOzuTUfEBePP3w1PJCtaQxeMs4DHyWnSU0clQmXVTZWkUlpqTTJMSj+lzMzpC/u9/qN++&#10;DBDeOr7Gc/f2wFJ2HvHDH8Kap6/DwsdvwIlFjPY085rRtr6qz+rb/h/6/AGi41D/hx9VdMT2Njg0&#10;w7yPZcNaz6g9yz/fI5NRbeZRgkIK9xy86WcYmByGpXQfbFmESFoy+ua9g7z7J6Ly7lfMeuqtt89F&#10;522v0xagZeAbaBBABr2ORlrVwJno3UDnp2vE8iyFalZ1NEokEGwouKB5PE46TptfndoZoPQpSKGp&#10;+erSCCyWU7OIFH+vnEYWoJplsJZBD8Hh1Tr8dQyQaiqoQspgbalFZzNVOJ87KsvhqeIXWUccB8+i&#10;fNYynA6KQforhOAhQrOxER2EUkFDC0qsHhR0uFHe5kFNuxNNhF5aUwUmJszDi8uiMDQ22rQimHps&#10;cltdXbc/alerEAFEpk730CUxOJz/Ae+UykQN3E7/BEIBROt/+AFygcZ63g8Q1xEChAFkP0AcSqK4&#10;jY83fUqA9CdT7AfIUG6fp/2Fj9WE9TEA6b7ubwOkjgCp7geI1IcAQv9dcx/emf08nvzOeDw68GU8&#10;fP8Y/OT2SXj0nqlIP0nfxb8BZsigx4epkQvxwPVBeOKOGXhk4Ct49NbxCB78WzSk/ZZRwl2MEEim&#10;TwyQb18BkO/R+gHyFI0yq5sn+s8AiI3S0PMBC9UejFkZQgk7mvCYBM1OV/NVWKAJ60rp+vHGgqeJ&#10;hmtpcZorMhFhb43BBxnHYGVRsno86LW5WLF4DwmQ7l4fmlnRaukE2tXU1dOOpgOHkfLSqzgxIhL5&#10;r82G9chBeEtzeQ3LCI8C+FLpTJW6OpsqI5dRf4EFrpI+goQqoIIVVlZJJ1bNPdao6YqwMAtH8fNN&#10;VCfNjayw/N5HAEIV0mMzEPGp/4MVzOfwm0Didw50EjI9F1wC7zvtdvRKhfCtd7Kacf3CwxiwMZNW&#10;iC+uK8YXEwpN38eXCJAvJKZiwDYqktg8/PbdfFRUEozpjLJSd6AvJwmtBalUX5TxOfvhLjwDT8k5&#10;YzY+thaeR0feedRnnYe9VU1YKov/JIAY42+bTurLADFd4j4r3E152BT9a6x+6rtY9ORN2DsznOVU&#10;kblmZvg/y0/yT8/+GQDhHrxqP6QJaA2FaMg5BUvhWd53OqjaDEbkSYTH4cAINwIkJQmejDPoLjiB&#10;6vx96KtOhffIBTT+eh46b3qZyuNVNN1FgNwxj49fJ0gWoIkg0aisRkKl6+4FKL9+MtpWHPdfH91w&#10;lmdTXvRY/SEqJ/0gUbQkcNh5jDaWs76A9bLs9TAA6GLZbO9keWQ5bWTwooW36ggbLUpWxc9U8fUK&#10;vq8lbkvpiEsb4KBitTTmMxAibcpLYN15GI0vLUbGkLFIemUuik4fRlVbEb9eh9K2JuS2tSKzsxdZ&#10;XQ5kNdtQ2elGFZV3vcOKuIPbMHIR/VaswDGe9dYfJGrFwI/W7U9uQUuj8fKmV1HnULr2Jl6GUvi8&#10;pQRI/ocB4hZAkmhXAmQ/t+/xuTLxCiAMcg1AEv9BgPRn4x1NY9nUaoS9AshzNAHkGd4DBedP064E&#10;yN183A+Qb/kB0k5wtH6dvuMb9N/01wYg3+W9oUoRQKhAzGqEVY9h2ehn8Ph3x+HR26fhoXvH4Ic3&#10;j8Yffs5rwWBXfwP8UhlYMf8dPHDTUDw2aCoeHjgdgwdOwZ8f+B1y9v8VvsqfUGZexxtPKFwTIDyI&#10;Nh5MP0B6SLpuvt8zkKY2uJ+ycD3qB0jPr/0navnDPw6Qv9eExZvjc+2l6z6N1YdeRfgyQUQKQgVK&#10;7Z8akaX5IZfHeH+8qb1UC8gIQGMxau1khC4ajZdWz0J+W5kZeNrLiN5FAHfYPehweNFj8cLW4zOq&#10;rouVscPjYP1qRv3540hfMBvHhgWhcPQU9G19F97MfFaaSkZdNbBW1sJWrvXPWbGKWMkKugiaXvgq&#10;uJcKblkBfWZVQOUXaqcCaWWla4GzrYWFgQBpCQBEzVj9nZkaGWMhRNRObZqypESuggit/zUv3/fa&#10;HQSIExY6jAZ+bPzeIvznwlMYsLkEAzaVEhiESEIeLZdKJJ8gycKA7XxvQz5+vuksSvLyCA81p+xA&#10;b/4JtBSdCzi8A3BnHIWL0bMj4wis6UdhyTyFjpyz6CxmJbTwHKQGZFc7189kVwJEv6/yrgl7Pti9&#10;LP0mlYn6jGrwzsQ/Y/WT38GSp2/GlnGM7JSxltjQr/Rjzf/vPwEgQpSH904ZjL1ae6UCHQIsFUdf&#10;+iGWlSNUH7qOB+Hk9dSABKSdgpcAsWVThRReZEBSiJaZm1Fxx1S4vzsHvbfMJjxmo/nOuWi6k+C4&#10;cwHa7nwTbXe8TpuDltteRdn149G1Rgsh8dKo6UrlhOX2UrNnILgwptekaE15kkqywWWzGtN69Br5&#10;hzaW0bYOKnKWZWUNbmWAU+8fcYUK3uNyfqZc5Vpg4W/VN/Dc0mCJ24CiyJdwNmQ8khYsQk7SCZR3&#10;ViHf0YgL1jokW1twob0Nye3dyGTdyu5woqSd8OhyosZqxeGCZMSsmI7QlRPMiMqwBG6lIFaPNttr&#10;1e+QgOmxWeNDZp4zYOQ2lOAJU1/o0hjsTt8NrSHi8kh9ECA+qiUCxPURBUJ4uKgUncdo6kC/Yj0Q&#10;V3//x0bjsz4ZQAgPpXPv03og42lXA6RfgQggCs4JEPU3d/+C2x/QBtFu5XMBhIF+p/o/BBBuFfg3&#10;ECrqA6mif1cHeqkAQisdhO7s3+GV5/+AwdeNxeBB0/DgPWPxo5tHIfQPb6FHC9HxjwDhTeTfvq3J&#10;ePDO4XjkTnWkv0zJMg2/vOsZHI6jc69+Gh4N5b1SgdR+HEB4UN0k2pUA6X6Erz0ZAAhP1PL7z1+B&#10;ODbD69xBx3AAGTWbMXHVSISuCKcEVVpmtYWqwKhACSZqHxVY/rYpxUnwmtE0rUA20UwsjFw9AWEL&#10;xyDh+FZ0+xwsVFQidMKdjNr7GKH5NMmqzQdNbWi1+FDudKHcY0Onuxuuznr0nj2H9gWrcWHEeByK&#10;nIiiuERYTjEyLyqAq74WnnoW0IpSuCsrTOe5t0IJFRtY4ag4qlgJazv9zVgN/L2mHji1noOG7wog&#10;zT0wqw/2Q0TNWCZ1SQAgNJ8gYpwDLeAY+gFi3rM56BBcZm5hKivnk+tS8a9L0wmKSgKkjKAgPBKz&#10;qD5yqUaoRAiTAdv5+uYC3BdPSCq/Vyqjr+S9sOYdoxM8Da+Z6Ebnl3kCHjpEd/YJuPLOwF6YDFt1&#10;Ho+RDsasY85j+qcDhNeB1d7tI+gFEMlHk6iwDXteDsaax/8by5++BWvDfw+PSWeiHgm/+tDWjxIe&#10;5zX39dlMTVhel64D75nbAncbA4vCFNip5DxZdPK8fr7M4/Dw+rmzT3F7Ep4UXut0Oq+Lheh9812U&#10;PPQqam+aAet182G9bS6VxyyCYy4a7pqHxjvmo2XgfLQPnItmwqP29pdRce90ON8j9HWZzEg9nps6&#10;07UVQK6EiIb6snzD6oPT6kGfygnLUh+/59BERDVlqey1dcPd1QpHeyMcVJaulkYGPFLLDI4aAgNB&#10;CurQe+wiyl9fieSR43E6ZAKyl65GacoF5LRWIdXVgbPWNpxngJRJaKS3WXCRv53RZkNBm5sihkq/&#10;y4salu+S3jbM3bUCwctZX+nwg1cr47bWKo8xFrpuHJ9fu37L9FiBolIZmWCRn9e6QpH8rYhVozAt&#10;YTpKugULAsRZyVtVDa+nxADE+RGA8D65pT5Y5vs70F0agbWD1g+QDcZnfWKAGF+ogUXj+DiGFsY6&#10;PZz2Au2vNHWg/54+Vr71KW7705h8n1ulMSEQ1K0g39xJ5fEhgDDYr/sOfQv9ecVNBAhho+zrpfej&#10;9sxQhD3+Bzx6w1iTaPeheyfiJ7eMwkthcayurBEsCpcAkpdcgyd/EIpf3B6CwXe/gsF3zsAjN/8V&#10;Ca+Ew1P5JzoxEkoTCjUSizvz1ZBo3PG1AcID6xFAKJ167qP9hCfwMF97gvYrPhdAfveJAeI3QkRT&#10;+80FXvgxANkGj3svupwHsHQHI5GFQQhZPR5B8ZNM57kAouYsba8uUNe2/uiFj01TmArVWIxePhkp&#10;tTlUIR5YXC643DZK2w7Y7L3oYUXrUkBGxS5lr4XcGqxOVDl60aD+k55O2CqrUfnufpydMR/HQ8ch&#10;ZeLLqFmzFo6ko7yJKfxCDlzNhXBqlnZtMWHCaLiG0ZxZT4FRXhWdTDUreRWtjk5HwyWVf0hNWRpG&#10;acbm8zMCiBYFMpEjHSUru99RKNKkCSaywHO95+WxSpzsqunDnbEX8MWVBRiQWI8BG5U0MZsASce/&#10;rMszaUwGrFUSxWICJg83Lz2K7ScKgMIieNNOoDfnOCFyHL7Uw4yWGZHRAYLgQDmj5Qaqr/ZyHhuj&#10;VOXektMUQK5yqp/d1CFtNjTBgteCZV66QiVfk9F9vHeasHfo9TGIG/wtrPjlrVgx7Ck46wjDAED0&#10;S+bvkoq5ej+fxeiQPf6U917T4U9nraY8px2+xmr05abBnnUBzsyzcGeeIUTOwJl3mtf3KLx55+E7&#10;mYzeaZtQed8kNN42E52DFqJx4AK03zaHsJhFcMxBPSHSeMc8tN8+Dx0DZxMor6Lg7imofCEWKFN5&#10;4P60hKRM8Oi3QPkwAQajCgkkjV539Ppg6/Wa/j/BxN7thKebv9NBxdts5XFTlTRp2VupYJbHDgY/&#10;1aWwp5xDUfxqnB8/DqnhkSiaMh9lm95DfnkRLtiacYrBREpjC/JqulBY3UfOuFFY50Vhsw95zQ6U&#10;NrnQ0OJDXb0DtS1W1Dls2JFxDGFxUzEkLhrD1kaznl5dh69tSl0k02MtHqW8eMqFF7ZuvFkHfXT8&#10;BIQvjcL642vR46nnvWmCx1nFC1DNLQM+Xx7syITbm8YiwTrrPM+yTPVxCSAH+XpgLRDHO7yGW2j9&#10;8PikAJlOQGhaw0TWy7F8Hk1fGUpTB7qar/7M6yv1EWi+6nqc9jAf0+f2qPtAA5moLLropzu/Bm/H&#10;11jv6Ktb/8s/grbh2/BpRK1GYFWon3sgfIUUCeU/Qfa7kfj9vX/AE7cTHneOx8P3TMEDN0cgbh6B&#10;qD8WDQJEFYq/WW3BXx4bj58OHIJH76YC0cJSNwRjTlA0LAV/gVMjsaRA/i5AuDUAIdUknXrupT3A&#10;kxBAHqdpKC9J+bkDRDeG0tDNG0Xae3EAZ7KWYsyS4RixSuO+pyPYrFo4CiFx/tFYV7d1Xtv8w/00&#10;OTF4nX9B/ZC4URi5OBpv7VqODq8NXS4Her0WdPha0Ygu1NFJNdEb9NLP+xh0eSgeOqlISlnZ8txu&#10;FNNZljp60GjvRkd7PZpz0pC9PgFnpkzBmeCRqBo/GW1LlqHn1D74yhnd1Jex8hEgylJaRodb3s7n&#10;vbz+rOyNrPgajaWx9qYZi48ZrfkUCQogMk32Ul/IFXZpeO+VJsDoPQsdLJ+uLunEf606iy+sLscX&#10;1jVRfZRSaaTji+tTCZB8vlbFx1WESBG+sqkc31x0ClHbU1FY0YmWgjyWmwuMlFmRLlLGp3ObdRK+&#10;HEbOeafgLDiLvoLzsJSmwd2uOSCSxO7AvIxrOdlPa36AyC4DhNeAYOApGj3h0z6pQpJWvILVBMjK&#10;pwmQoKfQV5XLdzWo1v9L5k/jt81Q4yv38VlNa4+wJnJHbm7NQAeRzWKBt6YKrkIGE3npsGWehzP9&#10;LJBxHq6CJHTmHWF5SEPt3BVIuTcELbdOR9f1s9Fyxxuovu8Nqo05aLuV8LhjrrGW2+ei5/b5aLh+&#10;Gqrun4lT949B/RsHWUZ4CD3++25WHxREAuXBlIlA4OGxus2IQ2Xi93QTwV28nt08VpY5U/YUuJj1&#10;aaiE1RfSpkJfj+6D51GybBPSpizAkYipODr5VeRv2IKGs2eRTUAmM6DKbe5EVk0bUqiukxupNFi2&#10;i6q8KFOfeq0SNPhQ0uhEfZMHLfWESG0P6tUX0lmHSVvewJDY0XiB9Tp4XTRCqCCuXZc/bMpEIdNj&#10;dZb7s3LT4sYgas0ExMSOx6ilMciovcC71M74hgfipnmqqECKWX6uAoiLAHELIMf5mPfGdYCvB/o/&#10;qD58jk009X38owCR+phAvziGzyNZR0fQ+vs/ng0ARM1XUh9qvnqQRp9rWn8G0jQC61tXAIT+uvVb&#10;BAjVRwAgvnKKg0p+toRBv6ZsVD6CfUvC8PitL2DwHRPxyD3j8Ys7JuHnt0Xi6PZkFhj+CSBKFKga&#10;4un2YfSLr+PHtz5LuTIdDzFyeeRGXsjB0Wi8+CxV28cpEALjUie6ACIVQuD0kGgGID82J+XreYym&#10;NjqqEMtveRFIz89RgVwCCJUIfO+hoX0nZiXEIGjpaAyJfwXDKUVD141G+NrwgHT9aKH6qGmy0XgW&#10;MOXPUkK1KAyPj0QYC2zUIkrvooumL6SZEWwTLGj0WdHidqCd0Vu3xQcrIaLJTR00ZRqp7vSipNNK&#10;AcFoqseC0o5WNPVotbgOOGrr0J2UjIq49UidOgfHw0abRa3yFyxB6+Zd6E1K5Y1mAW6iCunqhJM/&#10;3NXTCoeWsG2gFzCz0rm91IxFpxyYJSwl4iVIPD19Ziu7Eiiy/tdN3wlhtzC3Af+68hQBUYsvrWmm&#10;yqDS2JKCL268iH9ZS1WSUOtv2lpXgi+vLsa/rczEDctOYPq5CmQ0tqOlKB2WZEr4rP3wKd1G1gl4&#10;ac6sY7DlnEBH5nG0FRIyPfX0o1bj0v09Dp+n+Qfeyj4CEJZ7mRnmy0/kbl2CNY992wBk5ZAn0FWY&#10;al5X/dAnzD8mxfrnDRAN42UkrxQiDjpuqhENufY21MGZmw0PAwzk00nlXAByU+BOpUPLPwe30sLU&#10;ZqNjwx6kPjoZhbdOQ+vtb6D5ztfRcO88Pp6NZqqNOiqQhtsJk1vmoPOGmbDcPQfpd43Hyd++BlsS&#10;gxLlt7pasdLUf9ZfJmSeXhtcKita6lZlS02nzSxrJnkiy15rO7y1VEzZ2ejdvBsNsxYiKWoi3h89&#10;GXtmvYlDG3Yh5Ww21UYrcqp6kE6FcabRglPNXThf24WU6m5kEhLJbW6cbHPhTLsXGQy+yuoUN3lR&#10;1OZEZZMNdQ1U8oRHNdX82pQP8MLKcXg+NhLhiaOoKCIx0qiKa9XlD1u4FpXTgnJ83L/eR3DCePoG&#10;LW87HiPfCsPbe96ExdvIuKGZxYflVBBxlFGNlF4CiMtzhQLRSoRuqm0XVbeb5V79H66dfG8bA1v6&#10;JwOQdcZnfTKAaP7HJPpDTbBW85UAMpKmJIpqvhJANC1CAHmS1g8Q+lz53n6AmDkgXyVEvhoAyH/T&#10;V/gnEcqXe9U1UTUQniL67BIG/iUPI27SSAy+OQqPDJT6GI2fDZyIp+4fj+IU3hD9uU0qExYWM2QP&#10;WDl7B3488Bk8eNdLeJCFb/At0/DXe6KQvvchOifCQ0kV/yZArmzC6gcISaZRAB8CiGZJ/nMAovZF&#10;r02U38jn22B37se204swYvkEvLBmJl6In2b6PyLXhn1ygGhtdQJEk5CGER7D1kfgxTUhjFwodReO&#10;xsLtK9Fs70EfK7+NIaTN5kVvn4eBmAPNDgfqnW7U2T1oZCVta/cRJD4Ga25Ut/fRbKjpdKCSEVwl&#10;K2Nhfad5rv6pmsYetKbnoWz3+zjz9jIcmjoTH8RMRtL0mShYtBBt27fAc56RTkkm700jCcVoUXmK&#10;LLQuJ3yddAT9E7wCjkH9IW6Tr8gKL52A6WCnU/A7iD7zut5X8kUw2ny7oAFfXnOWgGjCv65uwQDN&#10;Pt+ajC9sTCZA1P/RiAEbawiUCvxLfCW+mEiYxGfgG7H7Me34BZQX8diKz9D57Yc74314Mo7CkXoI&#10;9ozDcFCFOCpZ8SxUH2DEChuduZPF8MOO9bPb1QDhtTA9Vx7TZGQ3b/j/qg9sRDwBsuqpW7D8xSfQ&#10;kslo3/9N/98/ESCkBqNa1kX+tqOjBU2p59GbkQxv9kVAx5F5GkihU8o6C29mOq/nGaq4Y3CXECql&#10;1XBszUbRH9YinyqjnpDouOkVdNz2GpoCzVfNd8xjPDcXthtnofZb45Hzk5fRszOH1597lnLoH3jR&#10;X17610KnGvH18Xy1/LFLcCM0JEOsNK3Vn1cE76kkNO98B/nL38bx1yZi14QI7B03FWcXrETGO+8h&#10;93w6ssuqkdbYgWN17dhPWBxp7MPRBhfOVVqRRpCcb7AhqdGK8402XGx24HyrHefanUil5bX4O81T&#10;WWaz27pR2tmDakcfTrUUIWLjbDxP5z9sTRTGrI3G6NhwjFztn//x9+xaAAlaO5ZB5nhExo5F+NsR&#10;OF5yhCq1g0VH/XRU/04BpByeaykQA5ATNDVfCSD7+Pq7AYBsDQDED45PBRDTgd6vQDQD/S+0P/Kx&#10;pkX8PYD8F33zfxIg/xkACP2zAFJPP17L96tvga/yVgKE8Ci7Hda07+OV5/5MgEzCo3dOwCP3xeBH&#10;N47FyN+8BWuDgjAqTykQn6+XdFWFAI7tTMHP7/wrHrxzCh6+YzYev30anrp5KHYt50HVUxKVqqee&#10;O634Lnd4I6ON78LbSLI1ESSttI6vUyr9bx6sVEgAIBaNAvghT0Kz0R/hc82SpAqx/IYnLoC8QBtG&#10;E1XDeYHG8GIJIFMNQMy66P2z0c3aIAtoAshSP0B4A3QjjAJxbmFULiVCBdKrIb0HkFO/EzFrxmJo&#10;/BQ8t2YihseNQpgSLZp+jY8WqqtNmTv9ABlDBTLKQGS48uLEj0YIlc3o5VNxIPe0P4ilivPR9/bR&#10;iXfaKbOdDtRQjdQ4naijQ27qcaOZkr+mm897fajr1kQoByo6XCihFfK1dKsX53rduODwItvZi6K+&#10;dtRa2tBcU4Xas+dRuGkrMua/hbOjJ+F8xBikjpmEtNnzkbd6LVre34++dDrt8kreL0KlrZ3XgRVe&#10;KUys3PKxp4+RpJVqQ1lX1VRlocvu9XArc1MNsGAQYuh1Yl1xHf49/gghUYYvbiAs1pfgCxsy8a/r&#10;UvFva3LxhcQyDNhWhi9tKMb/XFeNAasJkO1V/Hwybn47Ea/GrsbprWvQeHYH3JUX4KBac5SkwMOo&#10;2ddZwfvHSunhMXrVhtLHIqmE5ty/8dT68ztWv13tcGX6bL9d/kz/t7U1Pj9g5t9LCsQNl+lE5yfM&#10;zaM/PL0H8Y9/G3FP3oJVzw8mQDQ6iXVD7+sj+qw63fv3Z4Ak43NuNWu9f0/+j1Pn6PUrj9F8Xsfh&#10;N+FNqov6g+9b+bYF1RdPIXPHejgzkoB0TRykQ0o7DF/aPnj52HvxLDw8Nmv2IVhz6OByqVAKW4Dj&#10;TeiefgD1v3obDfdNRvWt01F66ywU3vYqim6ZiYpbX0PNrTPQ/NhSeNYVUr3wqDrcsLMcOHv8CtQ/&#10;wor3305z8LGG62oFwuZ6eKuK0Zd7Hk1HCYXENTg9fz4OTJmGD8ZPxruTp+HAG2/h4tYtSD11HIer&#10;q3CorQ0nmltxqrYJSdXNOFvTgnP17ThFdXq0sQ1HWtpxvL4DJ6s6DTguUF1cbHYis9mFnDob8hoI&#10;jNY+pFARn2eAc5EASevsRkFvN/IdbViV8i6eXRGDFxLGYATrZOSqUIyJi/7Edbu/Cat//oeyU5gU&#10;Rxp9tXIMZqx7BfV9VBtgGVVbtIPBjrOGt7sSHlc+A/A8Bj0ZjCnUgU7QO8/xggog/QpEI7AuA0Sj&#10;rzQD3Q8QmiOeAFlNeGh9I/mztwP+TX7uowDx9QogCrKD+fhqgPya/oe+tXsw7Re0K+eAXFYgPjVh&#10;qfmqJdCEVU8/XUuj+vCV3gVPMT9fOQh1xx/E8Ad/hYdunIzH734Zg++dhB/cEI3XRuscVN7pR5xe&#10;DPC421iOGU3wryyrEb/56Rj87OYJeOz21/D03ZPw85t/idcnhsFWGEGAaLr717gjKg7u0FX1HXga&#10;v0kw3wRP0x3wdJBwPV+kcyBAugib7pt4ErfT1JGuNjmNTeYJWkhKTbu3PMsLoHY8tedpVEEoL5A/&#10;HxasU1iQdfE0DloX8jU/QExOLF3oxXy8ghbHx2tpifDYN8Lt4I2y0izbeUP2otd9AG+9PwZD44aa&#10;BWGGr5mEkNVTWcg+WSbOD5sKptKcKMLhYxa8ocujMf3d19Hk6YLd5mG988JC56vm4+4+qg4CoYXO&#10;uZnbJjrqRqtmzbpQSatj/azlzSi1WpHZ3oqLrXU43VSBE40lrHilOFpfguO1pTjdWIn0rkYU2bpR&#10;xcivur0DVdUNyEvPx/kPjiF7+XIUT5+IlJgwnIsYgZQx0ch5bToKlr2Nkk3r0HD4ffSlnYG3JItq&#10;pYpqhZXBKtIFIs0eOi+1ZffQqfXQ9bVzS8dS0WzB4+8cpPI4igHvqKO8Gl+Jq8ZXVxbhP6g0vqhV&#10;CbemESr5+Nf4cqoQQoRqZMD6DHx9xT6ErN+H1Ru3oyiNjtBNleGgM/LKgfPiGKMj1yIjJn8KZZcx&#10;OWxuZOYfOWUVWL1OU7CjPguz5W8JCBpZZd6Xc77c5yFXHvg2K7sardRU5DYBk69/xJfMzD1hvaJC&#10;WvfL65Dwy9uw5o8/R3sOFZ6OTbnDtE/1BfR006/SoWhpVyvB5+Q1VIcRf8/n1m8TCAITD0CpUuw8&#10;LqUjNF32OmbtV3MqZASI0jOqS19zvOFtI1OL0JZxEjYCwieApdMh8bi8WYfhzjkIT9YhwuQEtyfM&#10;KDdL/hHYco/Cl0NlcoqK5MgJ+E6cQ++a3egYvR0dQ7ah5c/xqP71QlT/aTF6Zh8ALnSxHPDUmnlO&#10;7Ty2bjs8PTw3Rve+mjo4CgvRefEcavbtRsmGlchb9Coyp0cjKSYYJ6LDcWzCOBx4dSYOM0A49v4B&#10;nEjOwbHCOpyoteFIgw/76u14t7oSu6sKsKs8H7tKc7GrWJaDPaV5+KC6BEeaa3C6qwmn2ltwprUT&#10;Sc09ONtgxUWqkrRGDzIa3chsciCzrQ8Z6uugWi9scyOfyj3P2sXvFGDC1jkYphnn6ptc5891ZVYk&#10;vWbd/bBpdrqCQo2+iowbi6hYjbziaxptqewVy0Zj6/EN8PoU4LTyXmmeEonrZXDmKaMV0LQOutYB&#10;ofrQHBC35oAQ+C71gRD6mkTo6J8DIn/EoNa+nsaAl+CAYxW3K1lQCA8b1YdyYFnn0RgsK2junUl7&#10;iY8ncUufKID00g9TgZh1QCyBCYQagXVJgQggyoH1Pb6uEVi38Pn1gU50Ko+2/+K9V/MVfXXTN+Bt&#10;+Dqd0P8GiqlUCh+gouXna36Ec4kv4ulBv8FDAyfiibtn48HbXqa4GIXNawhG1hkfelimbRhAfPEF&#10;Gl+ytjkR9dwb+DFJM/j2GWZdkIcHPoPQZ4ag6cJYmJTuFdwZweGtuAnemusIkG8QIDfD3TSIweRX&#10;WRivAogmE/b3g/RobPKVAPkTL4YAEkiqeAkgGq42mRdUAFEeGEHkSoAEcmIZgMTysQCSQIBsoPEm&#10;9REgvbxhfXsY1x3EkbKVlLXPY+iaCASvnczHU+j8Pw1A/KaJSeGJBNFaKhPCZMiqaBwrOy/XR/Vv&#10;R5/Lix6CQpN0O9V0RcfcRpg0McKvYGWoc9tR6bQiuaEC+3IvYNm+zZi1bSVe2vAmxsa/SsU0A2PX&#10;vUabi3GJCzBpyyK8vCcOsw+sx7JTu7Ax9Sj2F6TgfFUh5X0d8js6uO1CXnUjMtNycXHfcZxP3I6k&#10;hStxcsY8HB07FUdHT8CFMVEonjAc5VNDUPFKFCpmRKNqZgwa5oyjjUf9nAn+x69OQ9HUhdg3bz3C&#10;Fm3Hd5btM5MG1efxpdWN+Jc1dRiwoYRQoQrZXOhXJlrOVkolMR9fW3oCf9yditVZZdidfgYnc/bT&#10;mTJQMa68363LjGv3P6ajNTOxDRz4ksyQgA9kajq69JhvqJ9AzljO23SC63t6v/97lx9qT+pdcdGk&#10;cExSRO3r0r75Pf41ph/Huj/ejdhf3oXE5x5HXwWjSjC4Ivi8hK63ogK24jzUlWegtzgTDj7Wmt2e&#10;5jqWezoagYbH5OUxuXlMUh9u7llmpi6aY+T+BA8dqzkWHZVKTi+cLSXoyDsLS/YZOLMEEDojA5Aj&#10;BiDKauzmVgkpXQRIX+4xQuQInLlq2joG5wkqg0Vz8cGUMTg5eybKJ0xCa/QYtI2KQUtkJDrGj0bL&#10;rCmoens6shaMQ/Lbo3F+6VgUMdhomjgflRNmI3fMKzgb/RIOjqKqGD8N786ch/cXLsORhI04ves9&#10;JB85g2yWscziEiSVF+FART62FaUjLvMM3jyzD7MP7cLMD7ZgyrblmLh5EcZteAsx6xYgKn4eotfO&#10;xyja2PVv4uVdqzDvwAbEJh/BoboKnGMZTm4VQOy4WOdEehMh0uxABgGS2WlFdosVxa0uFHT0ocjR&#10;g3UX92LIYkLDjKAaRacfbUAyXAlUA/X071k/QCIIkGgCJGw1X1s7gT5iIqJWTUBGjTqLFSSItgSI&#10;jwrEAKSE5gcIPFQfbn7OLfXRDxApkE8KkOV+X2YAQvVxCSD0d730e9cESDCLpVKY/C2AKAeWAHIn&#10;twrir7sCIFQbjRQCzf+LAPkavPVKZUKIlPOzBQROKT9bORgJL/0Vj9z6DB65cxIeH/Qafn7rNDw4&#10;KAoZFwhP/nnVrMfgaoCpYkoj7VYBBxa9ugk/vjGYX3qZKmQS6ROGp+/7PbLfjQGqfwJv2X/CV/1f&#10;cJV/F77GG0mwb8DTcAO8jXcwgPo6ZdJXAgD5Dk/kRh48ySaAWCSp1IylMcqUWpZf8ULw5E1HkCbD&#10;CCAhvFhKqKjhav0A0ThoQeTjABJPS2BAGgCIbQs/v43v7WLlPIRq1yFM3RqBYStH0OlPJDwIkc8A&#10;EFlYwqRLuXaeXxqON3cvR5erD310EBrWa7G70cGoXl0KnYRHMxVHC6HS5HIiz1aDLanv46XEeRi+&#10;IBrhSyijl1PRrBiFEStZEVZFYbhSMcSORtCq0XiRr72wMoZbrZQ4BiNjJyJ69TRMTpiJ2TsXYe7p&#10;w3gzpxCJlfXY19zNaI6VrrEP+TUW5BQ2IT2tHCkXipF+JAVp297D2fjNOLp8DY6tiMPxVbE4vGwx&#10;DlGtHFz6Fg4snYdDS9/E/mVxWLdxD14+kor7Np0kNC7gCwml+BLh8ZW4Jj5voOKowZdXVxIiVYSJ&#10;+kSS8c2VJ/HiO2lYk1mJDbnJ2JS9G1suxqK5r9QUPBU9v8nDy/wPL/35/SorIE093Gp776MDVpOb&#10;Ovppnh473N2U0KY/p5fPaRY+7rVSWdOJa46LRjLJWRMOAoWcuDrptZUm0H961d/A5FctzUWpWPrs&#10;TzDz57cgaTYVsKuN329nAFqNnvw09CWfpjI4g/bis7DmJKGXcOzKSEJPTjIshRmwVRfC00lnY7IK&#10;81jdvQzWpLK4Bx6H9hNAFgGmJi81W1GZeHj8HTXoJDy6qTpcOefgSGUUq7xXhFo/QJwEiDPnMDyZ&#10;Wg/9BOw5x2hH4M4+AqRQmfDY2o68i+R1S3AycQn2r5uFg+tfxcG1M7A/9mUcoL23dDL2rpqKHatf&#10;wuZ105Gwbirei52B08vn4diqN3F842okHdiLk0mncTQ9G4eLq7G3tBG7Ktuxs6YDiSXVWJaVi1lJ&#10;xzHx0HZEvxeLkG1zMXI9g7I4ZawdjtAlwSZ33PAVVOsrGXCtGo8RsQy2+Hw4y2/Qcpq2fB4SOx0x&#10;a99CYuppnG9tQ0pLLzJaHEhvJDya7VQgNmQSGvmdThS1O1Fs6SNoqjFp/XwEqy5odORagUMWQ5h8&#10;suYrjawUQDTkN3z1WLOkg39E1gS8sCQSC96jWvNSqXs7WB4FkDreUwGkgvermNt8bjNpAojUx1la&#10;YBKhAQih/iGA0B/ZN9E20BjwKgOvAcgyvy9Ts3wgiaJRH2p16ZXf0wTCCXxMn2iJ5mNNIlRrzZUA&#10;UWYPNWERIOom0LQJA5A7uL0KIOr7oL/2A4QBf51alRjsV94KXxHVSfV30Z3ze7z0zLN46OYhGDxI&#10;y5y/gp/eMh5/eWIm2qkS9ScF4vEJIKo5jOg8LjUpAEf3JuOhQcP5RaV1fwlP3zsFD978PN6ZTwdf&#10;pbQm36Ty+Boc5Wo/u4HKTjJIfSEDCRB11PwbAaK+EMqkbh6oAcg9PBnNipS0uhZANCFG45pH8gJF&#10;+QHSN5GmfhBl5dWFpJxTP4gmE9reDFx0XvxLAFGH1PrLAOnjDbPthMezjzHkGWy88AZCVgRTpo5F&#10;aPykQEHyN0l9GhuxZgwBEoMRgXw70Usn4hwdkK5ih9OBXqcH7YRGD+HRafOiqceFNrsPxd1NWHws&#10;DkGLI8xCN8ErohCitdw1NyUhCqHrozAikbBbG8poKJwVIhLDEyLNCLBhxkZhGCvLkNhIDF3J9wma&#10;oGWU3UtfYZT3BqbvSsQbJw4yIkzH5qpa7GyzYFe3B5vaXdhc78aeamAv68FeqvE91V7srnJiV1Uf&#10;dlZZsKOiE9sr2rCzjCAqKsa7VTVY22zBkIvl+M+1RzBg3TmqjXyCRKsRVuHLa2hxRRiwNgsD4pPw&#10;3xtOYdj+LMReKMSO/CxsKTyMHQXbsX7fHBTks0LJmToY0WlRLq3FrrThStrnpJPvozvvpnNvtzLg&#10;a4ezvg322jb0VbfCWtUMR207nwesrh0OmrOhk3W7C+5mWksnPG1drO9dLHc0C/fTR3NQQZgmWpkK&#10;v/o/CKMAQNx8pHumatBUno95f3kCO6ZEwF1OJ2Hj/jtL0UWHbstKghIZerOOw5Z/lE77OFx05Haq&#10;Aa1L3pebhE4qh+6CC7BrcmQXL7JLzoe/7ub5EZbChc0cAd8yaosS1W1hVFgNC5VoD9WGO/ss93Ma&#10;nhQ6IcHDpGr/MECkPpQe30GAuLMID5ov7Si/cxT23DOoyTyC8ykfYHvhCWysSsHm4vPYWZyC3fmp&#10;2J2divcLsrG3IBe78nKwu6QQ28rTsLHyLLbUpmBLTTo2VKQjsSIbiTVFWFtZjKW52Zh97hymHN6P&#10;sHcS8Py6Rfjjmrn4Y/wMPLv2JbzIYErzKCJYhkfFhdJCTNqgEA15l8VHs3wTKHERZhtKR6/Xg1ez&#10;bCtIWj4RIUtfxqrj+5Dc0kKAECJNDIKaCY9WG7Lb7chhucjvsKCc6n07r3nwQjU5TTAAuVJ9mBnl&#10;16iv1zKpD00wDFOLAtWHADKCamTk0hgcKuL1pJN0O5tZfpp4x3g/fVV8XM5yXMStFpISQFJo6jzv&#10;B4jmgPCeOVneNQvdGZiFbgCykZZIo78yANHy3AGAqP/DAIRBsgEI/Z0JngMAMTmwBJArJxGqC+AP&#10;LNq/pU/9Jcv949w+TCNALPfRBBAF8Qz2zTBeBvYGIISKacIiQGrVqsTPlREyFf/K925E7gd/wpDv&#10;B2HwraPx2N0TCZApeOCWaMydtAVmGWwT5VmJDRsGMBAygZpXKZv5V11Sj1//PBQ/uzUaj97+Mp4c&#10;NIMkisaMF55hgR0KV8XNpNZXuSUsqkgvSiAzlriJr7eKcv87oEC+dRkgFo3E0qxIzY7kCVp4olob&#10;pPcZmjqCpEDUDyKARBIglGp9vGiXAKILKYBoVnr/SCyNWNCqhKS4jXKQVPfx5niNTCRA7FtpO+B1&#10;vc+CQNndshvjWLBDGd2r78JfiOT8P52ZzviEcQiiAxdMRi6KxvL31qDN12vSl3TZ3Oi1+aClEtrV&#10;qc7L2+Zw492041QYhMCqCIQmUMEQCCMSWfgTNUQ4nIAIw9DEMAStD8PIdVrXJMKAZSRNi9oM53Zo&#10;PCseK8zI9YzwWBkjVkcgZlWYSSA5Ykk4hi9jpBc3DRGb3sLUQ1vxVnYS4usKsb25Fe/VOrCn0o4d&#10;Zb3YVtyN7SU9fGzF9uJebCnoxqb8LmzLbcX7WbXYl1WHbdlNWFNiwbAzJfjvjYfw5S3HMGDLaQzY&#10;cA5fWJeMf4s/i+vWJ2Hw+5mYnFyGhIIKbCvIwMbsw3gnZw/OZO1G4ZltqDv/PnrL0tBdnApLaSZs&#10;FfmwV5Wir7Ic9ooq2MurYSurga20GvaSSjg0sqi0Fs6yRqrdFngqO+CuJiRquhi4dLLM+RNL+uo1&#10;dFlDSGV02O3tNFb61nr4WmrgbamCq7kMztYyRvnVVDBN8PZRWbjUdEuXHlAH+nP0dKIu7SzsTZXw&#10;5BWh79wptNekolerE+ZIDRyGN/UDuDM/oJM/COWl0jrvmmnvkjPPV8f2cXRrHfgigqAuh2W6k47F&#10;VDAii8WVxqpHcGnfBFpvI9wMPHqTj8CTdQqedM0uP0o1wf2lCh5HzX48asLK9gPEniP1oWYsJVYk&#10;QNLVL6J+kpO8hhdQUHAUH1zchU087vX5F5GYcRbbslLwTlo6dqVlYXdqHt5NL8aezDLsSi/Dlqwy&#10;bMirwOaiSkK/hN/LQgK/s/jUu3hl10qMSZzNejOFymI0opZEIWJZFBXwWEQoJTodb8i6yQhZw6CM&#10;yjiMn4tYPckMlw/RnAyWb7OlhQYej1zL8ixjeR6ppRY0imrxGEQtexV7CLh8qsuMpl4CxIqsFjuy&#10;22jtFpQ57bhI2E5d/yaCl3K/BgIChx8ggpg/z91H6+u1zIzEXONPUxTKIDBUTVg8v1c2voaK3hIG&#10;FV0MrDV8t4F3TQCppGkdkEJCg/dWWXg9FwMAUT8f75nmgJhRWLwnTgGkfxa6OtGlPhJoAgj9lgGI&#10;Os/py+xK4z6fFmi+6lOzvXyfUrj3pzCJogkgaq2Rz1QXwO/pS39D36rpEYNpD9Ee4Gv30hS8ywd/&#10;xz8KS4F9GwP7hltYZ77uB0iNRl3xs2XfosD6ItB4D95d/Bc8cV0MHr99BgbfPQGP3jkOP74lGDsT&#10;eH76IzQ8XqprluEB6gNU+OXRTGDGYo5eOyaGLcB93xmCx++agcfveA2P3zkdLz7wa5QfDIW75keM&#10;sAiJ2usYpVH61FL2ECJeNWM1f4cq5GuMAnlwWrRE6Uy6NY1ebXGaFdnfka7FTp6Az0wm1DR8QeRF&#10;+AxZw7mNYd3SqAOlLyZEegNNWX0BFWIutJqxlnCrTqg43oA1NI1wEEAkFQkRtTu69rDuHmEskYSl&#10;e6cz0hnBQk+nzYJzrUL1j5g/PYJ+h4Vw1WiMYeU5W5fOfbnQRVhYCBDTD9LrRYfNgwY+WfbeRn+2&#10;0NVULwKQIqiEsVQYGuUVQ3hopFcMgRLDQh2NiDWyUQhXOhUNHdbor8A49xGswP4ULX4g6ng0Uz4s&#10;PobRFL8XG4GIFaGIXhmGlzaOx7z3VmHFuQvYSkexp6IZe8o7sLvUgu0FvdhV5MY7eV5szfLR+bsQ&#10;X9CBzQVtdDwt2JbTio1l3Zhf2IhRaSUYdjwLI/ZlIGZfPkaeKsS0nFqsK2rEltxCbC68iPUFh7E7&#10;6z1k0bn2aCRRRgp8GWdgzzrEaP0It4yUGcnb6STt6UlwZiazPmbAl58DX2E+fMXF8JUw0iNAUMro&#10;r4xQqCAgKumMqwgJKhPU0WpoDXzeRFNyydoaeKrK4K4oJHyyTBqQnjwtAyvHrpnb59Cbl8zXUmGj&#10;2vA117Es8jdtdOTKLNvHrTq63TZULY5DzqK30VN9wUT6ggfSDvBcPqBzp2XwcebBS+ajg/cSmh6e&#10;n4vn7eRzB7eu4mz4OtQRqz4Xv/axE1w+6RA3QViTA3fGcTO6Coys/aqj3/TaZYC4+ftOwkrwkAJx&#10;CyBUJ/707kcIthPoLDqD4orTOJj9PsFwgDA4gS05J3kPT2N7DkGScwGbM2m5qSwH2QRGNrbnlmFn&#10;Rg02XMjDokPH8PI7GxCz9g2MiJ2MIM3ujg9h2QxG5LoRmBwbjPGrhrOsj6DSiEAky6Wy1Y5cPZn1&#10;ahq3M+mUXzHl09QNdWobY5nVNlBf+t8btjqEIIlEqFKwvzUBKw/vQU5nF8FhQW5rH3JbHMhvcyC3&#10;sxulHgs2pRxmHabiWa6URPxNozyizTwt/4RfNU376+ffszB+PpiBYGjCeAJvAkKohkLejsTm0xup&#10;FFm20AGXAGLmgVTRWCa9gf4PN++r5n+o/8Nk4NX6H7xnZga6mq/20/+8R9tF1U314ZBPIjxMf60C&#10;3hX0VUtpWmX1bRqDYjVfGf/2Kk2tLvR7vRNpUh+j6CcDWXg1B8Q0XzEAN+pDzVeaRKj+Dw3h/SF8&#10;PffQbiM4tLSGRmB9A57Or1KBfNMoECVR9NTTV1cRJqX38bTowyv+BY6Kx/HaiD/i4e/OpN+fi0fv&#10;0jogURh8fyiK0gVS/lFxqPxqVdYB6vrQn0dj4zUonH+bV+/Hj24ejqfue40qZCYeI0B+ffuz2L2A&#10;CqT+V7BUfI3R4PXcoXrsJYl4YJoP0iSA8EAEkC4eqAGI2uDUkX4/TfNB1JGudrrHCY/f0tSM9Wea&#10;fzgvrKGEh39hqUsA0ZwQ0dhQWUN6r2zGEsUpBw1AdIN0o2jKOePUjdvNm/QBPL6zOJ6zjs50JAu4&#10;Ip9+FfJprf/72mooYAyGLAxB7PH1LHo2dPDC9tBHCCAdFrdJtlhvsWDephUYumIMKw4rTLwW95+A&#10;FyXjNVSYj4NYkIPWaeLieIQxyovSrNhAJ1907HhExU5AJC0sbiIjJo0om8z9+9c3MUAxlYiRGSto&#10;KEESyQgtIjbcgGTYsjA8t5K/t30eXjmSgGWZx7CpvADbqmqxvbINm0s6sCG/G+sKLVhW2om4ok5s&#10;ye/AzlxBpJ7v12N9eS02lFZhByH0XkE1tpXUYHt+GXZnZBE2SViXfxB7Sg+jIO8kHMnngCRGaBdS&#10;6QwZvWTJ+TIqk/PVWukZrGh0kFBiwEzK/0zCJus8fLmM7ApZSYsZ8XGfZn14ZW8ta6XM5raaUKlt&#10;9A9VriEEKipYAQrhLsiGLesC+vg7SjBop2pwKmcUHatSq6gJStlrXZnnYM84h76sZDjpQH01ZZSH&#10;/K3ONlY2wsjei4o5S5A5Ywas5UlUF3LQB+isaQJGuo5dCuRKO3TJvASlMTp+KxWnNT+N6pzH6e4z&#10;St9rRo/1ESxUXVQJToGJsPFfC7/q0LWRuvAb4USACCIewldNWDIDEKNABLejZqXH7sLTqKxIwons&#10;A7wnJ7Ez8zx28Fy3c7uN12ZrTjI25V3E5uJ0bCzJwBoCdWHSPrz8bgIi49/A0MXTMGwJy9WKSSw3&#10;E0z5iyZEoqlyw9dEmOGy6msYTjWhYe0KetSXEEzFMZwOPZhlT6ayqBX/Pt74GcJj2JoRrD8sr8sm&#10;4629G3GxsRE5bb2ERx/yqEAK2pwo6LEgvbsas3cuR9BCqm7Wk+B4vyL3A4RQMPDoX2Xw6vp6lakp&#10;O05pS7Rkg457HOvUGIxfPh559Sn0glQf3maKR5Y5nwBS6QeI+j+0jK0ZgZVKgFB9uLSA1Eka750B&#10;SL/62Ev/s5MAUWuImq/UeU71EVhAymdfQltEeLxFCwzfVSuL/FyfWl0CANEMdDVfWRRc93eg02dq&#10;AqEZjKT0UOpAV2D+c9oPCA+tBqtF/dR8pa6FrxMgDPyVxr3hOtNq5FHgX0X/XHqPUSCouwklx36P&#10;F3/xLB68aT59/yw8fs94/OSWYRg9bD5sHeq9458BiGZsuTUTndfCdDReBkheaiOe+MEEPHT7ZDym&#10;vFiDJmPwDcPx6ot/grXyr7DWXg93JZVFxSBWZqqQ+v9kBMiDEUBMMxalEQ9YCbw+PJRXI7HUkS6Z&#10;9XEAiYKX1NX0fb+EuxIggc70S81Y/gmFcJDqNt4gmybr0FyCiJqydvK3eSPdp9HYexLTNzHqMZ3p&#10;Kkh+5/+ZbQ3lbyIVBB31+ITpyO4oR7fXi06rJhUSIN1udDo8aOzrxbzNyzBkmaT8RB5HDIIVvZkF&#10;rlTwZVqrRM+Vt2sslcQYRAQ6+aJWjUc0LSp2IsLjJhmAjKQFsUIPWR+OFzdE4oX1MbSxeIG/PzT+&#10;Jf7GTCqY2fzOXISumUKFMwLPrx2J59aEIyhxMmJ2voU5p3ZiZfZ5bCwvwdbKamysbERceRtWlrQi&#10;vqgF62nrCqQyqrC2tBTxJQVYW5yFhII0bM5Iw570dLybeRE76ax35R5GetEpOmdWrCRGZmfPwpeq&#10;yW9yjIzKjAkgNDW9yPn1W5ra8o+ZfE/ISyM4igiQam4Z+ZQQIuUER5WgQajU8vVKRoNFOVQvKXAQ&#10;Ci7CwZOdBG/OGaoBzXrvd7Cs1MrFZaJ6jWo6SZichJOPbQSLm8oEFVlAaw28FioSpwWtb6xCw7z5&#10;LOdnzPBZpCibsBQAf0fLyAacusw0ZV2yyyCReXKOoo/f6c5Ngr2G52NXnwwVSE8L7MVpsBIcbioF&#10;X5Yg5IeFgdAVv3/Z9L4UiX8Yr6f//ATi9GM8p+PoyzuN5pKzuJhxCLtTT2Arr8sWgn1z7hlsyj+N&#10;rWXnkFhyEkvS38XLR+MRsmUOno9jmYkLY3mJoiPVEgisG3TGmgMVssYfqIQyUAlaOxV/3DAdz2yc&#10;jmc3TsFfNkw0ZW0IVXNQYiRVcxhGsHyNSAgxzUladyeYZfpvGgOmYWsjCAClFqIjXzQei/dvQ0Z7&#10;O7JbLchr7kN+iw2FrXaU2vqwl+oqYgWVjtQHg6P+Jt1LADFD8z/hWj+qs6uk1BnMMdgKTmTgtiQC&#10;b29fAIdPw3bbCPpWQqQNLk9tACBqvuI99OTRqJg9VNYCCH2Lz3UiABDeDxfLtlkDpB8gag3pH30l&#10;gPhHXxn1YV9IeLxJ0+AgASTQfGWa7un3euUDY7iV+gijjxx+GSA9asFRWig1XymFu3Jg/SwAkLsC&#10;APlOACBf9QOknb666b/gq78enrpvEyDXEyD0z6X01Y0P44Olf8EjN76InxMej9w1A48NGov7v/tH&#10;bFj+vmGD6f6gb9OcJ81gGqBRIU4VaK2srxZaH8+NdWjUi7H44Q2j8OT9L+Gx+8bg8ZtZIH7xexSe&#10;fgrOpttZsQay0n2PlfgGAuR/cedfg6/xuwQID+oSQKhO+gGiNrkPAeQxXoxf8wKoH8Q/H8SnFbYC&#10;AFFH+mWAqCNJABGVrwWQlbxBmg/CG9QngGyAx70BPqkQ2w7+NqWk/TgFVzriz7yFoSuD6aAlo69R&#10;sD6lKTIbuZ6FeWkUtp5/z381nTxtiw9dFi8ViBNtbhs2ndmN5xaOIDiiELleaRPUJMVIiAXZGGGh&#10;Dj119vsnLrJyUKarwmj2u5K8adRImMDDCh4s5cIKFJQYiqHrIwiSaLxIiAxj5R6eMBVBcVNZUV5B&#10;1MpZCIudxPMO5XfCELw6ygwACCKQXlw6EdGJCzDz/Q1YmXwUW4pzsKWsniBpxZryVqwqbsXq4jYk&#10;FjUjMb8Wa3OLEcvIfUVpJtVKFjbnZ9FRJeNAShJKczPQm50Oz0U68xRFxQfo1PfRoRMWJrqWKcK+&#10;ltFB0txypASBL49OvZDqQMmQSgkOrc5YVQ9PVQXcFUUMBC/SiZ6GU8Na5UAzj8NLWPjSA1E5nahf&#10;6cjJ8vcFksB7vmzNnTgKR9p+2KkAnPysqywdrs4m49x7Zi2EY9EivnaMEGA0mXIQdjpsa67mZig7&#10;7nG4CAapADlyLx27zO/gLwPFnfEeAbSPiugoeunIPYJeVzs8NaUmnb0zj8dM1ebMeh9uXiOZ+jpc&#10;2erz4Pf74cFrot831y9da8sfN/vWCCztx7xOsLl5Paz5Z1GQegQ7CMzEwnNUGmcNNNYWHcRbFzdi&#10;0vvzWTZG48W4EDrPMJafUJbfEIxg+QlOjMLQtZG0UQw2xmFIwkS8mDCZ9hKGrJtGm25sGGEStFYJ&#10;SgUCJSL0O/QR68L52zQpEkX3BMnH2dC14Ri5MQZDV41C2MppWH/uELI7O5HT0k2AWFFAFVKiTvSu&#10;VryxPx4jlrD8s8wHxRI6gkeCABQACGFn7BMAxKQr0boh3G9QwjjWM6r3FaNwIJO+Aj2EAQMWdMBN&#10;gDhcDFZ8WsJWo68u93/4PMk0Dd/1N1/5jProB4iSKL77NwAiBbLMrz7s/uYrn1myW4OE1Hyl5noB&#10;RK0v6v/oB4iSKF7Rga7RVx8CiPyqMp9fAZCebxMiDO67vmYA4m3/D/iav0qA+CeC+6rpo7UKYfn1&#10;cBY8jddHPoNfXD8OP7vnJTxy90v4xa1RePz+kcg5FxhFKWB4fWZQiGZVDXC4JUU0Tj0AEBGGEFnz&#10;5kn8+KYIPEoCPX5vDH51+yt4+pbfYHfcA3A13w9XBaFQfj8rNAlWR6o1CCCakf4t+NTWprTB3f/N&#10;E7pyJNYPudVILI0UCABEnUCB0VgmQZg10JHepxnpvHh9asbqB8gVw3kFEDP1X51QAYBoeJyN4DAA&#10;kQohQPre4XfeJ5wOkpepON+wE1GMeIIZdfXnufI3Z30Wo2xnYR65MYryPwIzN76J8u42dZOi0wzl&#10;daO9z45OlwMl1hq8fWwphiweThBEITRW7b+RCA/0c0QIEjy2UDWJEQYvbGCFNrPf1fkokGhNE7X3&#10;jmbBp5pKGGOatcYtn4TRKycYpWIyDSeyQtMhDEukY9hAaCQO53dGIpzfHcl9jlwVzYo4FhGM2MIY&#10;YQYvH8cIjEon/mVM374Uyw4fxJacQmwtb0CC+jcK2vFOejPeTW3C3vR6bM8qw/qCYqwqK8Kyomxs&#10;zcpAdnoOnMmsXOfT4Ek/ja6CA+gq2gNPLiGetR8eOswP20malAIdYraM6iCHkRy35j2pmHxGe8XK&#10;qMdKXFbFelwCR0ku+vLT4FAUTqdqTCOV5LTTGMmrSUjrhKdL6XCrKN1E73LGVAV8zcOI35vDx9kH&#10;6Kj304F/QAd/DPZaOomOWjRMmgn7koXwFPF3c6iaUg7BzmO05FFNpVPt8Jg1lNZ5RXOSHyR+mPhB&#10;coTH9h738R5/g2CkMnJmXiD4MmmpBNIp/iZVTe4+uAgZKR3N9fCPtvKbIKKmK/96IP0Q5HXidTMA&#10;Meel9wQQXruM03DxGCtTj2Mvr9/6whTE8fNzj2zF+G0Lee+nYtjSGISsiEYUy110bASdLssty8Uw&#10;dUirfNAZG4XOrRm1SNMcCTWjjl05DuNWjMMYbmNWShGrSVUqRY6bQImXUhFU1Kndb4KLf03yoLX9&#10;I6a0jWQZZTlfPQovLhmNlUm7kdxWi5zObmQ19yCvxUoF0ovyHieOluUgOm46QrjPEawf4esJqHjB&#10;ir/B39KIqhH/KEBoI+JGEZwT8JcVEZi67TWUd+YzwG4jBFqoLlrg9DTTX9bRYUp9fBggEEACnef+&#10;9c8FEMJcAHH1Z+H9GwrEEWi++rsA0Zy4UfSP/QAJ4vZ5+tJ+gCgtlACiFCZ+gPh6vke7k6bgXaNh&#10;v0kV8jUG9v9JBUKAtNDqNI+PJoBUfBeoHojao79D0AO/xiO3zMIvvjcJDw4ajx/fEILIv86FrdNl&#10;uKARhWKERuCr3WqAV2sh0NXJNE5EZNFfXkolBt8fjEcGxuCJW1/G03fOwU++8yJejfgdOssfJcHu&#10;ZFRIOFR+jRDhQdZeD2/zN+Bt+w9Auebbvknv+S1GW2rGEkRuJwnv4+OfcPsovOpE1wLwhqAaSaCk&#10;YM8HCKsLpQumkQdaRL4fIJJ2aiOcE7jo/hnpPttyAxGfPQ5eQsTrSIDXKZAQII534LXtphqhk3Ac&#10;gtVxBCveYQFbGo3QxGmsNBMxNIERjfoOLkX4/jTP/hEdn8xUgEcy4gqJZWVbMgG7GPF2EFntHjc6&#10;bARIrxudtC4Cu8haibijaxG1aDQiKMfDY+nwTcc+KzYL81DCRJ3rplKY9uT+/fgrhl4zldG0QftT&#10;N6hfJCJugqnomlGrTkKNUBkh8PAzI1jRzExdnpcZccLfMikcqGa0DSVM1RmqYYzBVCVhq6Zh9IYF&#10;mHt0GxLyLuCdskLsKi7D7oIqbM+pxKZMWl41EorLsSY7E4dzMlFTmAtHdgqd9mk6vSNw5NIJ0gH6&#10;nR4jbULhw6bXZIIIt7LMM6ybqYHX6OQzk2iESImUSAqjdUXmdNoZFxndcz/qgOZvKFGjjw71wwpA&#10;zUjaCi6XnfuV5svS6CUaFYI7hc465xx8Rak4N2kMWrcmALln6Jh5/Izu/fMvTlIhCW4CBsHF8zQO&#10;3vR7aCtn3//7/uO6dJ7Z/A19R2AJfM/N75nJgTxWf5+Q3y43W/nNrzL024d5XY8RLsfgSKW6u0Bn&#10;pdFaaSfh4rYv9xT6KpJRwGu3IfkdzDiwkkp3BtUmHfsqOUzdd5pU7OrRDF60Zoa/rJsO6KvKvCkb&#10;AYiE0zTpTjO3I1jO+oe+hur3TMof9WvIgas8sX4Z849yksPW2jrDNGR9AxXHupEYvp7BDcETvOgV&#10;rDj+AVLbOwgPB/JanchtcSK71YpiBl4Ftm6sPLUdw5YzgFIZ5fEq465aEUy9M53iapJW/ejvA/k7&#10;xjoUzABMzb9a/yN4YQTWn9wAp7eTSqOV3pFGeJgcWB4GL5o86C6isSy6M2mpfK1/9vlJmjrQeZ9c&#10;H9D3vEd/I3j410BXFl4DEMeVTViB2efGh6k1hQC5NHyXvk4TCC30e70CSDS3mkCoDnQG2WYNdAbd&#10;6kA38ND8j/7+jx8SFoNoVB/yvV3/xYCIZtb/oE9uYXDf9u/w1t0MX+X98FXcCl+NRmb9FAcWjcLT&#10;N4bh0dtfwsP3v4KH7p2EH90ShFVv8jz05yEyTAYHP0Bk/mSKEETcBIjatiRB6KN5IyeMeB0/v34k&#10;fjVwLh69ZQYevWMC/vqTZ5F96Pck2N2EB3dczoMUwZTRsem/4G2h8mjh6xou1kGAdHLbfR1PkAfa&#10;rdwslwGixU/MAlNmJqUuyHOGsD5LCB/rgpG8ZvyzAEL1oVFYphN9LqGxgKaRWOqE0miGFYRHLDz2&#10;NQTIOnh4w7xavN61Ay77Lng0nFcdW74TOHNxMcIXqQlnMguyJPp4RvIsfCzgkXFKbeAfzfSPAERm&#10;RkNp7RFGUy9tnI8TlWkGIl280q29TrSQ4i09NrR5rai2N2Pz6d0YtXQyRiwmRNTnwf29wKhwxCZC&#10;ZJ0WslLzVqDC09Rk5e8oZ+FnxfEPXeR5CDb9+/+IqVJdadf6zFWm82YUOTyW12XlRIzetADzj21H&#10;PJ375qJc7CivxLaiaiRmFWNDdj52pKchNTcTLQUZsOdQzsvhmXZ9teXTsaefMZHxJUf6N40OPoMR&#10;flo6neYBRu07Tbu+NzWfEQ0rcD6dcu5WOuD9VBnpVDlnDUA8GVQixvR9Gp3zhxxwwJn/PTOgIBw6&#10;j+/F/smR6EuiU5cKSqWDSBfw/FG/i7C5vI9Ah3m/XYKVfpPf4XGZ5+bz+gzPy5jgqO/rs7xGPEYB&#10;4jL8/MduRnfRzHsyPnbwd2zp+r6+cxyuFMKaiqivOAn1JSdwMW0X1u15E+MTJ5tMCcOoNlW2/Eu8&#10;Xt339wnLRMD6y9m1y5rfNDw2lErZAIRBkRZn0qJu/lUCx2Ioy3gIITIkLhQhy1/G5tQLSO3oQkZL&#10;H3JavSjo8HGrZisLily9VLsnEU1lfGmN88/DeBxDGIAFryeMVsZQVU1EepUyD2iuUCB9idZh0BBe&#10;j2afU324qT7cubQrAOLR3A8BhBA3639QbTrfJUCUwv0d2lYCxJ8Dy7SQmME+AYCoBeVS/ivNQA8A&#10;pJcAsQggk/mY/q8fIBYCROugG4BoBJY60AUQzavTwCQ1X32f4LiL4KD66KS60GjYdoGD2yb64qZv&#10;wEMF4tGCgNXfM8rDW/NtWAp+j1kvBGHwd0fjiXtewYN3z8QPNZXj++HITakxTPARIJRcNHHiSoBo&#10;WKHpFFHblsf/Dv/2rD+BH183BE/fQXjcNh1PDnoZD3/3ecRPo3xqGEzVQXCUCCSESN3X4Wu4Hr7G&#10;W3iwPPA2wuNDAFGHjgDyY24fJkA06eVpwkIqROOYdUHUjDWMz3WhrgWQy53o6nTydz6pE2oJT0Od&#10;UisJDqoQR0CFKP++mwBx7ILbvgdeSUucQEPHPkyV3KaU1+inIWqrTVTBUof1ZYCY0STXKnzXMv7G&#10;sDXRCNJqaIzyghePxaQ1s3GkKBmNvj40ObUqoQf1PRbU9Xah1W1HnasbOy4exJiVLyNoYTRGJb6E&#10;ULXHUikMM+26/uYq//BHf6TlVyWKvPzDIM375r1rHNOnNKVqGc5rEJ44ldCagqHLJyGIxxixdgHm&#10;HHoH67IuYHNhDraXFGBnXg4OZaahiADpyb5I9SBnS4dHJy9HqX4CB6N2NfNc7bCvbXLUpwiPdwkL&#10;AkTPCRBfei5/T01O2wkQOs80NZNpTXA/QNxUOG4qHS+V36cGCI9RAKnYGov9M8YDZdlA9jkT3fs0&#10;gss0VVGpXP37ev4RcBCYZuIhX8/WtfBfDz9E9B0dk66JlqWlkuL3NEz3yr4PmV/dXAGVdCqWFDXL&#10;HeP5HkYfodJXdBotJSeRmr4bG/YvwYx1kxC6OATBK6MIEJbldRNM6h054M+6PvgnMzV/qexKHfst&#10;lM/VjzeCajt87RQMWRyD0evnUM0mI7PbgtTWHqQ19SKn3YUMzf/o7EG2tQMbLh5A+PKpCF7x+R63&#10;6nWQ5qokjsfwJZGYv+11dKi5Sv0f/ckTpT68Wmqggib1IYDk0NJpgQmEAojmflyx/ofXtccPELMG&#10;urLwbuBW8z8EEA3hvQIgUiBKYSKAqANdaZsMQKbSBBD/GiDqQL+cAysAEKUvMfM/BJDABMLu7xEg&#10;d9C0iNSVAKEvbv5v+udvkokaNXsDhdVt9Nv04U33InNXMP5832A8flM4nhg0Gw/d8yq+d2MIxo1c&#10;CreVPDDskPrQnCZxwo+JjwDE5AYNJJerzGvFnx6ahAdvHo0n75mORwe+hMevn4qIh4PQmskTaKSq&#10;KLuPFCMkGv4nD+ZGGiHRzIP6EED4vIeSyaR2/xEB8iAB8hgfU4FoQqEh6R94gf7C50NovFAmM6/I&#10;qyFsAojaBQURtRHOJjTmG4AYBWIXQNQpJRUSR+LHGxViRmNpIReXHyAexwe8CAdg95zG+uPLEbo0&#10;ko6STl8dfgmS2f7mK0FEjy9PTPr7pmGMQ9ZEYFh8FCLWT0RU/BSMJESil0zFO6zw9b5ugqQX9fZe&#10;tPS50Gx1otpiQStcOFGWjte2vo2hb0ax0vuhELKeWzU9mY5Jmb8PRJXSvM/K6F9Rzd8Eda1j+iwm&#10;pxO8mgClogqJ1xh/P0iGLJuCyIR5mHt4ExJyTmBH7nmcyElBFdWHjeoBFxmJpTJyT+O1ptOUM7Tl&#10;Hocz+6MO+6OmZis62BzCPnsvH9P5pp/3wyLtnL/ph2DyKw2qj3Q6dRPhCzp08mrGMk78KgdvnPu1&#10;9vdhM30wVASVm1cgO2EZy3QZVU+qUVDGyfP3P9pk1Q+OwHEIGgYe/u/4PyN4BBSHPmtGgfV/zm9u&#10;/rYmCZqZ5gGA9MPjSgPBo/kibl5jT/EZdJWfQWbmXmw5tAyTCP0RS0JYpjXPKArDWLZNtgSVEY2q&#10;Mgrk2vf78zQ1sfr7PVR+IxlcRRAgVB2rqUpWjEfokmmYtWMdDlaUILOrD8kNXUhtIkQaLchotaDQ&#10;ZkdWbxuWHXuHzp1lcBXrI8v6tfb1ac1ck3V8zDIesWwM3k1V3jwLvV8nPV8AIJqB7qvjVsN31feh&#10;/FcMKgQQTSBU/iuPJg9KfQQA4ma5de2mz1EG3u20LfRBVzZfqa92JU0+S1nF1YqiEViaA0LfZrJu&#10;aPiumq/U/6tmfAXTAYBcysKrIbzq/3iKponZD9E0z+4++ld1F9xAgND3GoCoCUsK5Nvk4bfgqdfj&#10;W2Gv/gbcjV+Ho/pJrBoTiqdu+jV+eWc4Bt/xGh6+ZwZ+cOsIvLspybDADxCH/vE/lv0tgHi8Tr7G&#10;//n5eRM34AffDaKsmYwn7pqOp26ehd/dMhr7Vj0DT+MDcFdRWVQTFI3/SnhQaRiAcNsPEDMjnQrF&#10;cpPp2NGMdF/PzwiQR/maJhOSoL39AFF6d00o1ILxAkh/P4hGYqkPRBDxTyb0kdhm8o2GwYnkDt0Q&#10;zQnpXyNEANkAr20zb+gu3tC9PHc6Ndc+nloSUivfR8yyMIxcGcoCzsLOyF7ttP41AhTt+EeJXG5j&#10;/XhTp6BJ9U5ZPDKBjp3giVgzESFL+HjhOCSe3YFSbwOaYSM83GjudaOh14XqHiuaPE6kt5Vj6cEE&#10;jOTng5YRGFQzfnBE0iJMJRypSrhWqeSjEbYmxsAunA6+v8/j87RgTXRcMxphgUlW/rWmuZ81EzBk&#10;eQyGrhyD0VtmYd7BddiTdhiVlRnoy0uCN5kqj1EjUjXfYz8dOh1dltr+5aQVdX+c0blmf2CaqYyD&#10;TkulZdDBatSTHKicNR01HbAgItXhBwcrcS4Lev5ZfkavXQsg19rfh039ISDomt7bgO6zdNbVxfAV&#10;a6LfebgILBf3oxUWPwwQfVfHdCU4+o2vmd/uP269ds4PRf6mzsv/GXWGKz2K1A0/TzN9OVRT/j4d&#10;//Gp/8TFa+DURMKyJJTn7Mf29xdjulLiLA5GUGwERmwYi+fiIzE0kfdRfXIsh2rj173020fv9edt&#10;qjPDuO+gBNarhABAeEwjlrPsLpmMZQd240JTO7LavLhYZ0VKvQVZ7XZktlOBMKg621KFNw9sQPBS&#10;KnkNKElU4ES7xr4+i5nAa9koTFrzEkq6CuEmQNyChwFIMx2lEihqCC8DCQMQDd/NIjDSuFXzldKX&#10;9AOE5UW+xU3lbPyNZp9vo22ie00MAETNV/0AWUyj+rAH+j/MEF410WukqYbvSn0EhvDKD1pD+Tww&#10;hNdMe1AHuoJvJaZlMG75BU2DlO4hPNRd4E9fgi6qj47LTVhK3+6r/y48tbfB2fhVuNu/i7LTf8XI&#10;nwTjyRtH4OlBkXhs0Ct44NYJ+ONjL6O+pMvPAtN57tQDbqlADEC0oFQgHXY/QJRY2mQq5Yf0d3pf&#10;Fn5x1wj8/LYo/Op+AmTgNDz2nQmYMeR5dJf+Cbb6r/I6f4eS6N95YDxg5VYxCoTy6RJANJTsekJj&#10;ILckZM8D8GpGei/J2UuAWH9NI0CsfoCYbJMmM68uXAxfm0h7Cb7ASCwfpZ63bw7N34zlVTOWGVOt&#10;znTJQ94o3TD1g9g3EyS6mXtoGhnBm+w9gVb7OczfrGgoiBVsFCWtmon8nYLKjaNKoFFO/vHlf9/U&#10;HzFMw3jXa3RJNILjR/kLP51uyAq+vygKbx9ehXxrNTp4aVscPjRYPaizUIn09KLOZUWpswUbL76L&#10;sOXjMWxJFH+XSoMVJ5SqY0R8OCtRGMLiI0yeIT9AxiI8bgIBosjy2sf1aS0k0EQ2gucxwhwHjSpL&#10;z/3NaqMwNDYcf40dizEbZ2HnyY1oKKKTLNKEQSoQASSNRudp5mAo1UbAEX6syTELInqcfpEAyTQO&#10;18MoHgW8j0U74culskk7DlcqVUPOGb6WzPfokLM0qku/8fcBog53V9oh0wzky5aC8MNDHel9SQfg&#10;LcwAKoopw8vgLSmAKycV9rRTcGZon1Ir+p5GQPkhJjV0SXUYKOj1YwZKmrehdcx96RdohGJ6Cu2C&#10;/7M6nuwDBKIUynEeA6+f5quYeSuas6Jjo4Lj7zhzCY7SJFQVHsKBI7GYx3sfuWgkRqwMY+ASgxcY&#10;cAzRCpwqtwx+gllGPo+MC/+oSYEMXTeex0FjeRkeR4isjMaouGnYnHIEaS3tyGxyIqPWhzRl3m3u&#10;Q0abBfn2Phyuzsdru1chaCmDuLjRCNf8qngGeVTj19rXp7VQHmMYy27IwmjEHlqNHl877L4OeJS+&#10;XfNAzOzzWvrCKgbUJfB58uk7c2gZhEP/BMLThAfvkYv32Kn+j/f5uprKWUYNQKRANgZaQ+Lpq+Lo&#10;o7R4lDLwXjH/Q6NKL00gpI8z2Tf6M/CqFUbqQ836QQSERmApe4eCbi3Op64ABeM/ZTAeGH3VdTO8&#10;nfS5Xd+gAvk6echtCyHSSF/cQFXCQN9TeRfs9V+Hu+3H2LuM6uP6EfjlrVPx1N1jMPiucfj+9eF4&#10;42U1wZGTdgoLtwtu5bAz8sOgwfwFAOIffcW3SGAPXHzN7tSwXh53pwMRL87GT24LweBBYzH49nA8&#10;fsN4/OW+UKTvGwFP943oq/omIfJ1+Kr+gwfHA2ym4tCSie39ACH5ur5LgNxC0xT7H8Fr+Tl/nOTs&#10;5UWwUopZNZz3WYJCEwp5oUxmXgHEvz6Il5LOJ2lHFaKFVry84J6+udwuIEDe5mmoKSswpNdQnnLR&#10;dFz5R2IppYA/tQBvsoeVERfw/oUliFryIp2xxpT7Rzv5O6wlwRlFaSisAYgUycebRkVpzoZGRpnO&#10;bUVMcriU7ZGsSGGM4F9cOBKzd72NnLZ6I5Sre21o7HOh3uJAVbcFlbZuVHg68UHxWUxKnIvgJRol&#10;M94Mtw3n70XQQYSvFUAiCQ01YY01wydNB/tVx/PZjOdsIHGlqelMpln8fhvBSv38xgn4k4ZVLo5E&#10;3OZZyDm/Bb0lx+AsVFR9yETRSGUl00xw09TzcUZnqqhcysN0or/nf55KFZJN+JfPZoDCilUaS8d8&#10;jqrjIlUHt3ln6cxP04lrOC9/45oA+ej+BBBtfVQtzlQ+JhzchJIZPlxRAlTV8CbVESI18BTkw5GZ&#10;TCWiQQKnuD+B6DABdIz7pQrSaDEBxDSn6Rh4/AShL5fOJI8RaQ4DF+7Hl0kFkkF4pGtyJT9rgMky&#10;Keim0yFdJDySdc30WQHrGKyEh63sLNoKjuPcqQ14Y8NLGL2UZZaqI3h1BIbyPrzIsjos0Q8OlQtN&#10;PtXop2vf33+mMfggPEYmTMFQAi48cRqClo/FlK1vYHfhWaR1NCGjxYK0GgeyasnHJgfS2rqRY7Vg&#10;X1kGJm18A0OXqIlW6kmqI4q/RwCZx9fa36cz/X6UhiQvn4jzlWdN85XL1wmvtx8g9YRHNdy+Crg9&#10;RfQZeZcB4r5IY7lzsRyY/g8GEy4tX/sen+8mQHbwMX2OJjIHAOI1rSIstzZ/ChOpD/9I0v4EioH0&#10;JSYDudSHUpgIIFHGF/osmoE+jLC4ogPdrO6q9CXq/3iAn7mXvlVB+o0EyLfocwmPfoBoBFYj/XDN&#10;N+Gp+TbcVffA3XgXOsuex8Q/DsPgG0fhl3fOxuA7JuDhu8Lw0J0RLIJUXvzzKCO2Zp57+rgNACQA&#10;kQBAlFDuSoDYYHf38ALqFWB97Pt44LaRBMgYPHkfSTVoPB761li8NXYYXB1PwVanWY2USJX/y+TF&#10;QhMBYjrS+Vrnfxkp5QcIyditCS7fJ0B+ygvzKGHxBLdqxqIk6/0TIeEfieUHSDgvqCYVjiNAJhMc&#10;JDMJ7SOpvVQhnoAK8YrkpilrCckugFyR2iSwvK3GY8OhiT1SIQd4zkmo7tiHafEjMHJFkHH2GnnU&#10;PwzQTHISQCjFr2w7/Vumz5kUD6btl+Cg01W0Hrxa7dCRCOPvhSeONfNEpqybi5OV2Wjlta7tsxkV&#10;UtfjQnV3Hyr7rKj22inxS7HgvbUIflsz0CchdEU0QleFG4iEUoWoQo1gJehPCXGtY/psputxJUCk&#10;PGT9IFET2yj8eQPBuHUSwgng0UvC8PKiMKzf9iqyMnait+YCXPln6JQDTTwmKv84o2MXPC6W0qkS&#10;HgXx/s50OloUswLWP8O6/TMGKaxYxay4WrM8l4440Ilu+kaM874aIHL2H96XPitTv4mHEPB3wEtJ&#10;nDWz21FD71bdDG8lrbwJvpIq+AgRb1YKP6PhwwFYmf4MQsUMN+Y5at9SUDl0JHlb+D06ibLX4Cum&#10;Qi5IJFDUv6NjChyLji+bcNGclWQpNTol07dzCnYCzZJ/Eu10cKlpu7B6yyxMWhRORRuK4NgwhFBt&#10;jCA0XqCTHaoRRSxjcoxqho1k4OFv2vw/byO43xGavb5mOoKWTcW8fRtwvKkCqV0dSG5qp+KwIqPe&#10;hqwGwqOlG7mOHmzhtYuMewVBK1TuFMD4gxWN5tIEWp3Xtfb1aS1kNYO6t6PxxpY30OZsZqDdRVh0&#10;0C8QIF6NvvIDxOUrh9srgOTSTWYxElf+KwHE33zlM4kTpT54Dw1AdvEzAoiar5ROaQPhoUE9q+mf&#10;tPKgAKLm9re41UhS5fVT/is1zauJvh8gE2iawqBmfC1hS594aRGpAEDUfGUAovkfP+JnBgUAcj28&#10;XfK7X6P/1RroAgh9sZLe1tIaboCzeiDc9U/j1NZIPH3bEDx++1g8MehVqo+p+PHNL2BKyFK4LPT/&#10;aokySyP055HWICtuLgFEeXm8foCIM2aFNJ+VvLHCYYjDelTehmcHz8BPbgrHk98biafvHY/Hb5qL&#10;v/54OHKPk4od95FqPEiNyqoOkK6ZCkQA6dA0ep3MdwgPkrHnDpLyfgLhJ9w+QpAopYk6grRGOh2E&#10;Se+uGemUbH2Ubn8PILwBXrsAIhWymAC5ohlLE3eUAdPkogkAxMloz76PF+UYC805rDv2GkJXDqeT&#10;Vz9DYCw7lUjQJYBIgVy7EF5p/nH0KuR+iaxKoKafMLVFszIMZ6QYQoerVNZBK6IQsXIS9uaeRJPX&#10;iQarC7XtLjR0+8xqhfVO+i/etNyeFqw7/R7CF05CyOLRiIiV6uDvrI3kcampjPJe/RP/lM7RwHl8&#10;xD7cJBK0fhyGKSvwGlb0VZGIJOSiloZgOqPg3UfjUF14AtbC83DQ0aop50on/lEjANS0k6oRVwfp&#10;gBm95TN6K+J9rRvJuk153nkjKwMrUNUqeLKV/oNRO9WHVIH/Nz4ZQAQOaE4HwSFD7mm4qCScaVQf&#10;pVQflQ3wVrTBUdoOZ1k7vJoJX1xOtcMolApF8PD/RpKBhyvV3y9jRlzl0InkbiMACb3aofA1sYzX&#10;vghfBVV08VKeF99Tx7pRQjyeLIKM3zUzzHUMqcdg4+u9pWdRkrsfG/a8iYkrow04hq8Ox3Aq0GCp&#10;QJYlBSrD4+lsA02wMs3z8c/LuPqe/p+xEVTEw5aNQ3T8LMSe3Y+k9iZcaO3F+QYrztX1IqWhl8rD&#10;grwOK9K7W7D0xC4EL52C4asYhBGGwevCTL+fRm+ZtTpiJ5ncb9fa16c1NfuGvxmNdy/sgQ299Hkd&#10;cHqoPAQRDd/11tITVlKZlBIshX6AeDIZhQsgF2iaQMj75VbnuQCi/lX1s+68DBBNZHauh9epQT1q&#10;vroaIGqCV+e5hu8Gmq9samXp7//QCFR1oPcDRClMBBD1F6sDXc1X/QD5IT/D+mHx93/8LYCg/jp4&#10;KpS38HpYioIwKygcD383Bo/fPR6P3jMJD985GT++aSiO7bpgfL/XQVL4XHzQy60ylRAmfw8gdn7Y&#10;4esmffso3/wqZPUbJ/DADZF4ZFAIniBAnrztdTxxwyQsnfACXI3fh6/uW6x019N4kA0CCFWHMj92&#10;fIMn8w2eFA+650qA/Jjbh/n8cdqTfKy0Jn8IAGQoLx4lW18orR8gk3j8U8xF/mQA0YpfAYAEUrv7&#10;Fch7vKn7+L39PNPTSKnbjtFrGdGtiYQ/s60c8j8OEP94ev9kPDWBmVTRZqLTKISvH2NSWQez8pvk&#10;cevoCORsl07C+mN7UW+1o4f3pbrZjep2D6o7fajkC2VWB8qcvdjFCHv86lcwcikjMpMI0j8zfVjC&#10;aAxJUELGfyZArhX5aX9+0+iYMEW96pwlRIbx+DS2fmgsHcDCUCxMmIkLSbtgKWCFy/04FdIPFzlV&#10;mvoH5GSL3mZd/hMrAiuGRRkObqK6fZDByki4s7fS+asfQd/tbyITLK4EiJqvrg0QmUv5t6RC+FrX&#10;yffhyqSqqawmMOrhKu+ArbSb1gVPaRtQUkPVUwwUZJlmM2SfoZ2FK0UqRoAkCMwgAAIiL5HHTifR&#10;wnLeo8lb9zLy+z18lRP5OiGSs4PHwWMLdKz7ss7CkXYUNkGo5ALa84/j1OG1eCtuEkYtDcPQuFD8&#10;ZVMUnt2gVP7qHyNQqG4VnUeyvOr6m6ZXloVhDCpk/+g8ps/DNLpp2IoYTNw0D9vyTiO5uxXnWixI&#10;qrPjfL0HF+qcSK63oKC3D0k1ZXh9byKGLBzPoIrQSxiDYWvDWH4IkAQqLKqPCIIjeuVLhMiUa+7v&#10;01rwqtF4ed1MVHaXMq5W53kPfN5OwoP3+RJAKgiQEgIkn/BQ9l3lv7oSICxD1wTIOwGAKB/f1QDR&#10;aNGPA8hL3Kr/QwDRCNSrAGI60NXc3w8QTSBUhnMpEPlWjXZlsC6fawBCa/96ACDfYb25gYpa/dPf&#10;Rvqev+KZO0Lx+C0z8Ni9E/DQPdF44Gb6vF+/CUuTP62VoKBF0bhDPpCguFqBUGuYF/mK/jOjsHjZ&#10;3LysHp+DAKFn419Vfg9+/9Pp+PldL+CxH4zAg7dNweM3LsQLD4xE6VlW8Jbb4a0iMASReh5oM6nX&#10;/u88uS/zpL7Ck1KG3ttoSqp4P49HnenKizWYW6kQjSjQyALlxVI/iGakU4WoGcuMRCCNtUaIjRAx&#10;lJ7Biz+LptFYC3hD/LPS/esLr6AJIho2p/HXyoSpdALq2FJ65Xfhsb8Hl+cI2t2nsWCPUnkMNw4w&#10;mPJbI47CjBqhivgHhg/6+yL6nbnacLXVb6gzk5FiXBQBNYpRln8tkBFUFMrt88Z7a5DeWoVGtwfN&#10;VIqNHV7UtXpR3ulBcacddW43ztcUYt62JQijEgldGfg9AYSqJoiVNlRrvWvUlwCmfRNe/WaaBAwI&#10;/pFmgL/1+cvwMBZLODJKDDPv8VwTxuJFXsfh63Q9+P1FEYyeJ2Dr3rdQnvkOeiuPoC//MJzKe6W+&#10;hrQU+FJTGP2f86f2yD0Mdz6da2EcFQCdbdNjVK6U3dZ/g7fjP1nwBRAq3RZWmPzV8GiORpaak1iJ&#10;cw7zMbcmSaM6ojWL/Dwd+xm+HuiYVt8Cnb2X6kOzuZ1qOqKztuyNR8suKh6lTSlrhK+sGb6SVj5v&#10;haeoFb5COpXCBqqQOgLEn1rFevo4cle/QZCdJFwK+Dtl/EweFcy7PPap8DT8muVfKbX/E1qLAVJP&#10;7T+Bt/4v8JW+TNiwbKbxuC5mwpaabFKxt5WfRW7Ge0jcOh+T3wpHzJJwjNI9TFCq/2gqPt5TBjWh&#10;vKfKoRYSxy3Lq/o9dH8EDQUU/1BQYZqM1EwpFdN/z/V91gGjZPz3WmUrbPUE3ms9Z/llWVY69WAp&#10;IH5/hIYRLx+Due+twOGKHGR2dVNxdOFMtY3w8OJsg4cwsSO9txvvl13E9O3zMWwJ96l+vLVqilV6&#10;Ep4jFZZ+V+UplPsLj5scSJVy1XH/DftwPdS5sc70G6+ZrlXw4khsPbqZfs5CP0fzEB6+djp+Kk0P&#10;77HHnzzRa5qvNPdD4EghHAgPF+FxafIgy5pZOCqQuiTQeW7y8Jnhu/I/SvRKf8Tg1sxZ69P8j/65&#10;H+pA1/Bdjb5S6hIN3VXT1WiaMvCG0RhM96j/w9+B7utRCvfA7HMtE64lbLuURPH7/O43WVf+B4Py&#10;r8PdfiNcbd+mz/2f5OJX4NbCf/X3wt08CJaqJzE//Nd47Nuj8Ks7XsfgO6fioUGj8INbhmNnopby&#10;5eWQePB5qboEEK0XJVb4BYX/T6OwzAsfNo3IutL0Qf0tnrkDD9zxR/zs3j/jEcqdJ25bgoe/E4l1&#10;rz4PTz1PiLIINbS6G8yQMbT/B0/wizzpL/GkvwpP161+gGiBKatWy3qAJ60ZlBqGpmYstev9kaYL&#10;RRViINLfmU6I9BEitok0KRG1F6rjyT+pEFQhZly1blB/gkUzaUcLTSUQGuoLoRIxs0N3skC8D6dr&#10;P1F5Hody4xC1fCgLqcarj0EQHXsYK46G4Y7U0NWrCuinNTMWn1t/ZWeFo4oI0siZleGYsn0ujldl&#10;oJk3rbHDgyYCpEZLYHQDFd1O1DvcyGtrRPzRHQhfOJGSX5VdKbQZha5jBVPSxNWCiPYhcGjiVn9/&#10;BZ2DKtI/BJBPbyGXKi9NzowOLmJZCOZQnRw4tRQt1QRI2WlYzhMWyacZzZ83CQvteZsZ9TM6r45m&#10;tM6K0vpTlpcbWXb+NysEg5EeBiUddMJNasZieSvdCZ9JacLIP5cQ0UJPNNMhTdUmeAhQXjNCSq8d&#10;5XP/HAwnAeMq1ETEI7Ac3orcGTH0CXQIZQRGXr0fFgXc5tXBl9dAWBEohVIhdDTFjMYK7chZuRnb&#10;x0aiev9eFOw5ifMJ53As9gNc3P4GrDVakuBH8HT8F1UToz/lJOrRoBLCsP12AvAx+CoiuC9GpTwu&#10;W3EqSktOYse+FXh11QSMWhyO8FVRdNZqtvRbBE1rwlx5rT8XM/CQsvU7bX858TfnXs4tpT6ViYig&#10;I5fiVLnSEN2gdREMYCKoqKMRyTIYe3obIVGKtKYOnC3vRHqjB+frvDhTS+XR7kZKby82ZJ9AePxk&#10;DF050sDwmsf0qU2g0zHr+PlcUOSxaiRjyOpIRGlo88poRFPxFNcSDGrX93bTT3YQIk3wuqgyPQwQ&#10;PKU0zT7X2h9aeVD9HucJEKVuP0VACB5UH86DNGXeVcvGbtp2+hkFqwpaE+mLGMTaYumnGNT2Mbi1&#10;Msjt0+TB/s7zwORBDRAy0xX6c1+p85zBsyZV9xAg3QLIczT6x26qDzMRW2t//ITbHzE4IUA6f8jv&#10;/ieFwhfgYV1xtg+Es+27cHV9GfbWAXDU/jds1T+AreMxnNs3DH/50a/w5PWT8Mtb5+HpQTPxs9si&#10;8NyvXkZni1l2kH/y/R/lw5X2iQDSn96kNLMBv/1FDL5/czAG3/sKBt8xk/InHEEP/gKVp3iSzQ/D&#10;o7wqGspbr+G81xEiaovTErfKCHkdHcEtVBu3U2EM4sXRxBe13w3mYzoEMx+EF8g0Yw2h9auQfoBQ&#10;0l0NEJsAMp8361oA8Y/G8gNEfSEaFUGAuJRmQBN+BJAk1NhPYM47E+iUgxDGAqf0D1IhZv30K53h&#10;52Aae66hwnLy6oQenkCIsOIqz8+4+FnYefEkGp0ameWhAnEQHnZU9thR3NaDil4bSm092MEIelz8&#10;bAxfNgbBjPpMBLdmCk1NaIq4Lnd2m3xYPKcP59T6P2ua9RvOYwtfOgpjF4Vj9TuvIi9rB+zVVABF&#10;O2HPWQJfMeV7FeV6PYOJdirYtlvpZBlRtd5PB0zZbfl3uLu+SoCwvLRNRePpBSjYsYPKpRSuzCzY&#10;05LgzTlNZaFObI1s0ggwNRFpVNUxeDRqiorDY4bs8jWlZJdCSU7CifHjUbiEZUbqg9DwFQsWTfAV&#10;NMGTz21xBwu/Bc78DtSeLEf69os4seADJES9hRVRs7A4Zj7mhS/BnLC1eG3kIrwaFor964fDUhvK&#10;477FRIDettt4Xqzo7XdTSX0Lbss3Yeu6G30tw9FbuxzpKeuwYsscTFgYifC3Qxh1MwBYp4SZGpar&#10;plQFHDQ5xKuu72c242QFkf5Aox8i/ab3FZRI9dD4WqgyN1BtBvPx0BVjMWb9XOwsOIuLHXU411CP&#10;C1QeF2p7ca7GgvMNfcjsIUg6OrHi1AcIWTHNPzmQAY6U9DWP6VPbtQEygvAYGReFmISJGPr2SLz9&#10;wTLYvYzQtLKe1Ac66eeUvqSWptQlJTTNPs+nZfCxEif2A4Sq16gPzf2ggjXqox8gGrCjkZ8KWKU+&#10;rgCINaA+DEDUeR4AiEZfmSUrrgSIfJ7URwAgPUNpAYD0CCCaiK2mKwXhBEf3/TQG5Zbv0Md+jcG6&#10;FpD6Fsva1+Cm+nA2fYVB/rfgavgRumuDMGf0Q3j85t/gqRtfxi9vn4Mn75qEH908FJvieF7885iW&#10;J9lH+XClfUKAiERO/irw+ktb8L0bxuER9dgPGo/f3BuJJ278FTbMCIO3diRl+83waUZ6/S1Aw0BC&#10;ZCB8bTfB1/HfBP3XWKH+y1Qqn1kfRPTURaAKsWg0lvJiPcOtf4VCWAUQXjzTjMWLagASaMbqn1R4&#10;TYBomJwmFQogGj4XAIiG1ZnREZSZFqmQg3B4j8GKFOxMW4GRi19E8KpQgsPvbIcHmgU+T7sMEMr9&#10;foBQhQxnZDmc8j9i6TSqjD0osXagyWtHaU8HynusKO9yoKjNgfx2O6p4H45U5mPG9qUIWe5fSvRy&#10;81WgwlDdyPxZUMeYJo1/Tmf7JzBeyyE8xmGrX0aImiMWhuK11dE4dGoemmuWwtVI2d7E4KGR5UV5&#10;1FqpYjWPqEsK9l9Yx7/C+8fovfdX6Cyag7Qdu7E0Yj0WDF+E7HdSYMtupjKoZ7CYB2deMjyF51j3&#10;z8BXxEixkAqn4CJBkAJL/hl055+EK+8k1QjhkZWF6pXrcWDERCqSCn5OqqPRNFfZM2v5e+1AeR8s&#10;uV3I2JuF7W/twdvjVuLV4Dcwe/gyvBm5FvOiE/FK+Hq8ErkTM6Lfxewx2zBr9JuYERWFfeunMvL7&#10;PcvpbfA0sXK3KZXP9XD3/gvsrn9Bl/smBge/x/vnh+Lllc8jktclJna0iZI1KnAowaHU/DL1xwkk&#10;SpN+zWv8mUzlPACOfpCYIORyIGLKlFG0BIlW0mSQNWQF1fqKKZi+KxYfVOTjQlsbTlc1I6XBStXR&#10;h9QWB2HSiWyrDYdrijF3bwKGL2aQs3ICFTP3FSdl8HnXscsA8Q9sUVMbj3sN1Qf3FbFiNMIWj8LJ&#10;St5/qg+fW/DoIkRaqEKUukQAuXLhKKoUj2aeq9/j3BUA0egrNV/tpz8RQLT2+ZUAUcAqgKyhPxJA&#10;ltOHCSD0UVpNVYviGYAEhu+a5isGx/JxJgOHfJ4AMoJ1IIhGf9ijNUCUN1DpS9R8pS4ALZHxA5pa&#10;dK5noH4TvJ03wqvAvePfqXa/Am/z/4SvkSq4iQF965M4/14I/vCDB6g8omjz8etBr+GBm4bir09P&#10;RBvvm/7cHjVZfa4A0WJTLmQn1+LJH87Bj26YRoCMwxN3heHpm+kEf/wc8g9HM9L6BdwNpKCGjDXe&#10;zIO+i06Bkr1dnej/A57efyNAbmZUJvVB2WWRMao0kwq1TjovkFX9IM9zS+oKIrqQfbyofaN5M8bT&#10;/J3pZuKNbTYBIYBoVnp/PwhvlCYVauF6u4bP+Welm2F1LjVjESDWPXxvHzwsBA5cQEHXfkxfz0qy&#10;LIiFj5HeeiVYVAFUAf/8rB8g/mSNcgpRCN7AirqBTp4QGRE7HsMXjcOCD1bjYnMuGtCDKkcfSrtc&#10;KFMg3OlDXpsTJTYnLrbXYOHBjRi5fCKCV/r7IfwAoQNQ27QZqcV9ECAarTXc9Otc+7j+2ab1I15Y&#10;OxND104zgxVCVwzH+BV/wsb9L6CidgRcGo3X8Q3av7GQ30Cl8TWWjy+xHHyd9ih6a8Yi/YO3sH7e&#10;KsyJjMessM2YO3ItFkWvwzvz9iJ56zkU7E9G6eEkVBw7gcoTx1Bz+uj/w95bgFl1pdui77vv3vve&#10;fVfP6T7ndMcJDnEP7rGOG1JGuRuFuwXXgqpCCicCUQjBLRAcgrtruW638caYa2+opOlzWpLupDs7&#10;+Vl7r71ry1xz/uMfv01c2boeRZt3oWzHUZSdOomaqyfgv3gYOHoQ/vXbsTMiC8VzV5J9lJOpXCRz&#10;uQz3/kvwH6dFes6D46tPonDUMgxPykXvyAkYnJSHUZnzMDx1PgYnLkHf2GUYkroeg1LXoV/SZxiY&#10;tBSjMxdhaMJMDI0bhXULe8JxmQZR1VPwVpCJ2P8TbPb/TKOlOQ7e6IQJn7VG4swuiMuLQArnWhwV&#10;Xlh+ArpR4YXAozvBI8yAB5nITZZw+3H+80SKV0cBSAg0lOWlWERQ5iRQEScimswjivPo7clJ/K7D&#10;MGXrF9hYfBW7KmxYd7qUrMODHZe8+PqKA9uKqrGnuhKfn9qLfu+P5zwlY85NQNK8LDJ9fhZByNrY&#10;7YcUGWmW+81i3VwPHLees5KQLHCZEI+xy8bjuuc67WHqtEClad8e8BcRHC4TSMg+QpXnflWeH6So&#10;8vwbPretDoBYwXN4VlDEPpThKc8G9ct3uu8G4x92Mlw7dZMBEBq7JvYxnHpI6bsqHpROo3EsALFr&#10;73MBSKj6vDvXQqiAMBT/UO0HdWc12YcKCGvup15Vvd2dXENcP6rDK/mf1L3/lTqYa+r6HTTsG6L2&#10;2KsY0PN3aHvvm3ix4Si80HgyOjTOwqP3vYz5MwiCQgBfAD6Vd/ygAGIi8BpwYOzAlXj4jmwCSD90&#10;apaBF5sMRut/fRsTMt9G1YV34OaX9fHL+7VxyXVak2Qham0SUCzERkTUj60IDoDcWKYMvw2smhBa&#10;osH9QWATCxGIWNlYsJOFOIJxELuyFYjcCqQ7RxoQsXpjiYVM5oW7FQcJuOZQ5vHiBncplBvLyYtu&#10;k9WwGp7AZlThG8zfNBqxU7sjKj+OAJKBbrQEo4yP9ocTMQ8DIMbVpB5cBN/CBPTgIg2nslB76XAu&#10;BGWy9FswBOvOfo2znkqcc/gIHtRzZQEcLfbhUKkDp1wOfFt9Awv2rOTiGIDIqWQws8lIjJ/ccndE&#10;zku3dlsrzELYzUX2+9/rxxZlt0XM6W2yg3pwYSt2E1MQiZQZz2H8By2w41g7VNQ+C7f9frJTso0K&#10;MtiK52A7mYRDn43B0mEFGBW1AIN7LsHg1NkY2ms6RqUuwIjYBRgeMwvDYqZhTPI0TEiXTMSkjAmY&#10;mjUJ07KmIC+tALP7LkbhlGVY8clXuL7vW+DMZRwbMB7742mE7D0P/7FLNDqvwX/oKu+XwnOiFt98&#10;sJufkYv+8ZSEWRicxs9PX4R+yXMxKC0fQzP0XVZgQOJqDEz+kvc/JANZRLCZj/cSlhPgPqEMxaYl&#10;WXCXdYPT8c+wuf8raj0PYcO+Dhgy+1XETo9FOJmjClZjtT83r5sMALk1e3CMVGEuFml6nwXlduP7&#10;l4mYadC4MACSyLkTR8Wr1PYERM5S3VGicVuFFaTj3enpSF8yHrP3b8T6ouvYcqMSW6+qp5WfABIg&#10;+wjQuPFge3k5Fn27DWlzhyF8ilxIsUiYJzYQh4g8vp9hxD/sfDTutYLg1gRBAJErMHpWChJoZCVM&#10;SMbKAyvhgJ0AIhdWKXze6zzeIJAIQEL7fpB9+AUe6rxrFQ5aALKF4LEhCCByXwV3HjSdLhRAl44R&#10;+wi1L5EXREk98ozIfVUXQCz3lSmQVvDcTuPYroShEID0pB5U9lVXitJ3qRfN9hfB+IcJATxCUQFh&#10;IxroBI/qYPGgEk0Uky7+FX/af4PvGh9f64gtC15GlyZd0Ln+AHSpNwXPNZmIJ+8LR/eXU1B6lRYq&#10;IcDnUyqV4iChoPkfltsCyG3FxEGESm6cPVaBV1qNxlP39EG7xv3RqdEAdKyfgJcf74SNHxEtK56F&#10;g1/aW07AKNEWikREuSSq/zMH6L8QSOojUNEOAWUP1DzGx08TVFpS2nHAlI31MsHkdQ7sOxQOntlk&#10;Kp5/m0gcS6VkUXL4nFJ6rap0v8OqSjf7C/MiWalycmPNhJ8gYqpBnWrxvojPkWbaaTE4CCIushCv&#10;KtO30yL8BL3yoxCbF4OowjR0pTWv/ZJvN1H/XAkBiEnzlYLnghULUR+t7toNzoiymKg4piUgfmom&#10;Fn7zBU46qnCBw3+iwo8jRW6cKPfgSHkNjlZV4bCjFOuuHkC/JRMQNj4FyXP6ko1YPmDtUx0+l0el&#10;+9a1NP/KYlqvzKIFS0UkK9p8Jyou1bUkzHwNfec8i6XbOuFs5euw2dqj6Nxb2P5xOgoHDMfYqNkY&#10;Hf4ZRsV8iWFJH2MAFXm/jDkYkrKQynoxhidTaSfzfiLBJL6QMg/D4uZjRAwBJmYRRkUuxYieS5EV&#10;m4/0pPGYOTgPm8bOx6bEYaj9UH20LsB39DhcJ3n89goCRyuwf/kejM+YiX4EJgHHgPTF/NwlRgam&#10;LcTgjFwyj1kYkvwBWcnHGJL0IYamzMWI1JkYlTwb78Utw9jotRgeuYLfcTjWfhGPKntXXChrjY/W&#10;PYXeE19C/DglP4zB27P7EljTOD5K3rAC5iHAsMYtBfEFKUjMt463G9+/TKTI5fYJAUgCmQYlCB5q&#10;hyJlH56XgR4zcjDg83x8cGIPNhUXYcPlUmxWrOOqB19fJuu46sKeCh/WXbuGMauXkdEPQNi0VDIO&#10;/p5CteORi5jvffNzNSe//33+fDFt49UAtA6AqK1QNMcudmISBhPMrtiVouugYaw+T3JdXSc4kHUq&#10;88oAiJomHuL9/QQPK21XzMPn2UrZCD/Bw6/WJWbfc7GPT2igauMoBdAt8DBeD+O+Ujbo9CCACDwU&#10;/xhLHWW1bg/YBsJv60N9R6NYmaZy1Zvmiao+F/uQ64rGdPUblN9RqB8VMzbuq8cpymZtSl2qDh80&#10;umr/X56jni0RYDSH/9o98JXSkC95EBWHI5H9agu0uS+K+noCOt4/De0aDsFj972CZYsIhLypzMPr&#10;VSaujVxBbiwlUH0PC+rInwAgPPDd/arU5G3WpHV4ql4vAshQtG/aFx2bpuCZ+95En8jXUHM2Au6i&#10;++Ep/7/4xf8z/KoRKSYaVvLH1fLHqR6EIBOoeoID9CgH6gn4aX36a9vy+c4UFRW+xsF9kyJXVigO&#10;op0KUwgSmTyqLqQfRTUhAhDVhIRavAdrQoK9sdSh11SDOtXiXRtNqS5ELixZDl8QaFfDG9hEm2QX&#10;5q4dgZgpYcZvGlGYSSUnhRvyr/4AEnRfhQBE1qZRqGQiaoWiVE1JmGkgJ8pP5Ts9B+99UoAd18/h&#10;vNuFszYvjpfbcbLKicMlakRXgWPOanxTfB7jv5iHnhOzETejl0m5jKLFKH91uBgPQeS23+mvIPEF&#10;SUgu6ImE2dH8/Qm0qjPQPb83euT1o3LKQfi07oif9Somr4zAsi+TMfa9cCrrTALGJIyII4AkzsOI&#10;5AVGYQ9I+hL9k9ZhUMpHBkSGpCzi+SV8LRlA0jKMSPwEIxI+x8j4FZQvMTL2C4LKZ2QNH6MvWcuA&#10;2KkY1XUolsSORfUqspHDF+E7chzOw2eAo6Uo23YJM3vloX/UBIzIWEjAWIL+ae8bGZhK1kFAGZI+&#10;E0NT8zEsmWBF8BqRXIiRKfkYlTIDo5NnkYEsxnuxn/H8BvROLES/Pln48ItBKFgeh4zxbyBlciaS&#10;80bwuvQjgMSSJcYboKgryroSYCQEwcMCkB8jBvI9BqIiPrLi2HlU+nMJ8rw+2hcmYkZ/jF3/IVZf&#10;O42tJSVYd74YW67UGtDYerkauysc2F5Wjo+OHUCfj2ai+9QcKvI+5jNUSBtiNOYz9Jl1g90/kNyM&#10;MVIEIKbYVkCcn464SSn4bCfXO/WZ328zritatwSSawSRiwQQbVt7gk8foRzgfbmudlPtKXgu8NhM&#10;Y3N9EEDUut1iHwGXNqz7iEfFP6zUXeP1MFmg8oJMI3hQHxnwkJeEekoAYheADPgegIh9xFIHRlEv&#10;kn1o+1qz/zn1odq3m+pzZa4+xftiH80M+whUNaN+FYBQv1ZRrRfRYL/xEFxX7qchXw/Oay/gw4lv&#10;olO9zujUuDfaNRhP8JhA9pGExB79UVVabfS6XwDi88HrVycSEYYfCkD4v2kHr21vyUSKL1eh+4tj&#10;8OS9OXju0SFo0zSJkoUuzd7ByhnR/BHd4C357/AX8SMUvLl+P1D2v/ij/xMH5lfwVQo5OQAchEDN&#10;40EAac0BsILpgdpXOLhvUOTKUhykLoBk/AEAsdxYFoCQLho3Vh0A4YX1u+dRlGb3MUUAQgvC8yVp&#10;m1jINzhU9DlSpkWg58w4gogWVMhK+gElCBxW9bBiIQQKnlOAVIFSMRAFTSPmZVHRZpv2DpGT5dJ6&#10;D18e34bTjgqcrK7CkdIanKj04nCxEweLanDS5sSByiLM3vIpUtQWYmIyombQ+qMSiDSW6w8Mhn+C&#10;yJJOoDUbNyeWCimW5/R9ehPgBtPCHcxz/QjWyWRdcUge3QspA/sgI2cY+mdOwbC0ORiRtIjA8AGG&#10;JRI0kpcRPD6kMl9ksQEeB6cs4fkPMSxlOYanfExG8jFGJn1qZFTqxxgq4Emk8udxKMFmQvpSDAub&#10;gGVDl8K2m6zj2HV41ZzpWCWOfLwXw6PHUfnPwrBMso7U9ykf8DPf598uItMgaBGIhqTOoxTyM+fy&#10;My0RkIwgqEiGJ89HduJsZPbKR8agiUgZORgpk/ohaUYfROdl83fruscjsjCSCpvWuVgHx0ljFZIQ&#10;mIQemxjXbcb3L5MggJh5qdgHvxOvlfamiZ7dC12nZCJp/ljM3LEWa69exqZrJdhyqRKbztZgy3k7&#10;mYcN226UY2PRRRTsWYmEwsHopt0DaYBFcn7Hch7L/SU2YNZU6PN+TAAJrivTUXtuOiL5ffoVDsFl&#10;sg8VSPs8tQSMYuoysg9tWeu/QEA5zeNxKrlD1HcCEG0aZbUtkevK59l0GwD5lGCx3AIQE/+Q60oA&#10;ouzPugAi95WC5+q+GwIQua/6E0DkTcmkflPncQGIYh8hAFHsQ+yD+tBsvqe9P1pRZHw/xNeofUlD&#10;6luK6owq/ztQ/l8JIL9G4Np98FyvD19FS5zYGYYeHTqhXT01S+yNjg+MRMsGquuLxpa1/J3S8l4/&#10;fx/VoRhIQPui/IAMJMD30W6G5v1QRfHgk4Xb8MR9WWjdZCDaPpSNVs0GoeXdvZDWsRsu74jiD7kf&#10;vhL9GILHZSKkWgrXkJXY/h/41N69tjkfi4EIQJ6mKJguAHmer3mZgyw31lscaA6kAMR+OwAhBXQM&#10;/XcAZAYBJI/goWpQXlgCiM+9mIOlnv0KfAlA1MdmNZz+TfxlezBr/VhETumJyDwquR8cQDShxS5U&#10;p6HUSAXWLZGC1yZWFpCk4V1+dtc5XBALyCj02qlxSJqahgVbl+FEbQnO2T04UuLBqdIATpMYHil2&#10;4GhFNY7UFuHTY5uRPW+o2SwnJp9/W8DP+xul8UoiqSgilBWj3z43jixEFncarWzVr/RD2MxMhFGB&#10;RhdmIzp3CJKnvoe0EeOQ0WsK+qXQyk9aTlbxMUGETCO1gAxgGsGjkLKYzGJxEEQWkxUs5vMLKQp0&#10;U5mnKV6RZ2R4ygIC0YcYmvQJWczH6Jf8PgGlELs+OEjm4aKuKIL/2zLsXPA1RvQcj9Fp8837WgDy&#10;PpnOYgLDAoISPyv5UwxMWcbnxYDmWkwomeDG9x3M42ACzMD0GehL4MgYNRJZ/D0JtOCVdh2hrs0L&#10;OQaLkhBHgyF2BsdkppUxJ7GyoG6JGKpcmlYg/ccCEEoIQORiMp0TUtEjNwuZH0xB4ZHt2FhajM1X&#10;CBTnKrDtohM7Lvqx7bwbO284sPrCOYxbv5h/m4V386LI3mMQPofC6xy/mAyTSj2cjLgn2UzUrByC&#10;h2J1ApDbfZ8/X24HIBFcO2FTk7B018ew0QB2eWtpDav+o5TqjOwjcIlgcZ4W9ynePxYEkP08t4tK&#10;T+m7IQDZGASQNaYEQN13Q8Hz3wcQxV1DrdtV3Ex9pM2jHFb7dnUUVyap4h+3AESlCkrfDQKI6Qn4&#10;DnWkYh8vU4LxDxMzrgMgNQIQgkf5v1HIPKRni/8PfDf+Jzyl96Dm+guYOrwjnqn3Bto2HIe2zTPR&#10;9oFeeOzeBPQla3bUCih8/L3U81T36oHogxjJDwkg/Fcgoni63tjrrUJ1mRPJ3XPx8B0xaPdQbzxV&#10;ry+ebzIJHX8bjrzeVP5Fz8Ff8mv4LvOHKYhT8s/8of8ffLX/A97a3/CHN+YgPMyBIoiY3lgtbwKI&#10;srEMAzHBdAFIsLmiENqkumXzeVI/XQRTUChEV1sAFeioypMXy7ix1DpA+6UrnVcXVSxkIb//R5wM&#10;ywgeZCIeMhHvSqLuRk6vnThYtgrpebGInBplqm6jOfFj5vTixOcik7I3ithS+H+6VS+/rBSDwMMK&#10;+mnSW9WzstIs6m3SiAtz0JWfF6YK+QK1cE9EIhVQ5PgEvPfJTGy9fgonvQ7DQk7c8ONUiQ/Hiu04&#10;fKMMRytL8NXJXei36D3T1TeCSkpbiv7+9/nrSOTsbIRxDI1FqIDs7ESCIq3rAv5W7SM/N4tKiwqL&#10;vzNCe7vnDURq7nvIHDcV2YPykZMxG4OorIdTUY9OmotRSbPIBMgCBBopIVYwn0BBwEifjcHp+QSR&#10;PIxMzaVMw9D0XCr82Rgey7+PpeJP+QT9ey1Hr+iZWDOFSmFvFQL7SoEDpTjw4S4MiJuAARkEgYxl&#10;GEhQEIANIwMSAxnMzxuQ+CE/7yN+rgBtqWE2g/iaQamfoF/aIvTOmIbefUcjezxZR24OEvJ5jVU4&#10;Oq8nus0LR/giq0V5ZF4q4mf24TjkEDwsFqqj1ZDTOloGBZUgJUIpvrcZ379UojgXI9Wkcy7ZIVlR&#10;NNlORG4m+i/PxydnjmBTaQnWXiLzuFiLbZft2HapFruuc7UUV2LZob3o+/50hE0nSKgLQaFYVRwB&#10;RC1JtHWtsrp6cd2QcWpzMpPoEWIfP6yBprUUT8Mk1iSpyFjLRI+ZycheOgQna8+jVnEP9XVyKf5R&#10;RJ12mXKBivMMRe6rozxPg4IAgpsA8jUBYyMBYwOPwdbtoeC56fL9EUXxD6XvzuV5so+b4EEj1kU9&#10;VAc8rPRdpe72NzrMb3RZOnVeEs8p/qHgeQT1YQ8eg61LTPddxYe/DyANKXJd0SA3Rar/h3pWDW3/&#10;icf/g0B5c2z//AU892hrPKu9zsk82j2YhmcaxKD9wwnYv+2sFDpvbqPc/X51I/HDG1Dr9h8wiB7C&#10;IUNA6ty2fXWIaNYTLesnolOTIejYYCQ61uuNlx96CTs+7UrAaAXvjf8FlP5noOy/mapcX9VvDYCg&#10;lshZQxZS+zDlSYJFC4ramqjPCwHEpK0RQMw+wJEUgojyo7XVrelUqZ4xfSlqA6DNWIjqtUqNU461&#10;LpYumpCfFoCdF9Ohi2plZHm8SwgiSzkp1LNf/ftJRQOr4cBGVOIbLN76HuInvYPEPC6uXNVYBFuF&#10;kBWYDf01OW/K7SfzH5Y/Vgn8/uISeEUVpKHH9CRkfDgEi0+txCFnCc47AjhyvQbHrtpw5oabxxqc&#10;s7mx6sQBDP04D92nUYkbkPphF+yfJqHPrgu+dccidF+KJRsxtFTj8/ojZdpwJAwdjqw+U6mg5xkA&#10;GNvzUzKSD0wQfVTiYsMK5FbqlzEffTIL0S9zDtnIHLyXNBvjYgrIOuagby++NuV9TIl+HyPiCA5Z&#10;hRgWPR7rRrwPz76rcO2/AOy7hutbzuK9AfOQnDwLfdKWY2j8FxgbvxKj4j9GfwJF36wlGJo5lwxn&#10;Lp+bT0D7CMMTyD74PfoQtNKzxiBr8DDkTBiCpGAPJ3UgML+P80X7cUthW7+X8+lvek0oSmggIw4r&#10;oMG0gIZTfgwip6Vh+Kfz8NW5C9h4sRTrz5ViK0Fj22Unvr5abWo+NhefwZw9nyJ1wUCTNRiZn46Y&#10;+b1p8AiQQtc2dE0lod/5481DtXdJkrsvj6yOxpZccAriLzu6ijZ1DWr9yrgq4ZrX0WIeAbPjoOo+&#10;yD5M/ONb3lcAfTdlJ/XoFr5ewLGWumM1dchKgoIScGh8qsee430K2YdD8Y8CigLnyrySATuRYrmt&#10;bmZeqfajluBRq9hHLwrZRy3Zh7bxriH7CLVuNx05CB612vqbUtUJ2grcMrSVvdqc99Uj7k74a+6F&#10;r+Ye+Mv/i6n9QBGN9dLGKD/yPPq90xkt7sxCi6Zj8eSDSWQgKXj87q6YMkS6j0rcKHWBhZM63k32&#10;QQDhSUGJpfX/sPz5ABI8oV6MEwYsxqO/7YaOjfugY6MRpiy+9X3PI+V3HfgDqPTL7jLNFVHyK6Di&#10;f1uVktW/5Q8XeoqCqb3J4zw+w8Fsx2MXPv4dj6JuSl9TG2OyEDOwondkIWar22yKNl9RHrUQXRcm&#10;BCBBFvIdALHavAdoJXi8i+oACCeB9jH2rYTTt4YsZDtOV6zCsPm0lKfQUi7oTUsxA3HzehM8skjL&#10;ZRneApDbTeQfS1QhH7+A1iotrLenxBjlM3ntIuy8cRkXPWIg1Th6rRonyUQOFVXguKMam4pPImvp&#10;eITNuP17/tREVqR1P9O0Z0mcOQBpk0chY+gE5KRPw+CE+RhFhT2Uinto0ocYSWYwMlEupqXom74E&#10;vajgcxS7SFOG1mK8F0+GkrYU2b0+wMD4pRgTuZhsYhHBYTaG9ByPndPXAMcrULnrNLy7LsD9bTE2&#10;LdiKfrGTMSx5AYHjfYxNXE7W8xEGJb+P/ulkIRmzMCRpJsalFmJsbCFGRuYRrPIwfsgsjJw0A5lT&#10;RyMud4DpEvD93/eTE85pJYtEkOHGLchAj6nJGLAsD19dOI8t12oJHjSprtO0IohsI3jsKa/G5ye/&#10;xcjPZ5OlkyHTmFGWVvTcbL6H4nY5fN+/DShGaRMqrkn1vFLDRAHhoI/G4oLnCmpRAUdAwFHM9X6J&#10;RzGPc5TTBAyyDxUO+lU4qNYlewke2rZ2RxBA1hsAgWsVdcgXPIp9hACE4GEn+3AU8hyNVAMgwbjH&#10;TQCRTlLbdgHIIOqpfn8AQKgvTfaVjOYggEgfavtv7X1eqe67SuF9nNKU57XTq3Tpv8BT9mv4iu8g&#10;6/gflP+XINIRS4a9jvZ3vIxODQeTeQxBq4czyT6i8Ga7LBSdVSiCN580u9xVDqp0VxBApOJDWv8P&#10;y58AINbbWf/y7eXLMu4ssqUzNXinY388flcEnntIPeX7o0uzeHS87xXMGxiFwPVu8BfV53WTj+6/&#10;8wf/PxyEf+FRbU0a8ai2JtpN6ykOZGvet7rzWoP3BoUDaZqJaWBJ72rEQjjgpmd+b14Q5VGThdSS&#10;hdQqPS7oynJov2HRRwGILII6AOITgCwhgPDim/5YarL4Oc+tgcu3mTi8Fyt2TkMclXRPWlbKnhLz&#10;0L4fYQQQuWLMZlMUq3lhXUvrxxNtL6teXZKYwmxz7D4hFf0XTsIXR3fgpK0SZ2pqcYKL/FBpGQ5V&#10;luKIuwLz9q5Bz5l9oG6pt3vfn5JYY2mJcUnk5yBtxlBkjX8POYMnok+vaeiXlm/FJZKWY2TCMooF&#10;KP3SPkKvjI+QnfkReqd/hIEpH5J1fIhBBJfM1KUYmrIc4xKX8bULkRk7HXOHfYTitefh/LYENQcv&#10;wb3rLAJ7LvN4FevGLMOEiLEYHzedIFKA4fFkNfGFGMJj//jp6N9zAkZFT8JMso7PxyzHjmVbsfz9&#10;TzB4OsF6cm90m9sfkYXy99/+d/5URFsVR5HxiaH2yM1A4uxRWHJoP7aVubDxsgNrz1VhA1nINyXl&#10;2HrjOuZuX4+M2WMRMVHZdeqNpXlpAYhcVYpz/K0ARK1VVPvUUxmU05NN89Et57/merbBHiiGV24r&#10;shC/L+i6Cijz6hRV3HHqs+CWtao8N+xDuw5up25Q40QxEBoa7i+pa8U+PqXIfaWasiXULQsp6v5N&#10;HeOqE/dQcbNTxmyw665pnGi1LglQd/lpBPuNMRysPg/tPCij2QTQpQPVJ7ATdWZ7iurnnqYoA6sJ&#10;5R4yk9/w/D+TfRBEitSN95/4/g1wcHVXvP1gFNr8S390apyN9k0z0KpRbzzTqDvWLrMC514nuYZX&#10;NETJUXZq+hADCZGF2+NBSP4EAJH4KHpr0R2BCP8XcPH25dJdaN08Ck/Xj0PHhwajTf1sdKyfiDce&#10;6IpvP6MyL28FT6mQ8b+RhRAdKwUkKnypz0FQGb7ymB/joLWgaKdCVaW/RHmV55UHrWpM0TqxEKW5&#10;yV+ovjHqXqk+MmIhakqmiySqSMSvW1h4s817Pr/zHALFIvi8qkxXexOyEPXH0sTwrIbPxwkT2ImS&#10;2k0Y9VFfdJscgYi8eE7OZITPkT86HeEEEssfbaXk1lV6P6Yoc0duNN2PyE8xx7g5tCCnpCAhtw8m&#10;fjEPm84dxil7FU7YanCgogT7a2g5ll5C7/cn8W8UhL39e/80RGOp73hLlGCQkJeDjNzByJ44Glkj&#10;RyOz31j0JoMYnCiGsQRj45by+D4Zg9JtP0Cf9A/IRpSp9aFhG8OSVAS4BEPIXoZE5GNITB7mvvcF&#10;Lm6+Cu+eUlR8fRr2AxdQs51KZPtJYPNJ7O47E5+njsPSvjMwOWsaxmXkY2rmIszMWIKFQz/Gqtx1&#10;2Ll4G65sPYbr+49i5UdLMHTiAMRNIPAV9sPb83LQfc53AfGnKGK1ShYRgHSflo1Bny3C+qIyfHWx&#10;CqvPV2NnpQubi67joyM7MGx5AVl5P8Tm9iawZyE6z+pwGzYzke+TTqNGLF0AIoV++8/7MSWKwNFV&#10;sTSuk4jJSchblY9qbwk1VA3VVTmPxVzfVwgcl+APnOHxFAFEsY9btR8BX2jL2m2Urwka2rZ2NQEk&#10;WDgYYh/yXJiSgEXULwt4nMPH1DEu1Z+FAIRGrFPGLAHEId0kV7sApDcBRLGPTIqMYXlV5F0JVp4b&#10;8KDeMxvtETyUfXWzfYnqPx6gKHh+N8xeSzd+zcf3wln6v+Cq/BWun3kdWe90Q8t/HYGXmuSiY5Nk&#10;dGiYgqfvTMfgtBlmm1qpdpfdAYdd7VwcHJ8QgFha/gcGEL2thyK0Emro6If2WRcT8TmAIZkz8dC9&#10;b6Ml0a5t4354rnkftL0jHb1e7o3K0wnw1vwzvBX/N0yX3sr/jz9YyHkvj/UJEkJTxUK0U6F6Y6ke&#10;RMF0ubLe4PNiISqqCedjBZmUraBgusr/1QZAIKILUxdAhPwhFiIAkWUwkwAyGz4PAUQbvphNXwQi&#10;H8HvWA5f7af8Tes4wBv4w/Zh09n3kTwrFtEzeiJuXiq65ccjPNjmxGQVUeGpqtzUdfwVJNq4zNII&#10;JFKuwWOwV1FPspGoyRzv2SMxa8OnWHfmMPZXFuGIswpHPDWYuG4RwmfydUYx//57/1RERXRWQZtE&#10;v00ZawSR/Gwkz+iH5Mn9kD52MIYOycOY7DlkAVMxMXI6pvTMx9joPIyIKyCwzMagxDkEjDkYHsnn&#10;ySLGxU7D2NipWDJkGXYt2oPKXSXwHCiBa8c5+HadgW3bQbh2HyWAHEXRxEXY3C0Tti93ofbrwzi9&#10;bh8Of3UYZ1ddQNGqG3BsqYB7TzmqyFrOHtyHwqWTkTE+jt8vwWTMySUUToaoIO5PfbxN63T1TlOa&#10;bUFvjN+4HJvKy7C51IY1V0ux5PBeTFi7GPF5fRE+KQWxMzORRJCILUgl+yATniOhAjexQP5mE8OS&#10;Qr/NZ/3AEloHaokSo3RdGnfduT57ENgyZ/XFydLDZBvlBIRSasQygoP2Or9ClXURvsBJAoiE7CMY&#10;+wiQfQSCmVfwbKVspqyjvaysKwXOxT5Udb6Mor56BA8nwcMxj8dZfI46xiVdo/iH2MdYymg+T53k&#10;CPW9UhumXkHwSKPUDZ7TSBZ4mH6AaukUqv1Q88RW1JdPUYLso6oe9eidMNvXltwN341/g7fyv/Bz&#10;2qFgTHeCRRLaN8ylLh6Azg+mot19yXjrqYG4eFyAyuHwUpu77PB4qjkGtTyjGIjHaHo5l35QADEo&#10;YZiHEEMFJhICivxnQVfWpVPFeKF1EilSPNo9kIFOzQeic6OhaHdvFAoGxcNT1Q7Oyv8LvvL/AX+x&#10;Su5/S/p1JwfjPg6SOkk+RBG6tiBgqNpS1I0gUi0WoliIUtq6E0DIQsxG82qZnU4hiBgm0o/nhPBy&#10;YynTQX7HcQjYJ1GmQpvZa0cwU5nuXEggUdWoumaqLoSTQbsWOklNnaKpmjRfowK7MGfLGMRP7Y6k&#10;OWp6qEwaTtAQgBh/ayg///aT/MeWqLm0/grjuIiSuKjTaR32Qszk3kjLG4URy+Zg/o61mPP1amTP&#10;H0MFoe/5EwcQk6V2qyGkfp8eqzI7TjGg/AwkT++FgoULsPmLLfh60RqsGDIXC+LHY0laLuamz8CM&#10;jJnIzczHzKzZWJqTjzWD5mJxwhjszv2CjOM6/LuvADvOw//NCXi/Ees4BP/XexHYdRCeVV/jmx5p&#10;uP4eFYKe++YgavedQtWBK6jecQPuraXwb7wK357LOLtnD3IXj0fstBgaFT0RtjAGEfPiOSeSkKTi&#10;NeMyvP3v/MmIxnduNGLmJSI8LxlZH4xH7o7VmLRpNfp+MA8xMwcjfDrn2Mw4AoZAQ3M+2fzGGAPu&#10;AnrNKf1WgYjFkG/7WT+ghMAjZi5ZngCEEkFjLozfIWpGOpbv/YSqyeq2G3ATQDxFXNPWVrVunKVW&#10;I3jgOJUnr3HgW6o5god/N0V9r8g8zI6DYh9reV+p/io6VtquwOMDBJzKuhLzKKTSVtddJekE9/xw&#10;TuRRJQWh4LkMW3lIlPDT1+gsf206DdYUSjz8Nao8V9qu4r1vW0ZzjYoH1Xm3A4GCRnXVM5RHKWrK&#10;2YB6UXUfv6UeVePE38B1nTrV8SB2fPU6nn/kVTx7H3Xvg4PQokkCASQbLe6Mwhez+Lt0k/fI6HVL&#10;n4t9BMxRJEFpvMEX3dT/t5c/E0DEQCQeeL2kPEQyfxBEli/aSADpitb80i0bZaFDs15oXS8aXRq/&#10;hY0fkkHwB7pL/zt81zkIKnyp+jcOxN0ctPqUZrwvdJWPT74+9XwhiKiIRtWYJiOra3Cgldar3QpT&#10;KRm8OAIRBdSF8ApUKWAlAFHbgAmUKTcBxLixDOWkqG+N2fwlGAsx1FQ0dQ0n3Xr+wm9w2bYBo5eS&#10;qk/qhmRaN93zVTkerGswMZAfq8DrjxHSdirZyEL1K5K1zgWutu4zVI3eB5ETsxE2LhuxUwYiOveH&#10;3dXtxxEqBgKI1YaeEgQR67clcZwFJNrqNBm9puZg4fsFKD12CKeXrcDytKGoWrEbtrWHUbTyAK6v&#10;Oozy9afg3nICFUvXYkPiEJR/rH1CTgJfHwI2H+TxW3i+OYDA1v3Alj2UHTg9chL2JnIurd4FrKNC&#10;2bQPNr6+dtdp2HdeQM2m03B+fQxXt+/G7LmTED8hDj0IGm++H4M3Fkejx/w4JBQkIX1GKuLlHrrt&#10;7/ypiNxOyVS8kQSQWMQSROTmjJiRg26T+6DHtD6IyFPWGFn4XLUhEYO1rkPomtysWblpmISA5McX&#10;xQRjxfQIHOFcl3FzeyFiShLGfjoFxe4iaq4qqq9KAkCZBSC+KwSQC/AEzvC5E1SRR/n4EEFDabt7&#10;eCT78Kvv1Rb+jVJ31xNEtOPg5xSBB/WDSdtdGjRA1XF3DvWattCW+0plA2IfdQDEEQyei32oi7gB&#10;kAz4bQQP6jCfLZZgEomAdmINVp4Hamg0K/6h1F0T+xD7UO8rGtnVjSliH3dRhyqu/Gv4Kv8Z/qoH&#10;UXw0AT07dkTb+2PQ8YFeaPdILNo+mITH74pFTsQUuKukw/lTjQdLuVZuioBDLqxbAPLHsA/JnwAg&#10;EqFECEgs8fu9/DL8Gm4RH46vw48hidPx2B3d0emRTPPl2zVLQ6t74hHW+h2c2dWD17MpKdeTRE2y&#10;j8pfcWCIomIhZmAe4OMnKM9SQptNvcjBVDBdLORdDrRoHumeLYEXIZkXI50XRoU4IQBRoEqIbwXT&#10;rf5Yk3kUC1EwnZaCoZyaAPP5pXk07iyyEI9SehULWUVZDa+bTAR7sOPEAqRO7Ir4mVLUGQifk4Vw&#10;VXjT6rEWz99QUUjhGkUrpavFTCpPCm+KqpQFNDMbMVQIPWcSWP5Gwc0/RZThZmoh5FKRZRtSUDdd&#10;WolUZomIyUtAyrhYfLJsOvYsKcSyzBx4N+wkY6BVue04fNtPk2GcBXafQPmiz7E1PJOXdStc3xAU&#10;yDawYT8CW75F7c6D8G4loHxN9vH+cmzqEYPiAhoUO44Ba/W6w/BuPobaTYdg++YYqvcexdHt6zF9&#10;5nBkjCWYzUwmK03GO4sS8e7CBBoXiWQeyUjOSzGM8Ha/8ackpj7IADYBopAyN8FY9FE0RFS3ET03&#10;HdHzyHApZp6FwN2IQKPuNdJ9nbv9Z/2QIvDQMUqJFvM5vxXHmZ6CnBm98e2VfVSPNri8JQSAMor2&#10;+rDatQcC5+H1n6LeOkptdpDHbwkacl3t4nEHZRvvbyaAqGniOv4t2Yf3U/g9t1qWBNRTz62iQYKH&#10;XFeGfch9RR3jnEQ9Q6PVQeNVdR8GQILuq2DnXbmu/LYkgkc8JZoAEk69puaxinu8zvvqB6jOu12o&#10;I6kDKwUg1IvVNLyr7+d9tYb6jWEf2rLWV1Ef9qJojEl+Bx3v7oEuDTPQrkkUWjUJx7MN4/Fyy944&#10;c5C/n1rap267vKdguUBEbisLSHSUSJf/x+xD8icCSOhNgx8fIIAErIxhH0HEI1jjreREDcI6DMCT&#10;972L9g+nod0DarrYF23uzMSQsCg4r8TBX3YHfOX/E2bf3sp/5aCQhZigkOiZaJp8fS14TvEQ7Zf+&#10;GgdWRTWkd6J5tihKHIEhiZLKCyMWos3ohfC3AxBdVMuNBaf68/Pii4UYAKF4F8HvXUL5kPIJJwxZ&#10;iHcV/Mr7dm+Cm9R24bqxtOSjTFA3fE62ARAF0o3S/psxEInlLjA+bH4XSSTBRI0atd2ofMNxVBJW&#10;99Pb/f1PR0wBpaqH5c+WEjN+9ZAQpPnbZAWHU8m9PV9WcTz6jYvDzMGp+LRfH7i+2mwYg38LwWDr&#10;UTg2EhjILkoKFmNXVDb8a7bBvu0b+L/eR3ZxkOzkKIp3nUTtdgINH18fMAx7kziX+Lxz/V64N9BC&#10;XUvGsu4UPOsPw7PzKE5t3YAR8/qj56QopHMuxOemIIaKK67ACpiLlapyXPLXTvP+cyQyn8q3oA/i&#10;5lEpEyR6zu2JnmS06kQdUZBp+qhFcsyjVPgotmvmmUS/NeiqMuAhEcAT6P8KLEQAIvDQjpcxnN/d&#10;ZhC4Z6Rjze7PqZ1q4PKVEygqaOSWExQIIAEBiGo/lHl1krrrMPXWt5T9fM1u+NWyXezDv5UAQqbq&#10;E3io6nyFAQ+/exnlQ4LHEsrCOgCiliXB2g/XFAMgZs9zxxjeVyyWusgRbNtutzrvBuwEEDvZh70u&#10;gKhxrGIfr90CkCoykEq5sKgLtXGUiRXT2K68g+BBvaltD8r+J8+9ho9m9kTHBq3wQn3t89ELLzTO&#10;QZv7U9C6cSy+/GCH0c1eDyGDatoy/xUsl7sqVPkRAhALRL6r+28vfzyAmDJ03jU365zAwx8QkOgL&#10;8GMD/DcYVN+16gg6PByBZ5okkIX0R7umw9Gh3jB0+G0yFo9QRfkTZn8QlCsWcoepokSNXFpqDKbd&#10;tcRCWvB+G4LHcxzMVwwyK7gkpA6owaI9lhdCHXpTeF8sRIWFoWwsUUb5HkPtTUQp5cZSfjYvto3U&#10;UyByE0AWGgDxCUB8qgn5gr9Dm8Wsht+xhj93J4qc32Dcx4MQqdReTuBIo+yo6FQT8j0GYlWXf3fC&#10;/1hiNpIyRYJa0LLc1Q48ERFqS0HLOHJ2gsnxlyV5u7//KYkAQ/uXWAkK+k1qzS3Rb1S6tCr4rd/3&#10;1pIkdF+YiNRpcRg8LBrzRvXB9Q1r4N11AK4tB+AhePg2kkWQNdyYOgcHemYgsHYrHNv3wvX1ATIL&#10;Asjmk7i+4zyqv6Fi+XALjr0ThcpcKoVvDqF647dwbj6DwLpz8K+gstl0GJc3bEbBrNHokReNrnNj&#10;EZWfQKaRgcyZOUjP7YVksj191+6FqXhngVydP30AiS7oh+j8AYhQtTxBImZePOcQ2YbATx0YaCyZ&#10;OhGOvWGHPB/qlnAL4EMsJBgT+REAJKbumjKfz+8yKxUxmif56egxNRGzNhUSOMpM4Nwn8AhU8lhK&#10;/UQmErhKLaXU3TNcz2SpfrIPv8BjL1+/iyLwIPvwb+H638D1r9jHarKQLwgcyykf0aB8n7LYcl+F&#10;AORm1TmNU9dkgoZqPwQgNF6dyr6iLnJQJzkIHmYbimwLQOS+sscRQHoSQMKo196lXpKR/Crv/47y&#10;AoGhLfUg2YdhIHJhNaOulLH9a2N8+8sJJLYHcGD1G3irxStod/9LeLFpDLrcn4PfNRmHp3+biimD&#10;qNPcBAuvB3aXh4Y+fxbVtKQuExGc1JWQnv/35E9kIP+x+Px+uPUN+X/upMV4tNFbaNk0E+0bj0Ln&#10;xqPRqX42nmv2MrYs0+ZQZBrF/wZ/aUN4q/43QeF/czCIrrVkIQqmm5xnubBI4zSYSmmziYmQ5mmf&#10;EHtPSjzva7Mpq70JaniBahRMDzERFRYSRGwKphNEzKYuvNA2XnQ7LQcT/CrkheZkUE2I50OKNsf/&#10;nCPMieNZyQm2Dk7XWg70Xhy69ikGFyYjfkokYvOTuKjSqCyyCCTBHQGp7GIosbxv7fvByW4mvRad&#10;Jd9fGD+saOFSZBkSMEJtV+Qj/jEW9Y8h31VMtxP+HopRahzPaFr68QRIAUnBR2Nw6sAm1OzeD8+q&#10;vcDK42QgJ1E6PR+nozhfVm+Ae9sJlG07aIAEa47Bvv68YStFI6fiZBjn0Iod8Gw4AOemYzyegvfL&#10;owisITvZsh15hWORME39qeRm4/XkuKrdjbbsVRvxGLUS53cMGReWhX673/DTkWjTyl1xBI67CUyT&#10;XUhMAoD1mtD1+I+uyy253fN/vmhsk/KyEE+Wp+8XQSYkt6FapSTwe8dOSsaIJWNxxXaJeshJ4Kig&#10;EiynGirmur3O+5d5/hyP6nfFOUH2YRomeuW6UtquteOgtd/5BopioKsICGrZHgycu8g+nEspZB/S&#10;F2pb4lLsI486RACi+IflvvLLaDUxWLEPgQcNW22EZ/YyUi8/Gr2mcWKcMYaNV8V4V8Q+5LKn0VzT&#10;Hn5nUzKV5gSLdmQalPKH4av8V7hr/ivctf8DzpKWKD2ZgLQ326Ll3d3xfPN0dGiUik7NeuPp+xIQ&#10;++ZElN3cZdAOh7uSYyBzP/Sf7n9Xh/8p8oMDiP4TE9GtrMyG1Nj38Mi94ejQdBjp1CB0bJSJ1vW6&#10;onvbF3Bmi9JyHyd4/IoI/Fu41AzMrroQ0rSahw2IBEjh1MZYA2ptNiUmIpQOubFizYUwTRaVjVXT&#10;xwIRw0SCGVm1vJC2UDBddSHBwkK7LrzoJyeCYiLK6VZut9makpNGgTMfAcS3Gi7PGv4uFSTtw5aT&#10;i5A9IxqxuTEmA+RdBUrn9yZQyCcrANE+FxZ4GKvJLKi/FoD844iAWn5vbcIVNj8RUXPjkZKbgDlL&#10;xuPC9q3wbzkEfEEhC6maNgtnw8KBLzfAt/U0ir/ej8rtO/mYz6+/SGDZgcNxqSgaToWw/gjcaw7A&#10;oeD7agLNhsMo3rgTCwomIW2ylKtclt9Vktr3XVL33C/yw4mMsfh8GWUCZTI7ZR4KQGYlIW56CvoW&#10;9Mehq4eoDN3UQOokW8mjmMcN3hd4nKcQPBAED2VdmYJB7fehjruq+1DNxybKeuqC1RRlYyp1N7hZ&#10;lOsDy33lnE9R1bncV3XYh/SKQ7FWucypb2wjeQyxDzEPbRqlZB+LfQTUXbxWAfQIHrtRxyl4/jL8&#10;Bjw6m/2RAvaH+Tq59Z+hQm1DAHmAj/8PHJX/Bd7apqi98RZGJXdCRzVKrJeK5x7oQ/DIxrP149Dh&#10;kSQc/Ea/mz/VE6Bxr0wrpev+cezij5EfHECEad4AhUxEt2PfXsZLbTLw5L0JRMZ+6NIkB12aJuKZ&#10;O59D5muvoPRsJC8OGUjpb+AvI3BUNuJg3W9AJEBw8VW+AF/V8xzQTgQCqy7Eyo+Wv1DpvCq+4YUw&#10;wfQMgkeOBSI3XVkEEJPSqxbKopXBwkIDIDN5XxOAE8EE1ZWWZ/XGMiDi+ZR09XN4NYmwidRvE2o5&#10;yWpwACsOzEXStJ6Im5mA+LlUYgWySkMWmmWFhbrs/n6NyO8vkF/kTxcxPo23utRqQ65IKpW46fHo&#10;NykDnyzKR8nXu+FadxDe1fvgmLkYZ7pGwr9sDYHlOEq27kX5ViqNL6lI1p+Ffd7H2P5uFJxL1pGV&#10;HCCA7Efpuv2o2H0S53fux7zZ05E9LgMphWoKyc+Sy+Y23+kX+TGFa4fgoTiMSRhRg9HcZGTkZmPn&#10;mZ3wwAG33wKPAMqojYrJRKxuu1DFuWo+EGqWaLUrMeDh2QG/qTjfStlIWUv5Kggg6rgrAPmQEgye&#10;k32oMeut2Mct8LCyryZQt1jpu1aj1wGU0Ja1Kn5OJYAkEDgEHlGUHtRv7xAwXqe8BH+1wIPso0ap&#10;uy2NkY3Khwz7CFTeB1flf4fb9m/w0ZCe+96raHN3R3Sun032MdBsT9uxeSqeur87ls8VIPJnqvEw&#10;9bEAxB/QToN/XHzjj5EfHEB4dUiT3AZAvF4hHQ3AFd+i9QM98fS9cejcrC86N+2NTo0z8PTdr2FE&#10;+luovKoCGg2Q9gxRbrMKDBvCX9kWnqr28HEwTR8YUxeiwppXKaoJUWU6/9a0NkmgqCWA4iAEEVWn&#10;20MZWVZKr5UVEeyPJTeW+mOZCSAaqnQ8bTalmpAQiCznWK+Az/GZobPyizo9m+Dw7SaOH8HSbdMR&#10;PzEcyQSRmALtIqjgqXzEikPUZRxK9b0lt18cv8ifKhaApBsA6T5fG3FRoVCxp09JR/9RmVj3yYe4&#10;sfNb2JVtVfgZTr0dB8/sjxHYcAilBJCyTTvIPAggBJErA8fgWCoXOcEjsGo//GQdJRv24vzeA1j8&#10;ySIkT8pC5AwCFcEjaqEK7354N80v8odFsT1tuibXlTLBYnido6cncv0lYdORDdQ6Tni8tQQJWtmB&#10;cqrIEipLa5taf+A8zwV3GvQrZZfgoawrgoc/CB4+GoYBt4oGyT48oZYlSuf/jI+pB5Sh6Sb7cKt+&#10;TC7v2dQXao2krM6pBArLdWWKB00HjKD7SrUfJu4h9mGBh5rBBmrjCBzB2IfZsvYNAgfZR/VzlA6U&#10;NtR5LagLyTwqnuCxKXXi3fBU/wpex53wOzvgi4Uvo0O9d9Hx3mHo3HgY2jXsjzYN0vH4Pe9iwsBF&#10;NH75lW1e+Lx+uFw2joOH4/DDgYfkRwAQAofAw+81QRtz4+nFM7/EE/W6okX9ZKLkQLRv0h/PNo3D&#10;00TKWcO4cMuiCRD/ykFSqxNlFzwA7ZvuqX2CSKyUXoGI6kLUqZcsxNSFiPZF8IKoAVnd/lja3UuI&#10;r6wHpc7JChjOC6yAuipDdZFlMRBEDP0UC1ELZvXxrwMiHqXskYn4VnLirOTjtZx0m+CkpeKg9VLh&#10;2Y+lmyYidXwPJOer2M1KbdSeDlYWjtUzy4BIHZfWd9nIL/Lni5XAoM23uhFAus1Xq5lkJORnImVc&#10;GkZMGYItG1ejds8h4KN1OPx2MlwTFhA0dqNyCxnIpt3wrieAfLwVxyOSUDJyinFfeb7cDydZS8X2&#10;A/jq82XImt4fPQrS0X1BOrrOjUMUgcp01b3td/pFfgyJIOPQTp0CkWhe47gZyUjLzcTKPZ/BEaiA&#10;z1dNS7uG61ZV1aUUgYdqPi7y/jnqILmujhA8QtXmu7mWLfDwEzy0WZQ6UARUNOgh+6i717mJi1In&#10;uBdTD8ynTphLEfvQNhHaqlaFykrbVdsSNU4Mtmw3tR/yhFAX1d0wSh6TGmvDqIApjFbh4KsEjReM&#10;oRwgePirWyKgTNTKBy2paEQ9+E9w1f4Tv+PT2LGmO15++E10bDgA7e5/Dx0ajUG7pv3w2N1RSA2b&#10;gKprdv7mAH8XjXmvjWK/pY8JtyFd/ZfKjwIgJjRDpAsoxTdYYeiu9WNUzmw8dk8P02yxVcOBaPFo&#10;Gp5u0AddGiXjK1oUcD3JAf9PCGj/9JLH4at6AJ6a5hw4FRaqJiRYWGhYyOu8r34xIRYS6tJLlBeI&#10;2BWsEvKLPsoKGMYLTBbi4sXlRbaq062srICxIgp41MQgPSVNNW0KPPJ5komYuhBNKLIQTTLvZjhc&#10;ari4H9Xevfhg3RgkTuyO2HztuBesztWOgpz0ApG6ACJf7u0WyC/y54kAxDAQAyIp6FFIy3ROFlIK&#10;+iBpQhYmLJyEE9s2Apt24UDPPrjWZyKwYiuq1m5HORlGYO0+OOZ8jINvRcI9Zxl8Xx1C7Re74Ny4&#10;D6fWrcOk6cMQNz0d3ealoiuZRziVWPTsBH62XFi3/06/yF8mUersYJIPdC3TEVuYSeaXhDAaCPGL&#10;shAxLR4pvCYr9n0ODwgaEgIIlQx1iLXPB8w2tZcp5/ncKQoBRJ12yTzgC+40qKwrH5mHbwv8qjo3&#10;7GM1VHUOs1mUAESubBmT1AkeGpduGZlqyGq5rqyUXYGHMj2t7WqtAmYl7wTZh7pk1KbzqG0oEvh1&#10;ZezK8FU9G9mHccm/wvNKFmpPUUNZ9bx6Ev6qRvDV1oev8m54a3/N73o3zn7bE91ah6PVPb3QtnEO&#10;2jcbgpYNBuCJ+xPwWrsBuHi01Khin5v6N+AgkGqM3JYuNpm0P2kAURGKRZNEl4yYrQyB0itViO86&#10;Co/eE4O2zQei9SO90appH7S+NxtvP/4ytn32HAf5EQQq7kOg8lECxwNwVzbkID5GBqI0NjUTkytL&#10;7U004G/x2I1HNSCL4sArI0sor5TeLAJEDi+oUucIIo6hvMAjeMEJIs5gbYhJ7VXQSzsXqkfWLNI+&#10;gYhS9GhtmEaLCqqLwsoSUSsDbSYjENlCyvw1f+U+lDm2YPHGcYifHI7oqZFIFM2eFYeI2aLcwVqA&#10;WekmQ8cCEIkVJ/lF/nwx1f9zLLYnABF4RCzIQvd8tdvohZiZWYidnI6FH0xDzd4dODpsKo5EcjGv&#10;2AjXV9tRufZb+NbsQ+WI6TjZPR6BZRvgJvuwrduHS+s3Y1H+BORMSEVcgTZzsizgnrOTeQ3VeeD2&#10;3+kX+cvFZLapuJH3w2aKcVgurJ6FBBcyjySCxxd7P4fdxDoIGr4qKn2KRxXn5VQ91yhXKBf53Fke&#10;g/uch9q0+3bydSHwUM0H2YeKBr1K2/0yuM6VeRXcaZB6IOAh8/DQuPTM5rlbHXdvpezSKA01TTTs&#10;Q65zZYKSfZh27XJdyc0e7LhrI3jYBB4qHHyV8hJ1mDbTo46rJXjUKGVXW1w8Bl/F/XDX/G9+vztx&#10;42wYkl59By3uyESrev3Q+eG+aPdAGh67PwxtHk3Ark1W0Fx7m/sV/IA2hlIWlnRwqBTjJw0gyiHW&#10;lxWAkIsoIyvggcupLRIDOHXkCl7vlMMfHI82zfuiTeMsvPBQDlrf/Q7efbYt9q/vzovQGd7KBzhw&#10;pHCOJgST5qRxcmMJRNQPX+1NVKVJ5DZNFnsEQUQsRCivjCylyinfWttF9uVxEKytb4dbIGIsBl54&#10;Bb1EQ8lC/AQRa+tbsZD5pLSyOsRERGEVE9GkEhMhxfVvgte1AS5lbWA3qvx7sHxHHnJmxiFhek9E&#10;z4xF3DzFQ0LFZBaAKM33+/7dX+TPEQGILFUlLxBECB6mQzKt1e55qkfIQszcXoiamYacGWlY89UC&#10;nF3yMfa/GYvAwvcR+GoHqlccgWvdAVxK6YcrybQUP98G51d7UbRlFz59fw56T0hHgmmOaLXuUH2D&#10;gOOvVd/zjy7qOq02JUZmZyJySiJSZ2Rjw7GNJmDuC9Cy9hM4fAQOn4BDDRPVrv0qReBxjnKSAKFO&#10;uwcpYh9yXW2nmgoxj81UtBvgI3j4PdY+5wHtUCqjUUWD6nlF9uH3kHm451InFFA/zKB+sHYaDIh9&#10;OFUwqIpzgYfiHnKZK/7KOWVissF27WIexlui5J8QeIh9qGU7jeca6jZtFlVDvVejYupH4C1uST3F&#10;o+tfUX71BfQLD0fre1LQrmEOOjQjeDTLwbONw9Hiwbfwyftb+Ps4DD5qYJeXzEPtpm71LZROpkK2&#10;jj+Q/AgAoi9qRfoNdlD8Pm2BW8GjqBTwzcbj6PBEElrel47nmvVHqwYx6NQsHS04MO+2fwmHvuEA&#10;+15GoPwRDqKC6k0pz1A4uJUqrFFv/BcoRO6qIAupIqJXqyFZIkVNFlPht2fCr6pPXkg/rQGffTB8&#10;wf3TrYA6QcRMAGVPTOf5mfA5Z1E4UQgifvcCThztn27FQ8z2t6Ybp3YkExPhpKP14uMkdHNiunEa&#10;W459iJy8eMRMj0LPggRE3YyDWODxC4D8UCIAsYrWQo0slUar/SCUmaVjjzxV4/N1+T0xaG5fHPri&#10;c5yLSkPNaFqKX+2C7bMTqP1yD05GpKB80ARg5Q7YN+zD1i8+QZ/cPggrSEK3QrXviEXCrHgkqhX+&#10;rGyEq7juZ9AS5ucqqjA3LeZ5X+ChHlfdJsWjT+EQ7Lq4lxrGzfVWQ91C9uGV+6qCelH1Htdovspt&#10;dYnnaIl7zxAsTlDIPrxiH1a9h9Wm3XJb+Qx4rKN+Wg2far64vgPuTygqGvyAspQ6QMbkHN6nbnDl&#10;UWRsTqUOmEQgGc+jCgZVcR6Me6h8QFmg2qtI7vSaFEpwt8HqKEo47ysJiOBR8wofq2BQrnm56ann&#10;tK2FOpNXPwR/2RN8v0dhK3kVw2LfRss7eqD1fZno+EA22jZNR8tGKXjinu6YOZb6SQSD+la9Cb0e&#10;hQ9CpYI8BiSWZ+iHlB8BQFSKLtoUBBC53fjlvWqpHKiAy2WByFfL9qNTw3S0uTsJzz3YB+2aDkH7&#10;ZqPw9L0xiH29C07ue52/+xEESu8EKh4gcJDSVQhEVJWp0n4OeuVrFAJIFVlIlWpKlE8db0DETybi&#10;Nw3Lsim94bP1I4AMIoAMoSgeIjdWXQCZxvPqk59P0WQp5EQphMer/dPlyhKIiIUopY8sxLGSk2c1&#10;f5+o70ai/R64SZM9OIN9V1ZjyPs5iMqNJh1PRJSot9qIqNDQtLq+/cL5Rf4UsQAkdpZE1chphhlE&#10;mW1MrdeI+UVy7CMWxCBiRiyW5E/CmZQsnE8mS/3sa/hWnUPx4g048nYsfJNoYa7djROffoWJ00fx&#10;9al4ZVECXlsci4h5sUgqiEdSHt9vdg5BpQ+B6RcA+ctFLqvbHQkiZJDxhb3QIzcJPaYn4r0VU3G0&#10;5BS1iwfOQC1MOqqHAOIRgKhg8Dqfu0y5wDUp8DhLOcXnj3F9HuL9/by/i0L24fmaQubhEXisp7Jd&#10;C4/nKwKIWpYo41Kby31IHaCq8yXwuedRBB7UDWQfPuoKv3SGayJfN5bH0dQhqjhX3IPsQ/34QgBS&#10;k0m9xPlWTfZBAxdVNI6Nx0R9/ZRNSvYhY7haLdvVuol6zrRyUtPERtQ198Bd3BXTe8WjzR3vokvj&#10;TDKPLHR8OAetmyTi6fphGJX+ETzV1LPUuQqUy+tj9jY3raWCjMMoYgGKpK6+/svkR4mB8OpY90Pf&#10;n/f9AVWHKqAjWmVO4tPZ2/DUPZFo3VD7hwxAh+Z98fzD/fD03a8i9Z0OuHw8lm/1CjzljRCoVJ+s&#10;B8hKOLgVcmVx4Mu78z4viADExotgU9feKJMiZ4p0THFhpuXGsvejDCRoDKEorVeZErREzW5hSr9T&#10;DxsF1GdSCjgxZvPizeVkWmhYiOXKCrIQFRgSRAKe1XxuDVnIev6anQTJvXB5tNPXMVyo2Ih5a8Yg&#10;bVokqXc4ImnByo8eNp9KaJ62xVUVNWm62S9C7bHTqQgl6uAqv7tlgcmaNhY1Ra8Pn3tLtCeJRM+F&#10;Ft4/loRSowUmlvIx1dNyMXFMZMlqF8lu8+L5XDx6T03D9HEp2PEO503eMvjW7UZV7oc48wIX+JyV&#10;OLl1MyYtHI+4yWSNfB8FzrvPt/qKxfG6mCK22WIg2eaa/P73+UVCEmrlY9VBhURtaAT22oTK2gZB&#10;e5GEz41HhFJ05yRxnZBR8m8S8gkgU9K5fnrh/e0foshZzHVFBQltu6p0XQGHOu1WUJ2UUKNc5flL&#10;FKXsqtr8JHUNwcOk7YY67ZJ9qFWJdwtlk1m3ft9aMpGvKGQfWtfGyyDXlbrtLiJQKCvTyroKOPMo&#10;udQfcnlPot4IbRYl5lHHdWUfQL3ThyLvh4Ln2u9D208oTisjtyv8ji7UR12ou96kHutKQ/h5BMg6&#10;ApVN4K9ScTWNZncDOCviMH1gJDo3egPPNVYXj0Fo2aAPWjfrjYfu647MxImoLFE7KQso1NzWhA1C&#10;wHHzGNLNktDjv1x+BAC5vZh+Wf5g3yxDrXjjbysYtwqP3ROL1o3T0bF5Gjo1zcTzzfrjmbteQ0qP&#10;Tjh/hovb15FMpB4H+ymi8rMEDe0Z0pKPieDlvChVRHTbc7xwqlhXUzK1eicTsZGJaL8Qbd5i78sL&#10;r2A66aWxFHjR5bNUvnYotdfsIhZM61WLAtPnRr2y1O49yEK86tZLK0W+Uu8qPl5DcF9n3Fh+3w5a&#10;MwrO7eaPO4xa116sP1CIXvm0YqeHUdnHm0BstwICiVpGqMGhGjLma9FoUaVQSaktRwoVVopZgHUX&#10;ZQhEQhICkl+U2b8v3eYJBFQjkohEAvhn3buieiAX/ubNKB+Tj8uv9UHtRxuw6PN5vBZpxvUl14ms&#10;4J9D9+KfpgjQBRoCeAs4FLPSHLf2EqHMTkJYQTS6z+6JmEUWUGstxOYReMYnY2jhSOw8uQOuYPW0&#10;aj24QA14qMdVIFDGx8EmiYHLVDMXKWf5uuPUOFabdn9gP1+3l8/v5FG9rqyguTwHAo+AbzXX8ZcE&#10;kC+C6/ojgsf7FPW7mm88EdrB1GxVa1L+1UtPqbvUF3YanzczrpSyO4g6pj/8xljNoe7J5H250hP4&#10;XAwlkjqJ+sn2DgGkM/XUiwSOt6nPXuOxHQIEDrgeg6uiKZ9vCWflG5g7LhbtG72GDo27U1LRrvFA&#10;GtrD0fg30YjqOg43riu2zNExTQhvr3t/TPmrAcjNjKyQEEy8LgKLDZg4aDkevbsb2jSJx/MPDkTb&#10;e4fgRSLts/e3Qk7cs7h+MoIX7m14i9rDW/40L44ytJoRzQUiZCKVRPAqSrX2CgmD1Vs/hhLP91fV&#10;pzKyegcvrFLrlCEhi0GWgwJfsiJUGzKZotoQpeipNkQgogmk4iG1b7ZYiHyk8pX6PZx4pL5+goiP&#10;dNj00nFvh9e+lectEPFwMp+q2Ia8TeMRMyMSPaZFILqA4ECJ4mLpqQWlojQTbLfECrxbAKKsrX9P&#10;rLqSX+QPiXpmdV+Yjq7zEhFDIEmclYgZfaKwMjkG3pVf4NKgcbjYsz+Of/ARcmb2RUSeMrsyb/rh&#10;Q774X+RPE9MrjBLqEG01WlT2mkRxKysxIUH7l89KQk+thZkpCJ+cgJS8HMz/+gNcqr1K2HAb1uEN&#10;yC2u2KqNAFFFHVJOUBB4KGX3KlWMgubneTxD0DhGOUxD9QBft49HtWm3NolSzNI0SvQKQFZz7Vrg&#10;4feKfSj2IdfVEq7vhWQf80w8NGD2+pjBo9hHqGhwHPVGsN7DtEuyXFfSMX7pGls2fLY0ShIfxxI0&#10;ogx4+NWypPYd6qo3LPd7pUoSFPd4Av7KZwgej/Dz28BdmYBF4yPQsVE7dGjYHR0bC0jS0OWhAXjo&#10;zlj0eGUcLp21wMPtd8Pj19jcXvf+mPI3AxBRKb92M/RwWlR5MDh9Bh699y20rJdBujYJXRpMNm1P&#10;WtXvgD5dO+H6t/140cPhqmwAj60ZfPIV2shG7DzWdrBcWeUJBJYeRrRrYaAmhhdM8ZB0c0FNNpbZ&#10;TjJUoS4QkTtLLEQTQm1OZF3k3gQRtSywakNEZWWViN4u50XW/gDyma7i5PuK4LEePhcnp2srvycn&#10;q2sHX7OHk/cgF8BJlPuPYtPZjzHyw36ImdgT8dMSkJyfSoVGC63A2mNB6agqipPbREcBiFqEh0SN&#10;5BLyM5BIC62uxJoGc7/I7USB9a4LM/H2glTEzU9H7PQYDMhLwbicbrgyYyqu9R2KQ+m9sKxwDMKm&#10;JhjgiCH7CAGHtf/87d/7F7m9iBGr/im8UN2IrTTrkHH0XSBJRXxeGgFDO2gSaMYnYfznudh7/RAq&#10;UE3o0H9yWcntLQVZS/BQDNVyW1nt2YPg4VfG1WmK1abdFAyaTrt7CBg7KNu4TuW6kqFntWmXB8Hv&#10;1Rom+3AHYx80Ev2mXQnZh6OQModCY5I6wU/w8NunUJdMIIiIfdD4vAkeNExryT5sIfBIh9dsGCVP&#10;iDptRFi6ieARqCaAlIURPJS6+zTlUSPemofgrW0Hd00/zB4dTUP6BXRskIznmmUZz0znB7Lw2N0R&#10;eLPTQJw4wN/Pm8frJ7iqw67Y2e/r3R9b/moA8n0RiHi9TnhV7OILwFbpJNuYiCfujUa7BiPRucF0&#10;tK83Ch0b5qDTPVHo+9YbOHcwnJOmPeyVzTjQrXihWvCCPsgLqcDTmwZEtHe6WgMYJmKqPeOI+Mm8&#10;cAqoy5Ul36S69QpE1KM/yERMlbo6aAZBRMWFoqy0PgIOWiFOMRGrSj3gsgoM/W6BiKjvCv6GdbRY&#10;1tEc2MxJvJ1/u41/QxBx7ubv3A+v/wh/9SnccO3HmsPLMHxhXyRO6InEaXFkJnFmQZl6BoLHuwtS&#10;0HW+rLdbPn75jGMpio0k5N+SRIrOKx7wi9xeui3Iwju0hBM5jvEE64iFSeg9IRLbclJQHJuGVb0S&#10;MJjMo8esBFODYDoZ8+8SFvT6vff6Rf5j0bxVEa2qxsMLLcPIgAef03yO5XXQnI3JT0fi1Ewkjc3E&#10;2PenYMvpnSj1VRIqXBQn3AEH3L5a+IxyVC2DLG6CB6x0XcM8fHXAw3uCorjHtwSO/VyTatO+k/IN&#10;5WsCxkY+r2pzddrVLoOKewTBwyXwCLIP5wKCxVzKbOqDAq5/sQ+Bx2TKBMpYyijqERqftUN5HEgd&#10;05/SJwgeGcGtatXvSkYswSPY7yqgRrBiH2WvG7eV6XOlWg+Ch8fxFBwVycgbHoO2972NTg17oVOj&#10;wejcdAg6NeuDp+6Lxutte+HQTv5e3pSua3fa4fKqy67cfHXjHX8d+ZsBiH6sGnz5/aH+LBzLMgcG&#10;pBTg8Xvi0KZBf1K3YXi+6Wh0uX8gWv/2NWS88zwuHs7iJOiG2qoH4bY/xAvcAr6qNgQLXgyb6KBa&#10;nBDhtbtXrdLlFA9JoGjrW6X1qkJdrQWCTCQUE1EsxGyAr1jIZGhrSrgEInJlqW1zIcEhFA/5gGIF&#10;1K3dC7/gd1rNIwHEQ3rsojg28agGbbsppNEU0wWUIOLGJVxzHsbqQx9i9NKBSJgWg8gpPRGRl4Aw&#10;LjYFb7vRWrb2xaAlR3BR8z6znweVmzKOBCg9tb85RfGT7y/iX8QS7dPSY14WosjcMqeTrRWm4o1F&#10;cUgpiMUH8W9jf5vnMadfBIElGj1mx/H11lhGUwmq03Jkgfa2uP17/yKWWHuS6z5ZhOYi75t4xuwk&#10;zlsyDT6O5byNU9v7fDK6qZzPk5ORmJuFcR9Mxeaj36DcW8N14SNsuKA0XS+PVuM/so8AAUQpu/i+&#10;20rpumpTIuZhgQd8atNO8PDvJYCo5iMEHtphcD2F4KHdRt3a41xuK2ubWqXtWs0SQ72u5lC03YNi&#10;H9P5Nax9PqwC5DEUGZ1W3MNqV0Kj1JbD8zRU7dI1KiVQMk+wWaL2+iB4mI3xasQ82iJQqk2iWpN5&#10;PMLv0RrO6jRMGfI22jV+Ba3rpaFDk35o12gIZTCeuCseb7brj0M7LPCg0uT/XmpSpTSry24wcemv&#10;LH9bACFgWhuZ0LowKWa8BmUeDEqbgYfveRUtG8ajU/OB6NIsE53qZ6DVHalIeyMZJ/b25etfh93W&#10;FI7yp60eMo7WRPxWvEi8QLVvUXTBelDU8j2Ooo69of3TBSK84AqqOwkiTk4EpeEpo8KpvG4ByFRO&#10;KIGIJhAnkgJpboHIQkpw/3TTZO0zTkrtHaL2BwIR9dIhgHg4YU13T4HIHj4mgHgO8GcegpMT3YOz&#10;XC6XcdV+EJtOrsD0ryYgjaDQY1JPhM/QwuNiVGGcxFh0XKDzMhFZqAA6H/P58OBrrMZ+WsA6/iLf&#10;l7C5WUiZmY2+kzONRfzuQgXUY7GwXxQOvPQ6Jo7kmM+J5jiq0lx/c0s5fv+9fpE/JNZYCUwMoPBx&#10;7OwMxM/JImjw3DTO1QlJiJuUjqyCAZixZi62nt+FIncFNQCXBjWBi0zDa7I0pQzdXOMCD/V0slEq&#10;ea6Yjwkexm1F8FCbEr82hyJ4+FTrcYjHb/mY4OEneGiHQZ+yrqztaeHV2rSKBZWKb8BDa1jV5sYo&#10;VA88GYnKulLcQ2t/Js9JD0wigKhliSrO5a2Q0SnjU62SBB59LL3iSOFXVtZVMHBus7KuBB7WRlEq&#10;GuyCQPUzCFS0gaesNd/7RdjLkjFjRATaNnyZgJGAtk0S0KF5Jto164un70/DS8/2wdFd+t0cBhEN&#10;6suAQJaQa21H+8Om5/6x8rdzYfE/MjD+bNkdVTxDFLWICGpKbBiYOQKP1XsOrZsmom3zaAJJNjrd&#10;Px1P/nMOkl6JwOHtKfzjbvA6W8JZ9jSRXe3ehey6QEL5EIio34x8kEqjExNRpbq6YpKFqEe/2eiF&#10;VoRzGCeGCgzH8D5ZCCeMtqe0um3WARGX9g3RVrgCkWDH3lCbEzVcDGZmma6eXu0t8DVfu4PHXRQC&#10;ifdbWg4n4PYeoeVwkkvlHKfAJVTiAo6U7sL738zH0MVDkDYzExGTExA+LRHRebLgaLnNsnz6KpJT&#10;RlZkIRUiLTvdtzaO+kVuJ5Gzs5GWm43eUzMNuwsrTDLtZqaNjMPaiO4YODEWEQuSEWes6Nu/xy9i&#10;iWJC35fQxlPWfY53PlnJDMpUsuNJyUiYnI706X3Itifi410rcKz0DEp91ajl7HdQAzg8Hjg9Lip9&#10;KkEjBA4FhQUcJuPKapCIwHWeC8U8BB5B5uE7agGHaj28qjbX/h47+VbbeaQR59lIkXdAuwvK0KPB&#10;F+pzFQIP00B1AXWAXNXqtKu4h1zY6ndF9uGaAL9zHL/WKMpwylAChVJ2+/OoPc4VY1ULJW0SpbiH&#10;wCOSYm0UZQxb0wSWxm7Vc/CXd4ZPm+W53kbV5X54L6srWtf/HTo2SUWHZilo05Q676FkPHF/D7za&#10;PgdH92hPE/5k4appDSXgsMDD2tP8h03P/WPlbwog1t68TkoZf76NE4iDo2w03moqKjE0ezwevbcr&#10;WjaOQ7sH0tGx2XB0bjjBMJF3W7yEbSt5sbwxcFa2hLeyI/wVvECmxUkdEDEde8N5AUMde9VwUf2y&#10;FA8JgYiV3mvanCgWomaLpsJUud7q9a/0PVkiysqSO4tWilMTLuTKkhXzKSeneujQujEgor46ISai&#10;vvzfUHbyMa0jzyHKUfh8x+HxH4eTi0AFUG5c4XIqQpnzLPac2owl2xZi9EejkTItDdET4xE9JREx&#10;05PRc4ZSIGndzeuFSC7eCDIXLd7vL/ZfxBLtuJdEBpJMUFZsSf75xPxEjJySig/G90WvAjETKsGg&#10;IvxF/rDUBQ4z54LzTiASoZ5heckIz9WOnenoldcf730wER9+8yn2XPiWbLuYq1zrXY6XAOxeN9wE&#10;DFPDIHeEl0pQytHr5LGW51QdV0lDU4WCcltRifou8LxiHmqQGAQP70GKwGMvxdocyoCHRwWDoSaJ&#10;atEu15UMPTIPF40+F9euiWfSGHRa+3yYvYGM64rrXWvfNFydSPAYC5/jPeqIEfDZh/E4iPpD4NGH&#10;0otYl0XQ0K6o6scnt7nAQx4QGrFq/GoMW6tgUADiq+A5exiKzmRjeEI4Wt0Vgdb1UtH5wRS0b56A&#10;jk3T8eRd3fBquwQc2nPW6EQ5aayGiFKSt5iH6j6s2o+/vvxNAcQiqjYeizkMNmhsNHcCPtExjm+Z&#10;E0NSl+Chu6LxVKMYtCAb6dSsP7o0GIG2dyTgtYfbY+MHRHp3CjyVT8Fvb8WLpEaLYiJqERDs2Fut&#10;AFYUz5GFGBCRf1IFhkEQMRNhYNCyGEkZY6wNWR2wT6WIhQTrQ8w+AAKQxZT3OQE/5OfLf/oxVMVq&#10;pQR+yd+yhsf1vOicwMYK2sYfp13PSK3dspZkNR3n4xPwuU9SzsLrvQC1oDbZJQRVN+W64wwOXtuJ&#10;L/d/itwVUzF40WAkz0hH+IQYREwRQ6EQUAQkZkc8MZHgov5FLImZpe2Gs9GDjO1dxZYKUxGbG4+h&#10;8/ph4bpZSJ7XB13J8qLmamvXX8buD4lSopWdJqBQe5EeM5PQdXoC3p4Sg265CYidl43sT4Zj5JdT&#10;sHz/FzhYfAzX3SWohp3/ueHiKnfRVHT7fNAeFfI4aKkrGBzw8IGLGsFD5eixc33U8AnVepTS0Cyh&#10;xhDzIHgoVdd3hs8r5iHwUJX5AQrBQ6nz2t/jJnhs4VrbQKEx515NUQsitSIieDhp9Jktat+nLCFI&#10;LOAaL6TQSJTHwWw4N40goGar4w14+Mg+fPbh8NqG8jiA+kZlAcq6yiLeUZ8Yw9QqGAzUqh6N7KOG&#10;7IPGbKDmJQLH8xQCSHU7/oZXceloMjJefwHP/mt3dKo/Ah0aDyB4JFPi8PRdPRHebhyO7Obv1Y2D&#10;5Sf98HlVjB0CDyt+LPxV38GQbv1ryt/WhcV7Cpv5QJrKqaUx0NaL2ohK/bN0s1cEMKbvp3jk7jC0&#10;aBxNepdBFjIUXe4fhXZ3JeK1xzrio5lh8FT3h7tCu3mpnwyPFW/yYnblYzKR2tcJGPJDioUQPGrS&#10;DIBY9SG9OGFkRQygWCzE0FR17FWbAu1gSCvEFBmaQiILRGStKOBmubLIRDzLOFGtoHrAaxUZ+slC&#10;rC6f8sEKQLbzB+6icMJ7KAISj4J+sqbOwuc6TYrKCaPN/ynajtMnv6/Z27mClL8I1+zn8e2lffhy&#10;70oUrl6AiR9ORd/CIUjKz0H0VC7uiYkIn5SIyKkpiJqeisgZVIwzaVnnUwlw4UfOUqfgZCoDgg5F&#10;x55qOW/azls1KBFztK9JohEV4IUkIijhcwhahbxfmIRIpWmG/obvEalW9jzGzFMwVe+fxKNE7xlM&#10;4zSB6pAEfefBmpYfo67FbDxFYOiutuBkGoonxeSnIr0wB/0/GUWGkoVwvcYAyO3f4y8TMZsQu7EA&#10;yvqtVnadqcw242BZ8iGXkAwBuSdNN4K5up/JcU7n+GoclfptjWsMH0fO5vUqSCSLSuTvUQdbnuP5&#10;CF0fpdPqvl4XEj1Pibr5mNeO38EIv5O+g2G3+eqIS2aRy/eYws+dmIq4yRlIye2NPvOGYfSyKchf&#10;vwgfcj5+fXUvTruv4AaZQzXXs52AUQUHKn022P0uMm0PSYYV++TyNwaj8TqYgDAf+AUgNq6TKp6s&#10;5GPt61HENXCdf6NCwQt8/Tnq0lDGlTrsyhjbRxF4iOFb9R7wbqFs5Hpcx3Up8FjBtfoZ5WOKmIfA&#10;QxmVSs0Puq4c390kytp4Tim7of0+tA3ESOqOwTyqMFkGaIZhHgGbul7EEzTULDGWOqYnH9N4VXGz&#10;XZtE/Y54qAwsiiMKh7bFIqrzs2h/Tzc812A42t8/FO21T9IDGWj+2xcR/lJvHN9zzejAABmHOnjo&#10;yB9kjhbzEHiIfWj8/sEA5A+JNSChehGd45g5gILRq9CiAUGkXhw6NRnMAR9NIBmJTo2T0a5ZO+S/&#10;lwVHmeIXL8JX/holHK6ytzkx3uIF+x0vJC0Bu9ooy4WVzKMuunyWFhMxIOKgVeEYQvBQ23cyEXXY&#10;DGVmmZjIVE7GXCr5PIraOnPSaY8AtToxQTjLlWW1g1ZbaMVC1pmJDLIQK6BHECHNNhaTabGgoB8X&#10;gtnwhpZVQABCS0ttGbyXuciucfJc51ioXYPaVysP3vLzyfdZZavExYpL2H/tIFYfXIeFG5Yid+Us&#10;jP5oIvrPH45ecwcjZWYfxE6lgpyahIhpsWQtMQibGo3uU3oaCZsRhx6SmXEIy4un6HFPI91nWtKN&#10;0jWPkh9tyawYdJ3N9zFAQkVEwIheQACbw7/nc5Fz4hBdmECJp6ghYRxfRyCiaEe5EKhY1clKRb5V&#10;HGkp2h9XZEnHzeuFlKUDEFOYRUUpMLv9a/8S0Y6JVjdmCyAEZtoz36Rkz1LLGrVJ0Q57VraX0oiV&#10;yaS/MemwPBfOc+G8Hx4EELX/UMA/mmNowIKgETGDY55L4bEnj1EzYnmd4vBOQTzepXQtSEC3fAqv&#10;bzc+9+50Xr9p0eg2PZYSR0lA99xEAxQRNDoiphNIcrOQNGcQ+rw/BsM+m45JK+di0YZl+GrPJuw5&#10;cxBnyi6h2FGFKo8DDm0ixzkpImF3e1ETFBtP2L00E2kUeggeAhCVf0nfWTgiY9LLfxUQVpGgtqSt&#10;oJTy2Rt8HZkHwSNA8PAHCB7+s1wPJyjHuJ5kfB3gMbg1rdkgimvMT4NNxYJqMeT7imtNcQ+Ch3E1&#10;y2PwPkXgwbXrngdt4eB3zqJoSwcaiUqgMetdrUpUHyZPhAxJ6gJTfCyXt7aKyOR9sg4TNFfsI4bA&#10;EWGBhzruUuf47Z3hcXaAp/ZFuKuof9zDse1Tjnurd9H23hg83yQHHRr0R6emw8yGUI/c0wOJYcNw&#10;9YK8EPx5ZB1eL8dG4MoR+qnJTxBAQuBRB0T0FHXmsjlryULeRsv68ejSbBg6NiKANOmHtg26okXD&#10;lhjT+zmUno3nhc+Ep5Lsw9WNrOQNy4VlNnCh2LvxwpNamk3t0wkemgTKnhALkSuL1oVjGCeTXFm0&#10;NkzTRTVc1IRSMG0633emaa5mtXfmBCSImMwsWTYGRBSgo8WjdEHtYmh8sJs5wQkiAhDS7IBhItrY&#10;RiCiPZqVgniSi+UMF89ZHrlgvAQRH5mIAMRfzLEo4yKqoqgXkJPDYlkiApJQIM1NRmfjf+W+clx2&#10;XMeJirPYffVbbDr9DVYeWYcP93yOxd8sx+yNi5C7ei4mfpGPkbQiRyybjGEfTsLQDyZgyNJxGLTk&#10;PQxa/B4GLh6NAUssGfTBWAz4cCx6LxmF1NkDET2dilebLU1OxDsT49FjOlkNFXE8FXL8PCpPKqwI&#10;glHUrHiCRQg8vgsgVlFZ2nfk+0r4xxD57wUcKhzU4ygCyk3L/0cWqz9UsLUHASBG7GF2vAHdngZ0&#10;xS54jsAiNhc7L5PHDERo3/2Z/J4zeiGcBkE4mUDPadmIz+uLNBoKvRaMQL8lY9Cf0nfRe8heNBpZ&#10;i8ag15Kx6LNkHPotHY+BH0zC4A95rT+aglEf52LMZ3mY9OVc5K5fjNlbl2Hx7pX48MA6rDq5E9uu&#10;Hsfu4nM4Un0dZ1yVuOStJruoIavQNk5kFwEXqqjcbD4fal0EDLsHDhdnJXWdzUM4cPvh4NFJxHB5&#10;tSc3pziRw1/HajaWNGetj0zFz3f10UjyBfczDwTIPPyXOPcvUs7z787w8UmuneOUI1wb1u6CYh/a&#10;mjYQbJTo99FgE3h4tYPoKoqyrpSuq6QXK9vK9LlyaXdBpezO5npX0bDS9tWJQh4H7fOhDaJklA6n&#10;KONKKbt1sq60UZRNO6Bqrw8apaZdew+ee52ijKs3ocJBR/WL8Dpehc/ZB5/MDsMbT7RGu3rh6NQg&#10;Cx0bZBI8+qB1gww8cW8U+iXmo/SqUpapEnwueDx2+Mjc1AbKUoQ/LfkZAIiorbiuFRdZ98k2tGnW&#10;1eyv3rHpELS+ry9eengA2jWKQat7X0TWW6/hxF6CCN6A29kJXnXoLedFrlIqLy+s40VOAGVoKRYi&#10;2qnUXgXAtG9IP6jtuzbCV5qecWfZR1PU+l3WiNo3T+Fkm0HRvgCceKbhojKzFvH5YEzEFQIRFSlp&#10;F0PlniuNcBOF1Nq0kw4yEbNHgVpNH+ZiCIKI/zR/9zn+bHUW1QJSXEQspJSLSK2ra7jo7DwKRJS9&#10;QpHLj+LngjYFmjxntYGw/vNwWcrGU8Z4LY9aqtU8X86z1902XHVV45KjEudqy3C2ugRnqopxprIY&#10;pyuKcLLiBoHoOk7x/ImqIhwqu4Jdl08RlA7io/0bMXPTcoz6tAC9F4xB4ox+iJpEC38KLfrcVMTk&#10;UVkWSDHzcRAwbie33Ft/HQAJAYeYRwg4fgwAEeOQ3Ep1pej3EkQtMFXLf4LH3FhKTwJIrGFsav4o&#10;ZmE2r5qZjAiCdNTUZCTlD0Cf+bkYvnwRx/1LfPTtTqw6fRgbLp3C19fPY3fpNewtv449pVexu+gK&#10;9ty4in3F1/BtyQ0cLi2iFONoWQmvaRmvdTUuOx245uEc4Ly54XWj2OdFKdlEKbV9qYc8gIZbGaeW&#10;EbKJYq8dRZ5alHgdqKJiq/Z4UOFwodrhgY3gwbtw8m8c3gAcfA8n38tttrj2aXWbNc6Jaq3nYCpq&#10;QPFPzkpfoNoKmAcs8LB2FLzIdUDwUIsSMg8LPKwOuwHvPq4rtWj/hkeuKffXPIZSdlUwSPZhUnZV&#10;KPgxRW4rBcwX8ii3lZjHHLOWAw6yD7OxnMBDyTOh3QVHcj335Xuk8zz1iEM1ZCpElhBETLt2AkiN&#10;NouSkSrweIXHlwgeL8JV9SrfPwGV1wZiypCX0anZ02hfLwzPNe2NLk36oHPTbLRpmIineG5c//dR&#10;WyqgsIZIACIGclMPmrH7aclPHkA4WziJOMG8lZwoCq4BuzYcQqdHY83+6p2bE0TuH8ALMQydG4xC&#10;qzsT0b1TK2xdQ+bhD+ffvAZvzbsEENLHau0CJncWQaQ2uHeI2YCKTMSmtu9qgCYQGWhAxK9tcOXz&#10;ND1vVDykDajUB0ftnGeaieeT9WL6ZZGFKLBu0gFFk4PuLJeyPiwQsTbsV2aWQERBvlsgEvCKipOS&#10;C0RoZSkuEtBuaqa/z0WOA0HEUPoSiuXK0qITGwEXP9wcGIl8CApQcmH73G6OmwKWVptnN61BxSmd&#10;FAeVg50WYg2lmgu/2hVAFc9X8y2MUAlUOUHlQMVhD6DE5seNGg9u2HwocvgpAdxw+nHZ5cYFlxNn&#10;XbX4tuwq1p39Fgt3rMKElYXoNW80YqbmIGoKFegMKlMCScxsWv5SpkZZC1TkrgnFUIJAYhStnv/r&#10;ipUKffvn/lwJ7QFjNcaUW8oCD7nzwueRoVF0jKT0LIxHxOw4hOfHImomGdvURMRMS0OfhSMwbkU+&#10;Fu76HGvPHcDOGyU4WO3ESXcAJx0+HOWFOlbtwokaN07xGp2qplS5cK7ahwuVlCo/LlbzWvF4tRqU&#10;AK5U+nGNcr2K15GvK6rxorjWi5JaH0prCBw1BBD+TUUVUFnD+UCp5DwodbkIKi5UEhwqOdfKHW7U&#10;cC45OGecFAGIjfPCxWno8pNbkGV4yTjIPzh/JXLFSDjBaABZ4EHgIK/x+Qkefs1vMQ/LbaVCQb+X&#10;4KEWJf6jXBNkHt6DZBz7KQQPwzwEHAqYb6KIeWitaV/zlRStv08MeMCAxyKu3/n8ooVcv1y72sra&#10;kce1nksheCjuIWNR4GFTnzxtQEfj0k1D0yF3d2/qjH7UHQKPHL5Gm0UpZTecr1UB82u8L/bRBZ7a&#10;jly7sbh8Yhj6RPbAs3e/iXYNUvBc82x0bjaIwJGD1o2S8Mhdr6Ng3KdwW62taJT6aPw6yDxCrqu/&#10;TXzjj5GfCYDY4XFXcOJwwlEJ6nZ07zmEvTgQj94VafZYb91gENo1HElUH4eWd+XghUdfxtxpL8Lj&#10;6sH36AKfLqwBEbIP20ucAGqtrHiIVaXuq0mzguqmDXOw9btdrU7UK4sTybQ6UTzE2sHQ75geBJF8&#10;w0TgLKRwYt4MrAtEFLCzQERM5GZMxOSli42obxZBxLiz5McVE9G+zUcpx3n/FI/akvMcfwNBRJko&#10;KDKLzCw205FU2SpctVzEAtdgcQ0lwPfjePKo1HqTHUlRkgvXP5xOAghBQ4u9hoBQ7fShksqokpqg&#10;ko8rbQQPvnUZlUkJFU4JlU+pLUAlYymca0SZazxeqfTiUqUHl6mArvK9Lrk9OO9x4KSzktbweXx8&#10;5GtM/moxleAYxOX2QsSUNMTMzET8rF4mFhCpSvq56VSgqegmxVkYApAfV6x9t9Og/batKuo0HqX0&#10;f/+1f76EAERZYAQQgaXAg+wiah6P85PQnffD5yUjZmE2v1MGuoppTM9AnyVjMHnNQiw/vAXfFJ3B&#10;UVspTtgrccpmx8kaH45x3I+Wu3C83E024cFxUoTjJQSVEhdOl3lwptyLcwSI8xUBIxfKCSKUK5Wc&#10;RQSFKxXANcp1Pi7itS0mcJTQOCiloVDGa1zB619FqeY1r6FU81wN50wVQaOMFkgVlVwN51Y1pZZz&#10;ykYws1OIJ8ZAoV0CDwHEZ8BD3EPgoYnJF5AHGwlYMY+bbisxD7+MpCuc4wqYy4CiIaVNoXwCj0ME&#10;km/52AIPv5fg4VXAfDP1wkYDHibjyqTRh8BDngDt76FaDxl4VsAc9hDzyKPMIHhM43oXeKiVkZJn&#10;BB6Kd2jvoP78GwKHAuc23q8h+1AGVi11hoLmjh587jX41QWjNgy+ahqoruf43aOxb1Mcol54CU/+&#10;Wyw6NZiCDo1HmV1Y2zTuiyfuSUSLpjH4dOFWfm8OCcfMS6PPx/Uj8PB61MLllm78KcpPDkBuK0Eg&#10;4QzjReEpCW/Xz1aiT8IUPH5/d7Rplom2TXPQvslQdGiQizb3jiKwvIKJg19A0eVYvjqaAPE6/NVv&#10;wlPxFnwV4bzgsfBVkonYkjmBlE2RzZWgtF5OEIfanKhQaBiPnEjacUyV6i6xEKX2ae8QWi0uBd5C&#10;6b1zKUF3lkDExERUrBSKiSiwrowQgYgspaBLy2Ro7aZov2aCiImJiI0QRMRGAqcpCq4LRMREiihq&#10;ZV1OUWdSFWFyBgopjKtPFgv/5cHP4ZPvWSn2wl43x9BFkJF7QWKn1Hi9VAReKgcPKogwFWQyFQSR&#10;clqcZTyW2v1GuRTbaalSrtsJHjaPEWPBUhFdrSB4EEjO0/I9X0tGYrfjnNeB8wEHjhNMdhafxUf7&#10;12H4B9OQMK0voidnInZmNmILqDjJTKLnqQFfMnrka++O2ynjn6MQkLQDJQHEuLQIIIoF9ZTryhzJ&#10;yOb1Qo+8dHSdkoGkOSMxZtVCvH/wa2y5cRaHbBU47uD4kW0cr3TjeAVFQFHuwAnKyXInTle4cIZy&#10;uoxjTjlHULlAUDnP157l35ytcuMc5TxZyQWC/EUC/yXev0zwv0qWIblOBLhuc5JdOnl9nbzOLpTY&#10;3WQXck+5yUQJGKSuVaQV1QQJEh0jtQQKG6eb2EeIgYh5GPCQHaN4B+ei/uUjirSk2pPQMgko00p9&#10;rcr5vBXzsNy0ZB4BgkdALUpkQMmtq5R3rQmxdLF1GVs7KVw3Phphinl4taZkoHF9mX3Ntd607qxi&#10;QbgUOOe6VDsi1XJpvZp1q6apyroS+1CgvE6XXbO7oNV0NSBR3yvTNLEPPJUp8NoTCEIRZA4v8/gS&#10;jdR34a1I5vtFwW2LxeeLXsMbz7RFyzsT0f7+cWjfaCzaNx2Kds0H4NF74/Ba+yHYtIq/TzcOUUBV&#10;gmZ8BBwaL43bT1t+FgBiBdw0wJQQgGh8easstWHq6CV4plk3AkkiWjUago4Pkho2TEXb+/qaHQ9T&#10;X4/EgU0EB1cSfLY3TVdMmLoQpdrFEVQIME5lZKlCXSCitgSqUFe2hQJnAhEF0oL9skw/HDGRqQZE&#10;brZ/N22fVa0eYiKhOpFbMRGoElZ7qhtLSRla8tcKRL6hWEzECqwLSJSdJZeWMrS4mLSoBCLKTDHp&#10;verIqbhIFYejlkLLhZNPwXXlxFh2n1wIAbOgtbDdHEAXQcYR8MBGqaXpU01rp9rnRKXPgXJKBZle&#10;BZlEOZVGudNNi5MKhVJMueF04jrlGhXbNSqbG9V+FNGKvV4ZwJUqLy5XUTnVeqmwqNRowp6xOXCB&#10;f3fWUYtzriqcdlZg4/mDmLhiHhJz+yFqMpUsGYmyopSxFENG8P04ws9ZomZnUW4BiLKmlHGldv6x&#10;eVnoMVEdlocid9PnWHXmOPZVleG4y4XD1XYcLLfjKIHgWJkPx0v9OMHLfbLUh1M8f7qcY1thJ0gQ&#10;qCscBA47LpTZyTIcuFThpDhwttqB07UOnKGcIzhcsBFcKBdrXbhkc+MKDYArdg+u2nktHXZcp9xw&#10;2lHkcqCYUubmfHDbUemxpJrGRS0BhH8Ku3FbWa4rIzRKFO9wca7JbSWjRQWCYh+c2BQpRzEPggcZ&#10;B0w7dhpBprdVMOYRBA+LdSu1XeCh9iQHue7VHFGdHHbTTlK6ruKIincoYK51pHiHgEMZV+pPp6D5&#10;rWJBy6iTcUfwULquoyC4bgUe0/jVyD7s4ynBuIfWvE1gQSOydgRZx3sEj2FkHNoeO5VgQePTFQ13&#10;zbvw0CgNKGGnMpx/MxRl50dj6qDX0anZs2h3fwy6NB6ONvcPIngMQDsauQ/eGYmot8fg+EGtYf5U&#10;Do+PBqDimnwDSghAZAhKLD34U5SfB4BAWUYqpOEjgodFSDg1VXDEZ7zUjMsWrsMLLXrhkbvi0e7B&#10;GLR/MAq/e2QI2t8zHs/+qi/efDwCnxVkwVvNieGKgb8qDN4y9eaP5gTRfsWqIFUhUCZF2RVBJqKs&#10;C00kWSPBrr1K5/NzsgXsk63JZ7r2UuyqXpVVo2pWVbUSROR3NRXrIRBRIZMCeyGXluIiZCIeFRsq&#10;JsLFEQIR5bibuEjQpWX6/pwnkF7iAFyjKNVPe0GXcITKOeUqKQqP11IcZtysLBeOHdFXGTByKXhN&#10;YJNQQ3H4vLD5PKjhBK72EkgoVR4eyUIksjwrXGQllDKKfOAllGKCSJFDFqsbN2p9uEbQuFpDZSTh&#10;/Ss8d5GW7nlZwVJoBJSLVIrna2pxhQB1orYEa8/uxfDluYickomoGRkIm5GKuHm9qWz/fkBEABI5&#10;hyBi3GPaNCwZiXpuSgpS84YQSJdizZljOOnimHAsj1YROEqrcajEhmPGReXFiTKCR1kAJ0qBUwST&#10;s5UEBwEHj+cpF6qcuEjAEGhcrnTiSqULVw0T5OsI4OcJHhcJHJfILC7zMyTXCBzXqfklN8gybhDk&#10;i2gslPB7lLqdBA8aER4nqhQs9xI8eLQRQOT2NK4qsg8xDqeAw6e55CV4WG0QPWbOcXrK6DNWH19s&#10;lGIt74t5BJsi+ov4vFxW1zinrYD5rSpzgQfnvld1HqoyV7B8J9e8FTAPuNWaXcxDTF7gEXJZhdqU&#10;CDyW8WNpwKlrhFMxShUKCjy4Ru2q91CXCRUKcx0rVddG49BGI1GbzWmDqFqufcU7aocQOIYSOHrD&#10;Z0+mRMLnDCd4dCVohNEATUKgOoufORb7v+6H5LdeQ5v7uqP9fX3w4gND0LZhGjo074W2TdLw6F1d&#10;MarPPJQVS3fxK5Ky+bgOPT4bjwIPMRCNl0ZQt18A5C8Wy0+qLA1aNEEA8WnvX6K1x8MJaV4HbFtz&#10;HD1eGISH73wLrRvHoX2TDDzXdAReaEgQ+ZdMdKj/GkZl9MC1EwQRH8HC2QPeUm1uH81JoBS8FAoB&#10;pFYAogCZmAhBxCYQqRMPoZUSsI3jhLKKDM1GM6ZyNQQism6C7iynsrMEIkEmYlooaJIHQcRUySqw&#10;TmvKo2AgmYhiIqYtgxZOCEQEIFZMRCmN4IIzIGKKDW9wyVpFh36UcVxo4RlLT5PUReGE1CImcBjw&#10;5cIPxUU8FBetSacsSgKx3e2D3emHk4rCoTiJI4Bahx81PFfNY5XiJE4FT70ooxYRkFxTJg/B5CoV&#10;lNxal6m8rlRTOVFfKHB7pcKPyyUeXKPyK7bJL2/D2dpqXPTX4rDjKhbs/QKJs/ojIldZS39f1eAR&#10;BI+IuQTIOYqxaKfJVIJHInovGIEP923AMY7DOerWI8W1BIlanCQInCCbOMXjaYLvyQoXTpCFhOSk&#10;XFMhtxTZ3gWKcUspDkVRTOpqlWJUPlyuIVgEmcY1O6+HjbNESRByR/I6yDWpBIkyHeWy5DWuoOj6&#10;VlOx1XIu2MhEHRQn15vLQ5DgHNFccXH+KDXXRfBw+fkcmaxqzSUeY7gEbwZAyD7UFNG4rio4+YiE&#10;BA/4OH/9V2+Ch7Kt4A1WiYySVAAAb1hJREFUmas5otxWXAMB0/5nN0UBc4EH14n23lHA3MQUxejl&#10;spJxppij1hjXmpPsw/E+RV0jFDjnmrSr0pxr1CajT8yD4KF1bCP7sNE4rOX6NuAh9sG1X9PPsA6f&#10;LRs+RzyBozuZxxvw2l9DgPrDX5PE9x4NV9FoLC+IwCstO+Hpu95Gh/uHoUO9iejUaDQ6N8vBU/d2&#10;R7vm3bFwygq4eW1k3HkDDuo0J9eu3RyVzmzWalCf3brd0oU/NfkZAIgGu4r/quGiLGlrTuo5U3ik&#10;LCSjDXUOOH+sGFmxE/Fsoxg8c38KOjbri3b1s/G7hwahXb1EtLjrHcS//A52r4riJCMo1BI07HHw&#10;VkXDVxVPqqqiIIKLnRaFWEiNJpLAQ+4sxUTU/3+0AQ+/2hzYtbH+OE4igUkQRAwLCQXWZfmEWEgw&#10;JmImuUBEdFsxEYLIzewsFRvu4O8JgYjYiIoNgyCioKIBEVF9NVij9Ra4QtF9K8huuQaU0kGLhhPT&#10;Ag9OTvkVNE4cLiM6TfHyKeXuu3kkuQCNUHNfwXbdd9AosgeFRi1qKNVUPJVUQiW0Wm+4HJZriyBy&#10;XYyEiqqYwFNkC+AqFdqNKt4nzl9XELfUaxTdpWonLeQanHVV4Swq8MnJzUidM4RMJBN/T9vIRpKB&#10;RMyxAMTEQGakoN/Ckdh4fh8ueggSZBwnSp04VmQzrqgzlFMEEstFxeeDcopM4yTlNBnGeY7fBY7r&#10;RQLFRQGFybBSQoOP4OEneAQsqRGIe8gQlWFF0KhVLEvJEBZwVFCnh0RJEySI5trqGpO0GLbhdBEk&#10;CBpuj8+IQERHj5ePOXncBAdPgMDBeabWiB4pQ7INK2iuhUowMY0RQ+yDc9NfTBF4aN5eol2jfcxV&#10;IHiGBk6oOaLltlKVuVJ1TcDcuK2sVN2bAXPTAVvsIwQeinnIUBP74JoT+1CbkpvsI9SmRH2uJGIf&#10;KhAk85CHQeyjloZizWAyD65/NV41LdqTCCCR8DjfgMf1Io+/I4hQhzjH4urBqZiY+Tba12+Nlvdk&#10;olOTQWjfsD86Nx2JNg2G4JHf9MTbHVOx6Yut1pBoVLw2jl81x85yPXOUOWZibjKYv3/TH/005ecR&#10;RL+p8XRfw6uYCAfa5JFTaFZbj4XgPjioxGZMXo5nH4rBo/fEoW1j1YkMNBuzdG4yAC3ujsBLjz6P&#10;ueNS4SinReIbDFdtFClpN/gdYQSISE4a5XbTAqmkVVKtLCyyERdBxSlWonYGZB72adTLY6iXB3JS&#10;Kz7CCWkqWTlJ3ZysKjQ0uxkqeEdLyCMWEuzga5ovctJ7VxIwtLWm2p5s5KLZSktMezcrOysIJP7d&#10;/MlcTIFDfP4wnz/GxXaSv5eLTj5jE2CnQKwkGGA3HUypEcyYyKrR+Al9gweKcFeMTriiADv1grEs&#10;rWCoxUpMyi8ViM24Lri+CCq1vG9AhFJOa7WUL5KUONwo5otK7LxPKab1W1TrQlGNC1eNJUyGUu3B&#10;dSq9axW0hGv8uFhpxwVHLb+5HQt3rkTM9F7oaeombq+Qf24SqRYycmEpSWB2GuLy++CzQ9txmQzu&#10;XJkLZ8rIOCpqDJCcLXdQnDflTPB4jixErsBzlItkHJcqXQRhsguykKscT8kVPr7C566a7DgKweMG&#10;GYjGv5hSwvEPXRdJKT+/nGyyzDBKZeKRaZJx1hIwbIZ5WEcHJ4WqyB1iID4v5wj5hc9t1RkROFRd&#10;xFlCUYWRsqpCYudqldg4R2s4X0NBc3XVvbWHuZnD0C6CxzkPj3LeKwtRBhOBQ65cL5mHXFdqT+Lf&#10;xMkqUdxQ7l+5gRX3kDH2GSctmYfWlucDTnvta76Ia0/FgsH27C7FPFQoSNBwyPjjGlaLdtN1YgjX&#10;vlqUKPahoPkggkYWAmQdHls813Ea3LWRcNneJWsnC/Em8/FYbP5iKBJejkGL39BYvW8COjcci46N&#10;hqJdk95o1SQJj9Z7C5lxY3H2xHX+duvmMam5JjppRPctCem7W3rOkrrnf1ryMwGQ35fvp/tKfFSY&#10;HsjyJsDwZetXHsGbnYfg0bt5gRtoS8iBtAx600LIRtv7eqJVvdeQ2SMa+zfT6vD15d+9zkn7Cukq&#10;LQsBhnygVWQfYiEqHtI5AYhTaX1DOenIRJzKyiL70KQ0/bIEIpyo7gJOYKtGxOxwpp0MzaTW5BYT&#10;WU4A0Sb+Vt8sbbGp5ot+pSQaEAm2PQmBiBaT2WVNlplSGtXOgWyEC/Bmqq/ZI0GxEfmXuVgNiISC&#10;ctakvTUnrTEKZWmFQIT6w2TSKCDq8FGBeKkG+IQlVgBVIhARgEj5VIRcWlRMdaVUSkvKq9ZpAu6X&#10;yVAUK7lBa7mokhYy2cgVKsELthpc8Ndg9fndSJ41EJGm8PD3lfHPUaIKBIZkIASQd2ckIHPRSGy/&#10;dgaXqODPFllZU8fKVcBpAcXtROAhV5XlriJYcMwkAg4BhSQEJBbr8Bkpqg2Nv8tci7rXRtdL101S&#10;JQCh1PLCW8Cha60WJAQOzQGChkNuKgKI+tT5eFRltJ8WiNadZZxofslYkSj+pmLXKiN+zsWAX0aN&#10;wIMGjmnJTgBRoWzgNFfzcU5HCzzMVrQmYK5MK4EH57/cutqO1k/gMBXmwaC5SdWV6yoUMBfzUHv2&#10;pRSrVYlZfyr4pVEXML3slPiiLEquW9cQvl6xzTFkG2Phtw3lc9mUJK7ZFMt1VTUKXls23PZwsg7V&#10;lcn1/R6unMhD7tBsdGr+Ip69uxuea5qNF5oPQqfGg9GOOubp+2LQ8dE45I1fBnuVxodfU/VYHDMx&#10;tlsM7ectf2cAosaMdnjl3JeS5O3C8Qr0SyrA4/d1x7MN4kwzxvaNs/Bis0Ho0nAQnr0jGr97/CUs&#10;mhaDqmKCRaCX8XW6qmLhU2Dd0ZMTTFWmBJiaIL3VHiLOXhTVi4zj5CPbsMltNZmiStZpnJicsK4C&#10;WjWz4XPO44TUTmeLrcmtFtKmTkRMxAIRs7e6RyCygbKJABIsNjQpvsG4iLHKDvA5Va1z0RkQIRNR&#10;cF1Fh6bwKggi8jFrwUJFhwLVWopcCZzMJggiMNFY8sCxkmuQWBFM9eXXJ4BInJz0Tj5hMm6Cuf4S&#10;MREbLdZq1QbwsQESWrMhpSQFFQIVKa8bio/I3WX3objGhxIapDfkcqmmNe204ayvHHO2Lzd1IpF/&#10;pX5Yfw2JndMLEfnqEZZKAIlD9Mxe2HjpsMl+OlfsxAUT1yCAcoxMCvRt5EI1AYRyqYbgIZCgXKfc&#10;IFhIiggWde8rvmFiHDaNP4HDRsCwW9cjdH0qaSnouklqxDp4/WwEEBWXqv2ImIeDYCH2oSaICpB7&#10;CCb830yd0PSxAuXyCNQRgojicPwGnFclfF0x56n28pBc4Ry9SOFc9ao9Ceew2cNcEsy2MgHzXVwX&#10;CpiTjWs7BGNYETx86uqgmEcwaG56XMktLJcVwcOptSXmYYGHzzmHQmPOJLoo4WUS16QaJCqbUjFN&#10;MY5RXMNyXynzUhXniXw+Gf6a3vBVDiWAJPA9uvIzetMmm4PNH09E9PPhaHnXu2hXLxXPN89Elwd6&#10;ohOlXeMkPHZXd7zbqT82fE4mFdRDahKrB94A2ZvxCmjt/fzl7wZAeIkIHKTUfjcnpOc7IGKntTtv&#10;2gq0fSgKzzSKRNsmWWhffxSeb/IenmtEi+HeDE6Gbsh4KwYHNtIy8ZBR+JJJXd/hZHyOE+c1Ti5O&#10;rKoxFIJEzejgZCOoKLBeQ+Zho2Vj2p2E2Ig2osnjZCWIcBL7CSIWnbaAxO+SlfQhZTnM3upcDAIR&#10;H0HEJyZictuVnaUUXy4gn0BEKYx7KSEQOcqFqWyVk3yNQEQsRAF2ubUucVysmIga0wWgzJcaPicQ&#10;4QQ2k1iWkcZTi55/zn8sEKEKoIZQCwoXqYnESQCx3FlBICEDEYhQp4G6zAIRKiJLQkByC0QUKyly&#10;yY3iQ2ktVYuKE2v8ZCRO00bjcM0l9F00GpHTUoPKVyzk5y4ZiJvVC1H56Qifk4LoBZnoMS0F7+9d&#10;g8suFy5VyB1F4Khx4SKV/CWBxB+QyxxopUdfFUhUewnCVtW4EVvwGLxvguMOxTk4/t9jG7o2Fnj4&#10;ed1oAPDaKVhuN+Ahl1XIaLBcV2IdCpK7taZofBjw4BwRcIRuFnBoTUp0X1mTqu1QF131crtMUfq5&#10;5qbmqDKtaPBwzgb8nMMBAof2MSd4+EPgYdqTcN6bCnMVCop9EDy8X/J+KONK2VaKeQSzrRQwV4dd&#10;9/w64DGLU15tSrhGHeoiYYGHkmBQTWOvmmu2VrUe8jiEqswHkH3QkLTTiHS+C58rkt99FErOzMCM&#10;QVkEjDfQ4s4odGncG88/0BfPPdgL7ZukoUXDnniy/uvomzAF547IeOOfcXxFNvxaR265+cjiqKcs&#10;nXVLn/1c5e+LgXB2e+Sn9ToptXB7qmkxyX1j3XZsOIGebw7B02Qire4fTqo5GB2b9kXHBoPR6f5x&#10;aPWbHLzxRA8Ujk9EdREnGAZykr9Bhf8qgSKRWnIQDXpaLjWcdIaNKL13AIXMRcWGpMKmDUJdEOHk&#10;vQki6vppYiILLCAxVJsTX3ur3wQRLhDFQ0x2ibJMBCTqLmqBiBaXX1kppvWJLDZt5anW1kp9PM2h&#10;UaYWRa6tgHzMyq2/zomrmhGa/X6BSJCNgAhwMz6iMfRzMSvVV5aS34CIybIxICKFUhdE/BaI8Fwt&#10;pYaKp5oKKCRVLqUAe8lMrGI0pQCXKA1YfvfaAMr4NYqpvZQSfIPfZdWpbYiemo4YKttQZfjfg6jW&#10;I3Fub4QVJJqOxe9OicfUNYtwkcrkKhX+ZdXOkClcIBMTu/hDIuC4xtfLNVVsXFNidt4gy1AF+a37&#10;5cqoEht0eDj+bnMNQtcjdH10vVRJrutn3JM8F2Ie3wUPtwEPJej6eFTBqtk58KbbSkFyKkQaJoGA&#10;JabZJ+eb2ZJA2VXq62bmpIpi1aaHYoweBcwFHvv4vAoEFSwP7iQYAo+bFeZr+HqtDbEOxTzktqpT&#10;JGiC5YspwR5XLjH//CB4BHcVNPVbwYC5Mq6qJ1EIJlrXtTQIawkcul+jtN1seJ3h/H1vw1vzHrZ+&#10;Nhmxv3sZLe7pgA4NY0w7kg5NMtDxgSy0a55F1pGC55/shYV5n6Gm3M7fyJ/KdaLOGX4as6aynLrI&#10;7ZGHROvu93Xaz1F+tgBye+G/tIwUXOcs4X2ls1bzBC+YnuCt9EotJg37BG0fSMPjd6eaAHvHZgPw&#10;/EP98Vyz/mQjaWh175vIeDcM21aNhLd6Oif5aPhqs0hlU2mVZMJdnQ1f1QBaK6S/CrzZtKUlwUY1&#10;It9pAS93loJ2ljvLBNZd2qy/kMd5fBwKrpN6E0TEREIxESu7RIsmWGzos0BEcRFjoclHrEaMqlr3&#10;HqcEF6Xy528WH56Fx3OOjOYqvN4b8LoVGxETkWhcBCQKtHN8pByUlCAQMYxER7kF5bcNAbMycchO&#10;KCadk5ascWlxkSjgKh+6urJaQVjrvunSKhBRHQmVmVFsZCBlZB+6X+Jy4Kq/EtPXzUXE5HhoX4y/&#10;HwBJR0J+jmnbon1SwgoT0H1mAoYun4JjlcW4RmWv4suLVWIZLlwl06gr18g6rpNRSJR+a4mYB4E3&#10;CCACjJAY4HAGyDTkUgwYwNDYh65D6LpIdM2sQkArJdfDo1qtq+W6VSuk665UUyo/iun2rPteO1ly&#10;DZWijfcreVRwvIbP6X4Z51MFzxdz3qmfFeechwDiP8vnlFmlTEKJjB4+9mqeHuDfcz77d/IxDSQl&#10;kJjCWrFvznt1bTB95L7kOSWdyGWlYLmSUWh8mdbsKhJUppXV40oB81DMw+oYIWOO61GddR3KthpO&#10;ABkMv1iHoz981QN5fxi8ZB+emnQeU7jWe/O3TMX5g/0wNisdXZrEotV9b+KFh8LRoXkEujyUTtaR&#10;Q9aRhUfu6YnE7pNxeDdZVvCmNkJEQrOu+AWDovUViht9X3f9POXvDkBErQ0jMRa2mg2q/bmNk5iL&#10;wPghOX95Lbdv3ouw13Lw8N090bJhDoGE0oj0lGDyXOM+ePq3YejS/B1MzB6ACwdo5XiXwEkAsdW+&#10;BY8zjDRYreDV6kD+0+G8TzDRxBQT0SQNgYiZvMrMUmA9n0fViMziJA/ur25AJNQ7SxkkiokEK9ZN&#10;homChVxAJngYdGnJL0wQMcVVpp21FiQBwyxSZbGoU+lhilpfX+bvvU7wKOXCJ4D4FMRU2wgFNUP1&#10;IsFAuya7xs5M8LrMzsvxo1KRguHC8FD5uAkcbgKI0ygiKSTt/SAl5bGOwfu1Lg9qCB6Vqmqnpqqk&#10;oquiIqyo9Zoq93Jel8PlZ9B/4TBETY9Hz4Iko3j/PkRV5gSQgmxEzk1C9/nx6DErAZnzh2HXtTO4&#10;QQZ3lQBynYB6tcaN6zWu78gNMo1iu/c7UkIpJXiUSUKxDSNiHKrhkARMg8wajnktx762zjXRdZLo&#10;mpluuRS3wIPi4/XVdTZirjtZB9mFP6CYhrrCugkEYiA8RwAJiM2afmxllCKeu8r3kBK9wTVSApfj&#10;Bs/d4DxRI8TjxvVquk+b+iaKRwFzzmF/EDhCG0EZ1i32rRoppblzHShN10vG4VXcUEkoAg6yDgMe&#10;qrdShbkKeGWkkXUIPJwCD7mtxvM5gUewwpxGnzwHfgcNQcU5PWk0DOPgsUVznaRzfUxExZW5eH/G&#10;MHRt3RUt7oxFxwbD0LlJP7RrnIoOND7bNkvHY/dEo8PjaZgzbSWqKqRvrJtZP1xLVnaaPCB1mX7I&#10;93c7/fXzk79TAJEFrRQ5XUQtABctK2U+8FV8mVcIQnApvn4FE4YvxDON0vH4HYMIICPIRrIpSWQj&#10;fdD6rgF46l/i8E6LSLyfNwTVJdP4dwNpYSXCY0+Bs0J7IWsPddWEaHIOoRBUFJwzbCRYH3IzOysI&#10;JM5g/6ybIBJyZ33AeRbMzpK1VRdIBCKm7YlAZCtfIxDZwUWnHlqq1pVlp6JDLVK5t47A6xKoKKCu&#10;ILqsRwKG7wofX+UgBYPsAhFjQUohcMIrhkSlbsYuZC0ZsRSMRMrGK6uVICIFZGVrSTFJUXlM9o5E&#10;921uKTA3aijGhUIlV233o4pKr1LAQsW08uB6xExKQqx2L9TeGD9CW/W/haiNe2Jeb4IIGcjcRHSb&#10;F4MecxJMD7C1J/egjMMqACmyq25DKbcekzkVkmIChFx+dUVMo4LnK2wcO7vHSJXDa0QNMauVUSXw&#10;IEMUeGv8Jbo2JqsqJHJJcjEoUcLDa+gLisAjZDgIOLR2QmJcV3zfWzfeVzGcV8aJ0lSLCDjnOS8u&#10;wmUnE3HJOBHAXIbHpSaIqmnSHjgyfjhvjSt2J9+XzNrHOW127iR4GNftGq4HFdpy/puO1p/yObIO&#10;b5B1mM7XahfE9RPqbWWKBIMV5sq2cgQD5nXBQ+5mFQbX9ocaI/ptKfA5wmlk9eB3zeZ7z8DXK8cg&#10;JzwZbetH4pnfKLtquHF1Wy7vMXimXl88US8OSWHvYe9Osn5zE+Bqzch41foR6ApABCzSNwKQumNn&#10;tNHPXv7OAEST3+g6ioJ5PMN/LOHi4H9eKkiTw65N+3WR+WebvzqBd58bi4fviEW75ilo25QWR5M+&#10;eL7RZHRuMJrUNQEt738Bqd3ewo5175HecrJiEjyOvnDX5hBABnIyqlp9oDVBQ21P1FfH7CsgEAm5&#10;s9Q7S+mEApECCic/F4FiIlaqrxVYD5i0RAUJtXiUqigmYsVFrKDi12RUwaJDD606bZFrtvaUyL11&#10;mIviFEHkMs6fPoSacoGHnUILMZTuawq6VNil2Eg1x8JOi9FJEdhaIKKFwSeDYxscUz40YBJ0fVhB&#10;dvnQqZgooSCs7ttp/UpkBdd6VN0cMNlbNVSGtXzNNWc5pn6ah8iJcYinla5dDKOM++f2SvnnJAKQ&#10;pLw+SCSAqAtv9/nR6FEYi8jpKViy/UuUcuyu1/jINPwokmsqyDBCYgCDgFBXFBCvcrjN/hs1Trmo&#10;5J4KuQ+tNFylW1sp17fGv+51kZi4lkmW4HXkBQ0xD2MwmOsdMsAsEPEp+YI3O6fL1jUHsHzxKly7&#10;SEYrPWjApZIgovoOshCCia26Fkf2f4st6z6D034Wbocqy5VhJcNnOyfONxQZQNs537ZY4KF4h0f7&#10;eAg8gtXlKrh1qsaD7EN1VB4V5aqyXG2C6jRGdJDZqz2JigS11tSrTtvQ3myOqIyrIHioo25tX3gV&#10;NNf+Hm6uW980nPl2HKYMTsbvnnwDT97RA20b9kWnpkPQvmk22jVNR7smffHwvyWj82P9UDDpK9RW&#10;WPFVD9ePh2tHSQaCD0IJR1BuPwLvTfahMeXNjFfojrWufs7y9wUgQgMdeG10V6K0Q64Vs0g8BA4P&#10;LSanl0eFRXRdzcX0ko2cx5zceejwaAweuSMJLesNRIfGQ2hx9Eb7Jtno0KgvnrqjJ557+C28l5OI&#10;E/uVqTWVSpQT0ZMOn1ONGHM4Sfty8oqJhABEk5ivdUzmxBYToWizfoGJgzRbIEL6bWVoKXf9A/iD&#10;dSJWYZSChWIicmdxYbnWUjYYEDG7r6l/Fi05q2pdlh2Fj/3abx3XcOn0Abzx3EuIficO+7dv4zku&#10;cl+wil2tUPyKixBc5I7w2Sh2jhuVhbK0TKZWHeupzpyXnpF4pYiCYtJ9TRA2dJ+AYpSYrGAxFCk1&#10;pYsGU0d5oY4UnUXW9L6Iy01GjHbkm6tuvH8sA7FqLP5j0Wvrupb+kHz//W8v0TfFqpo3lfOzrMeh&#10;z4vSawkgCfm9jQvLAMiCWAJIHMKmJWLyF4VmI6cSRwClqgrnmJQSFOpKmbLYCAp1RZlUIfCoCxpq&#10;px4CD2KMEW0tews8rGsSAg83xcPrSAwjcNAwoEFApOBF1UUWiPCay6VpMvZkSXPN8E3HDlyAp5u9&#10;hgfubY/OLV/HlDHTcOmMtmKmAnWqN5ukHMsWfoBnHmzB17TG2WNf89xZggTnqAEO9XxTVbncVgIP&#10;uawEHsFguUvgwfku8JAR5ZQxJTcygYNs/Wa8w3R6qAMeNlWYa21ZrdkNeGgbBpOqq4QXigGPPmQe&#10;Kgom4/BMQvnlxfgodxy6t4tEi3veQat6MejYPBXtH0pG+weTCB5ZeOKeBDzVIAx9Eifh+AGun+DN&#10;GFMcI49fFeXaBV4AIvFymQhEtH54MSxFYx20hm7e+XnL3x0DseT3b4aByCVjLiZfY0xpXURZWXLx&#10;yJrwY//uU8iIm4onm0Th8UYRaPtAEi2QHALIcHRuNB4t7x6Ap+8Kx5ut3sbscTm4fFqFSgu4CAaT&#10;ukfR0lLOeF9OWm2JOxm+WoJMlSbzrY1qAi7JWC4WnndP5xotgNc9Fx7PQlr0SwlIBBFRdU8QSAx9&#10;l0trBV+vNMbVFHXzVeGhegKRdQQUD9FzCrhb/mW1fp81Ng8P//ZFPHLn89i8gs/pt/qVFXOMv1sb&#10;9VwhCFXwPcROHPwdZQQQ7XqotE2NSylHhY+1LAQaHD5zNEOoBo1eKiEFXPl1DKDwo/ka4ojxrbsJ&#10;1i6vDS630wTdtWudMoAqaK1V8Fos2/MV4qZQ+eYlm+1cI+do+1spYXWxzUL0nGwjUQV8DRWy9teI&#10;4fnY2b0QOyeH9yW9eF6ifTdCx1sSMysdcbPUh+o/klSzV/n3Jc78fR3hd4nLEzhkI4HgEEdRtlVM&#10;flDMZ/Lc7Gz+ngyEz09Hj/nJeIfg0XV2PMIIlgMWj8MZWxnKOEamDxUZh7KmKhQXMskGbt73WBlt&#10;dUSPbQQR1W3cbGxIHaXWI2J2OqfNwgyQ02Ayfap0LYLXhrhBUREg2YaWCpeAj9+Bp6xrKjAxMQ+5&#10;NGstNiqXL0Hky2Wf4/5/fhp9Eybj86UbMHbARGxZtZbKuJxvRPbqucL5cYr3z2Pbhi/wZP3f4eE7&#10;f4e502gs4RDnJg0exz6+fjc/VBmF6mtF0PCRdXiVovsVXyOXreZ6KEVXhpTAgwZWgAaXfybnfJ5Z&#10;MyYxJdSS3cHPMKAxHYEqMvqaPJiWQw6ChTOTU1vduLlGq1QE3I/fZwTsxUvx1dLJiHrhLYLG62hz&#10;bxrX+DB0akJp3hcdHkxBi8bd8Vj91/Fqlwx8sexrGp7SH9bNGKpmEGVgKUVXosd/SKRvQrfbPf/z&#10;k79TAPljRBNB4GH5KX3y5ap2hDcnLa1lSzfjtRey8XiDd/FUvSi0a8wJ1Wg0OjaYgM5NRqN1vUS0&#10;bPA8ejz/Aj6YNRTFF0mlfZzItGhcNYPhtvWDx3Tv1IRVTITWUC1BRP2zxErUQsGlnQ21GGbD5y4k&#10;iCwgiCy2QIRiAutaPB4F1wkiXFgKsCvV1+/hYvOt4QLX4qMl56Ilx8cArTs/WQgXbNHZvXinbSIe&#10;/dcw5ESMg6OqiIr9EBXJPiqR/fycQ3ydfNdVFOu38wsa8ZO6ebxKQLjG8bnB11OZUNHcBBD+Y42d&#10;XBxWjzJZY8Yik6KSwiKqKHVRnUbdHidcwUygGp+XMObDWXsRhi+ehIjxBI9ca2/wyFkJZCEEi8Is&#10;Aop6SGXwHNkBj7L6ZelLtPmSnosyfaYs6TlXXW9vPb55fk4q2Y3eP4lgZIm1F/mtc3o+ek4yP8Pa&#10;l13ZYCYj7PuPCSjaUTGWnx+rHRbzBTKZiCfIxfBxLBlI/FyBBz+3IA1hBKWweQKRNHSbnYweeSno&#10;PikJUWMzsOvKCZPCUG4noNrVUkRpt7ekbtptSGoolltKGXBieQILXjECs2o5DOszjMMNF5W+i0At&#10;MA+Bh9y5puWPuZD8cC0F3lG8y8MXBgQsJh23ite5nEcbmUclnDVFGNl/AIZmjMeNY+W4cLQcWz45&#10;hJWLt2DVB2uwZ9PXqCpVAJ3MFifgrL2IPjFT0OzX7yLilRiUF23leTEQGTcHOK+3UMikvZy/PhpE&#10;Xs5prwpqtfma5rrcuJz72obWpQ4OC/k8jTXfbB7z+bpcrgUV7AZZvWmMSOZRkwt/OYFGYMJ15yOA&#10;BLw58HkyadyRdQRk1C3EjlXj0CssHu0bv4oW976Njo0z0LHhYLSrbwFIu6Zc+/e+i86PR2DssFm4&#10;cklp8BwuzX2OmcENM3haN3JTycWnI1/wHT3z9y3/wAAiESORv1/dMG1cZC6j+Dy04nS7dL4C4wfP&#10;Q8fHIkwle9vG2WjPSfbcA6PQ5YFB6NAkEa3qv4bWjTsj9pVIfLWwEDVXlIJIy8n/HtzOGE7cnpzo&#10;KZxbQymc2LZZpNAzeZS/dhZlLgGFC8Mxj8xFBVBcKKqkNa0Y3uffKGgoEJEP+DOe/4zPB0HE9NDi&#10;4vOtIhApY2UXn6NVpxRgHMSS6bPwxB3d0KZ+DLZ+vp7nTpNqbyLD2UOr8xwfl8FF6/HimdPYtn4r&#10;1q3YiG93nERlkRaCbmQWPu2AeJWKR0fFSRQ3IvCaXH8xE44fV9MtoRIKHsX4RO81rh4qNLfXA9M+&#10;nkpNzS5OV1zD5GWz0Cd/CJKnkl1MjEPElBiEzYhH99w49OAxokD7qKcZiZqbRovequpWYV4Erfpw&#10;Sti8RPSYm4Duc7W7XxLPfVfCeC6s8D+W8EK+Z+gzeIzgMZLHqML035OehdpdMIXPJxOkkhEpMOI5&#10;SdQsAkRBIqILeJzBx9P5fafyu05JRlxuNnrNHYZhCydhx/ljqOQ0NBs0cc6FajVCYgCDbK2u1Bq3&#10;lJOswwVn0DXlIrCb+x6CBsfa7XdQ7HAHdF9xvzrgYQynoMLj88YaMOxbMUEaBH7FwGoMeKhrbsCn&#10;SvJyOGquovzadVw8XI7JA5eg40NxeOb+CDz4b2/goTteRKvmLyGuaxxWf/IRPE4VsLoJLhvx5H1d&#10;0aLRa1j/Gecw51/AsYlPfU3lrhRdzl3/V5zDIfCQgaQ5rrmuliQf8Csu5WsXU1RlTlBx6rFSdZWQ&#10;MoVCo0yZjnaCSC1ZiI3nvCPhq+lHoBgIn2sIQaQ/B2A019c8HPlmBoYmpaBLU7KO+8LRpl4CnmvW&#10;Fx0b9efaHoiOTQaiRf0kPFmvG5K6Dse320/we/NGleDikMn17eV1MJ4+c9P4CURC8guA/ANI6Opr&#10;QYmui4GoNbyV7qung2TE3PZtO4bs2DFo2SQcT9zTE20a9Q42ZxxqJlybetlocUcK2tWLQeY72dj4&#10;SR5qyxbxTcgy/P3JLtRLh5PYNR7+ak72GjIVigERG2k4QQX22VxccwyYWLsays+rYGHdTr5cQK7l&#10;BJlQ0eFKLjyKhxaaegO5DhBIZOmtR+nVzejeMQmP/joWGV1Hw1PLxRvYxsm/l68n66DVu/2rU+gd&#10;NwkvtozAU41fwKP1fod2D1LZvTQe82euROkNMROOkPsSFdBZ3tc+JKUcQtrNipuYVilSRhpPKSb5&#10;e2WJSaSUOLYEEfVNUoaKYlBq++2k0lLP1mqeK6J1e77yMvZfO4hVB1dj/paFGP35ePRZOggJ+VTW&#10;0xKpfOPRbXIsuk2NQ7dc1VIkoXteEi36WIJGjBVXmEfwWECZH2/dryM9tHWstsyl6Bi6H5LQ47DC&#10;NITPTSd4pJtj6H4kmdAtyUAEASSMjEU7KEYSRCLInHrMjEX4jFiETYtGj8mRiOQxnt8xZ/YAjFwy&#10;HrkrZ+PDnZ9j49kd+LbkFC45ylFMEFALdXXBreT1qCFNqCELqCu11P51RZlUTrE5ajKrK26AQtVl&#10;jnIlujmyGl3OZ469AQ9qOyWQWNdIEzsEGHJRVhNYSnl9imk8KZtKdR26pi54XTQavNd4TnENL7av&#10;PYC32vZBk18/j6fufxVvtiO4vjoQXbuko/UDL6Pxvz2BFk1fwNThs+GutaPscgm6P5eNh3/7FnpH&#10;D4XXrmJXAohT2VVKS19B+Zyfwbmso9r6mASSEHhoH4+FXBMLKCoU5DpQsaCda8M+hyIjTLFEgoha&#10;k6g40D6YgJHFvx/ANcHHXiWwzMGJvfkYl52Dlx+J5DpVWm4KZQi6NB5H5jHCgMez9VLx2F1h6Nal&#10;H75YvBW2Cs1n3mRUkun5leZM8ZD5mSl/8xbSK/948g8OILzHRSZXjADEuGlkgdFCDvmITXCRN2eV&#10;F6s+/hoJ746kdRKBJ+9NJP1V47SRpL1j8FyTsehQrw/a3BdDZvIyMruHE0imwFH8CSfx+3BXEzwc&#10;IyiqgtVkV3bIeEvMRv6i4erXI58uAUV57SZQqGyTW7UiAUPpl3GxEUSMxfY5QYGLyr8aXpvanZAB&#10;4Rt8MHsGHr+DFlb9dGz6xGIkXt9aWlCnYKuyYdbYr/D43bFo9q9v45H7XkKXp9/Fmx1S0apxChr/&#10;cxia3f0cEsIG4vxxdfel8ldNiaqI1U1VK4rjZqUHS9loTLXYqAmNYpLIFabn+Fo+LTeXh49V0eyh&#10;MnLzpJ1sxE4QcfKRzur5WtSgOFCMc/YL2HP1ANYc34SP9n2B3HWFGLdiJgZ9MA5pcwYhdkYvRM4g&#10;uEhp58ag+7SeBJgo9Jgeg/BcKnNKxAwyGkp4PtnFLALjLALEbEsieD8k5ry5T2aRl0HJNMeomRIC&#10;yfQUAoMkGT3IJHrwGDEjzZyLILtILOiF7AWD+N1GYcKKqViwfTG+PPoVtpzdgiNFR3HNfgOVvmrU&#10;BOxU1w5UU0FrdFQJXsshqqrlWFCv32pa+e+Lm8ykrgITiZDBo6w4tcxQKx8Fb31+ZVhp+PkCPrau&#10;h44SgQiNANOvqphgdI3zSEBBRlPjRU2pnfOMTMSr/lUVuHDsHH73bBKa/yoCL7dIwkfzPkbxhYuw&#10;11SgqqgI29ZuQlpEHzx6Vzc8fW8cFs3gnOUVnTVuMR7lPOz0QAIOfi0X61Yqd85dF0EkoPlLwPBq&#10;Ln/CzxN4KAtRzJuAoW4NMqaMUaU1oRT4IHOvJYAYw0uBc62hYXyuD4FmAPzqCAGuKf8MHPxmPCb1&#10;H4zXn0hBq7uTCR6ZZBvZ6NRILumRZCHD0Lp+Xzx9XzxebZmFgnEf48YFjUvwpulLFBar9npUUc5B&#10;5tgrKef3b7ooOv+PI//wAGJmCBeUQISzkBPFRrGsZ1ld8glzHVh/xltliQ0fzF2Dtzvl4LF7ItCy&#10;QRbaNh6ETk3lP81Ep8b90KFBLzx9RyTaN3oXWd1SsOnjWXCUfM6/li93IkFkGBfGEFpkg/kxI7hw&#10;RnDyq0KWC0H+XFXR2vMNI7HYiFUrYlIYubgEIoaNSLxceL6PDRvxutbxMzag7NomhD2fjkd+lYzk&#10;t0bDUX2UCmYFlcsm/p6LmDV5Jh6v9woevutNWpA5+Oz9T3DmxH5cOXMcuzcexPj+hWjZ/E00+tfn&#10;kNpjHGqKqe7UCA8XUFF8HjfOFMNLpSfz1udxwK18f7Wy8Ct2Us1zlQRgKiAqSr+XY6uUXy48H8dU&#10;jeRkDZvdEfkWEpvDDqdbrb+DKdYccC5ZM+Qaeqk9QjtKAw5csJXhcOll7Ll2EmtObcEnB1di4Tcf&#10;YsaaOZj0eS5GfzQRw5eOwaAFI9Bn9iBk5/VDSm4vJOflIDE3CwnTs8wxdkq6kbip6Ujg43ieT5iS&#10;gdSpOcjI7cO/G4CcWYPQd+5QDF44GiM+GI/xn07H9K9mI3/DQizeuQIfH9yE9Wf3YPeN4zhScR6X&#10;XSUoCVQRAu2cSS7OKIkTDp+dQEFodNrgcLuhliG1Dq8JhCsAXuPgkWBiGhjWFTKKW9lTFA6W2sjQ&#10;vsHRQ+fx6fJNuHxeGXQcIN6E6W5OXZ9PQXK5EvmU2IeZz4q2KMOOc5rvZaFNrXFRqTOB1yNXVSU+&#10;/fATRL2VjekjqcRFJAkefmcVJg7MR9NfvYXnHumFXev28wkFzo9xDhzl38uwuIayK5eR1nUKHvw1&#10;lXHb7rh+4VucPnQUnR5OwhO/jcP04WTfgR18TzHozzhfyar9HxNEllHEOjSvxbhVHDjfuKqsAkGy&#10;cwGFMhndSofXbqCj4bOP4mtGc52Mgt82nJOFRpl3mkmHP7ZnLsb0ysIbz0agxb3haFs/C50bjyBw&#10;0OBr2A8dm/Xius3EEyoGfDAB4/ovxMVjMpaCNw6PVIPAOWCSDjQTpSssMFFK+82b7t58qDu6IP8Y&#10;8guAmPsWiFiqygISLTY9NkFFM4n40GRtWbdrF8qRP2EZOj0ZjYfvfgMtG8WarSs7Nu7PSTqMVs4I&#10;0uNBaHk3WUCjzkjv0Q0bPp6G2uKP+ddcFP4p8JBye1yj4XUMtxaAawwXwwT4bJO4aJXPrqp1Vdby&#10;9W4LRMzeIrLOTNEhrTUv2QjBwev6gsqbbAebsHxuAZ6+Ow6t7+uLFQtW8tweKojP+Dv24+i+Lej0&#10;TCc0u6MVLcYhuHxaQU+1oJCvl8pAaZhuBxbP/IxspCcevTMcS/PW8rzGpIrMZjFeahGNjPBx+HrV&#10;Pp5Te2+1667lb5HvXGPIMfOq8l/gQYVF81hZXVZxpwaSr+CYej0cTz40FrSbrM/jpBLhQtUlkPCt&#10;FO81XkW+TmRQyzh0pcgZCSxiLS6qR4kTJa5KXLOV4HL1DZwrv4zTJedxrPg0DhedwK6L+7Ht7C5s&#10;P7sbW05/g80nt1O2Yfu53dh+fg92nt+LA5cP4/DVozh2/QROFJ3GmbLzuFR7FVcd11HsLaXarOJ/&#10;dtru+uxbs8XG7+eiiBy4qORdDip/goTTpewzwonLbc5J3M6AUfRO/ggTDDfMwguX9/fFTTAIiYeD&#10;ZlqO8G9HDsnHHb9+Ai90iMPA3vnYuOYgqss13horuVp4DTS2PGG1Vi/juSoOIF+gG5+DwMhdC59L&#10;14/A7ypF/8whuOd/tcErrXqh5JxcmD5cOXEcr7RIxoP/0gOTh3AecgTMdgP+bXxaBYIHKAQGXMb+&#10;LYcIGMl49N4uWDRnEo2J6xieMRkP/ToM77SNx42zG/k6ZQt+CJ/iGgIOk3G4lPdDaboympTazrmv&#10;NaB+cooV0pjyOqeYuEbAk8n3TuO8z+HraHj5P4K3aiUObivEmD698NITb+OZuyPRhmugfcMBJquq&#10;TeN0dGiexWMm2Xc0nm3SFf2Sx+PbHcocs24B7a7GCSfQMOOn4TJgoZknVAkii9Ebt/TBrbu6o8H9&#10;x5B/4CD692+aFJocmighIJGq4oS4OTlCr+EJaUC+zZmjlzB64DQ893QMJ2WEocKdm/VHR22g37A3&#10;ujTNQeemCXj6nt+h8wNvIO3dCCwrzKR1xoVi4hbvw1OrBTKFi3kKF8MkgshELhYVQ8mlRcquRRSq&#10;Wjf1ImrGqEA7rTXPBwSbFfA4xXBWkC1sQsIbvdDsf8Qg5dUZqLqhXkTr+ZW/4vuexexxH5B5dMTz&#10;T3XHvo0CDCokx3Euyl28+y0XNa1L31V4bU70jpqO5v8chtjXRqCmVFuROjE4dQya//otNP3nd5HW&#10;YyScdqX8XqdiLObi8xqGdu7UVThq3HwvAQnHy+fgcDlp9BJsaP1qD/uQQRegQrTKDbhgtXj1+iB4&#10;3BRdBopeJ1cNsQnEJhBzqFjJW2ipKx7g5AkZ1+YK6xLxqEvnohbQxqGCr6BzJyi06nlG2yKFntPr&#10;9JzuC/IkeixeZPe7YaP2tnlcZAj8mvwOdn4/J7+vdm4k/hnxElH4k83Rxe/k9HiM28lD4NB5DiMV&#10;n34DeS9/r8PnJrtwU7crY+rfEbIHga7e98vPtiEmrB+eeeQd/Ov/egKtn+yKy2cVl9KP5mvUUJTj&#10;bDU+rCD43jDM8MqZG/hw3joMzszFno1WFbXPYzfxDzHILV9txzONovDgb8Oxdpmy+XzYt2UrmXYU&#10;2jRMxTdrBQCH+RFr+f5bOG9OcB4e5/XczPO7UV50FFGvZOKB3/wOw/v14rmz2LTyIyrtCDx1V3d8&#10;No/GEI2cgG8Rx2I5x4Lg4V3Ca2u1YLeKaudQ5LLi3DdrIJdkaR481Uvgq5lBEBlJIO1N9tqf75UL&#10;e+VSbFszG0NSs/DCY5F4+re90eq+HDz/cA6NtxS0adIL7Zrz/gPxeKLBm3iqcVekR0zHxi/3waML&#10;qZuYmdKXxaR5xQ3wcgIZw9Gsf41jSKQHzCwLihn07537x5BfAOQ7t9BE0CSR1pL60H86q//0d1Q8&#10;bi04D63m4OTj7eCe0xjbbzE6PRKHx+/pjhb1E0iRM9C+US90aJiDjipGbJiOVvXCOKGfR9iL72LO&#10;hPdwev9n1EJclPIHk6orVuJ1jOOCUlxkWh0QsVqfmKJDk4VCEDF9tBZT8X5GpUz24d+ILxYV4tl7&#10;o9D63iysmKsCLlqRqvwNrIev9jp6h83Bw//2MtK694a32kbmcxl+AkjAdQQe+7f8ycf4nof5d8Vc&#10;7Bvw6L9FcCEmkt5fQGXRdbzVNg5t6vdCi3ty8HqrVJw/uYev1b7WcpEAnyxZh7ZPvImE8L44fVjs&#10;hm/pUrEitd73bxpYrUVSiwAt7ACVnpfsx1ANs1aDR4PbfA1F/miJj1a7XDUqZFTwWCmoVrNHbblK&#10;4bWRuFwUPjZ9n/h3po0H0cekuvJz5CayqWcU0cDmUoaTaivICG4KXyOh4nbyu0jEMvhnfH8LOFxi&#10;FAI0goJEmToCOImT39FO5aTPMsYtnxMoCkCV5uwKEIzIaFyCKCotdUH+jtBQ+Y7wbwSknJrmfS6e&#10;KOWYr8fCgi9QW64357ASCHz+Ko6R2KHGneBuWvu7MKL/NDS/61U8eOfbNHrisHb5Tv0Fx0/FcaUo&#10;vlSMdzsOxyO/jcaQtIk8V4Otqz5D64axaNeoN3at1+sP8Pdrzm2F136S4H+cj1fzM75Ceck+xL7R&#10;B81+1Q0jeg/ga79GZdlGGiHZePRfEpH4ZjaNkU95fgH/lkaP5q1bc1lV5RZ44CZ4yG2l+o6pZOW5&#10;cNfkEXAIQCoo9CxH+Y3l+HLZOGRG90T7h1/BU/e9g9b1s9Gp8RS0rT8K7Zr2RufHk9GyeXc8yuce&#10;u78nUsNnYuOq/XAo+MSbn/PGz4tp5p+MQk42rXOOsmWEUDRNee97Yibl90Tnvv+6v2/5BUDq3qyZ&#10;wpvuWJNCBXScYkYsKOHcVY8nm41Wt4uLmWepzHSTu+X43ksY338Jnns0C0/clUDAUBHiALRv0Jui&#10;AN4ATu6RePaeLDxT7x280fYNTB6agYM7ZsJnX8Z3kWtKTGQsF49YiBYRQUQLysmFpbiII1S5HmQi&#10;cgH4P0Z18WpEvhSLZv8znIs9AYNT+mHzykLYS+Ve2IHqG0eQ9s4EWpfPYmh2Cuf7CS5Ipf2qJcou&#10;WpNqLUEF4VMm12GsX7YGT5NVdXkgFteOX8bBr7+hJfkWOjQYhI4Nh+OZ+97Cyk/k0rjOv680v39E&#10;n3zU/5f2eL5lT1zQNp7GhNNWpn5UldRi3/ZD2EoltIfHYwfPwlZtLWQ9b1gKgcay/xUzCQnBmsov&#10;xB10VJ8mq1usChklVufYm4+ptD2mQphA4rdiB1reuom56JLpmwmjdF/b95qCPH4dU5SnY1C0la9h&#10;HPy7kITqLUxVN7WMxDSVFEBREdn5ux0UG7+/2fVar+HfmZo8vpdcI+p0rKQCJwFEaQRSW9ZMqyvB&#10;s3ytijYVIBerMwyO4rP7UXqlCrYKPeD/Xn6iAuLea2Y8/YpzqJYncIV/4Mey+Rvw2H0R6PhQHzx2&#10;TxhaNn0byxct4euU1n2JA+LDuD6fosk/dcWbHcJQcX0fzhzahhceTcWjv85C3igaPDQY/IEV/Kyv&#10;+D2s3QPdXrlPN+LMkW146aksPPwvyZg5lvMWCpxvwpIZi/HwP6XiyTtfxuZVw3huPhnISs5fAQiB&#10;Q2JiHprjSiTRnFdtB9eAjcaUl+sBclUtxPUzH+H9mVMN027RoCceuSPW7Djaliyj40NZ6PBQCo8Z&#10;aNO0Fx6+M4G/MQOpYTPJhI6TGYdmAQGCF4RDSjbIEeZRjFBFldazGi1r9VuPQjfNGonO848MkvOi&#10;GtF9nQ+95u9f/oEBRJMiJN+/WdNHk0FTSMpMVolE562eQXwNJXQ080bzRzfOqyPfXMZ7vZeiy+Np&#10;XKhRaNUoDe2bkUo3Hog2949Gx8ZjeexPtpBkFPELj/2OCj8O21flouY6LTT/Cr7RDCr1kfApUOid&#10;SOtVgDKTrGE2KT0tNvtHXFxK66U1551LS28J5kwehPDn49GqwRt46Ddt0aJhB/R8tTvWf15A5XUV&#10;I3oNwMP3NkTPN15GyUWr4NDs9Bb4krKCC2klP3sTz1/AlMHz8cQdPfF6ixQUnynBgomf47E73sQ7&#10;bXujd+QUPHXvOxjdbwz/Tqmf1ai4Vo7w3w1E41+/jqFZ02gBi5VU0uJ0YtH0dYh+YxStwXA8dM9b&#10;eKJ+OLo8mYmo18dhxdJ98CotiTcF4b18Pzc1rWmxwYFVWqrHT4AK5lZLARsWQuXtIAUwNTwo55Wh&#10;qqb17fbV8vU18PA7uX1V8PiUVcNrxL/7ZMkBpETnY2D2Jzi6zwIvl9iK12FSY1UxL2AS+DhUu8Lr&#10;KjHsxSWWI+BywqV2OIYxBPh3ddq5kGk4+b2N6Dl+qNxfJDP8vvp9/ED9LoEbf7QAQZ+reSSsNR1v&#10;VcRngt6ab8GbARC5ogQG2q6Y3KDMjv6ZA9Hq0c4YO1D1RJx6JoFBzTIr+D5KuRb7UwKE2GA5Lp+6&#10;gDfa5dBaz8JLTwxD62bheKrB65g5ZgFcdoFMCbZ8tR5P3/8unqn/NtZ+zPnlLUJO9Gg0+9+ReKs1&#10;meX+vXzdaTKQ1fw92/hZNDoofs85svAxeOLubjQ6EnBosxonyiW6FpdOrkDyO69jRHb3/7+97wyr&#10;Ysna/X2f+e795psTTeRsVpCcwRwPRpAkqCTJCCKKOXvMOQvmnCNmzChmRBQTCIqKiIS9N/u97+ot&#10;hjNn7sydOc9zr/NRuOze3dXd1VXV611v1aoq3MslEKg3Qv1+H+rIQjQVGazTG6D9wG0FgUTc2WsW&#10;s96TAdXN5LNY98k87lxZjfkTosmQesPRsA8cDaLgTkPG1WQSPK2mwMUsDW7N42Hf0hfNDchIrAIR&#10;5r8AR3bfQ5U4DH4K/H6ZteKSq6wUyH9SLopjFffrgwC31D/Z050Qkf16kXMiAiT18uX5f3/5bwwg&#10;f7DIRuqPGCKyL4EKK/diPq3y5ejhkoS2hsGwMwmHZ8t4uJonseKno6PFTFrzU+BmlEJACSLIdENI&#10;rwHImD+B1hw/IvFMISup/vArK/tsAsp0Wm7iybWUH916arYdUH/g+cpV1DEbGPcAXhTuw97MTET0&#10;TYa7ZX+Y/6UlFfhcnqvCrsxVsDOzQQcjd+xYKR3sVKLa6/ygxEtrG3/LdCe3cOvqBfR1SYXVd32R&#10;HjsdtWUaspelsPxuAMZET8a5Q6fgaDYYfp0T8bpI3D8/4Ob5S7T8QtG+aTC2LT+oHHtckIMRvlPQ&#10;+uehaPVTKK3CEejlkIquNimw0YtAyx+HoR3jj4lahLfFouhlUOdLheWJdUhtyX8VTB9B5b0Kb58z&#10;gz+Czecgk/2V0Xh+SyCt5GcuTY8yswABhSKd/GUlLzElOQMm3/clcI2CVaMIdLafjLNZd6jIZZEf&#10;soCaKlRXEahkTBDvpQzGo9YXhiJ9GNIcVkeAkmYdmeZcmpTEnVO6bUT5iBBDvhJllD6VDDFDBxAi&#10;8mLaaqhqvngR1hUBRqEoMkBTZkh+/OA5Nq0+hs2rT+H1C5kmg6CokTXEi5RL8nOL4N2hP1o07sSy&#10;CMfhLXeV48I41DLwU1vIOkHAUUv/BtkFlX6dqhTJYTPIMKhce69Cxq+n4NF8BMvZF5NHzkRFeR4q&#10;yx8SZKLQplEQFT6VPV7h7JF9cLXyRXseC+oWh6w926GqusE6L6PL76Eo/zbmpy+Hh+VQxciYnhQH&#10;1RvWq6orBIZDBItNKHsxnxlChq3ZDnXFVqjfse6+3czzPKbOgOb9PNZlcb9dzDRLk9Z2lDzbhkPb&#10;05EcOhTdWw+BXdN+/E6GEDii4W6WCDfTZHhapPG5Y9ChWSxaNx4K+zZDETVsDg7tvcTyFAUvQZR/&#10;vYJn+AQU8rtB/llpAJA/SoSFKLtkLdIQLpy4vpJy9+HtEiydtR8+4v5L66m9wUC4WcXBzWwUPM3S&#10;+UGkURLgYT4MzsY+cDbtht52fhgbkYaT+7ag6hUVe514cMm8WVNR+2EiqbdMh7KAVtwOgsoRMpFN&#10;BJgVjCNNYdmofHkVZ/ZlYv7EESgqkHUVCvGm8BVCeyVQOfRCT9tInNh2nrpMOl9lQrxb/IAJHpeP&#10;YWi/OLTXGwTXVj2Qk30Iz+7nkYmMRuufArB23maoyivh4xYHR/P+uHpamshqkLlkFdrr/0IQGY68&#10;S89RXlqOYQNi0OLnLnAwC8K4mFW4fPw2nj98hqf5j3F85wVE+U6FrYkfmjf2VoCqplKUqixORGUt&#10;ClXRvO8paly/eB9D+qUhPmQGZqWvwOqF+3DswFW8f1vNiAwCNooS5q4AueS/lAl/Xzl5C5OT1mHB&#10;VCqlRx9wdO8VBPVPwaxpi1BSIis3foz/MdQRFWRZ5BqKND1JH4dyr0+Btqk0oUmPPvd1c0hJWpWf&#10;HwOP8SL5Xzn08bgynoDXaWq1uHAyFwunbULm8kOorWQEMhNqVCXejowzMP2pD+ytIpCbLdPvy1EZ&#10;/S+ADRzcdBOOxklwMEyiYo9BP7cpKLgp43QIcJD18gsUwNCqeEwtyxzf4blX2J95DNZ6g+FqGYGc&#10;o0+QfSgHHa19aWh0QmzQZJQUVGPxhENo/sNAdHfyRemzHL7fXayYPZ+MeSjaNx4M9xZ9ETV4OOZO&#10;SGe+joVfpxGwbjIIrb73QyTztfjRWj5rK+vlZrJLGkE1u1k/dykd5zXlGVB92MDfmWQZy1ln59EA&#10;msj4AlaLUPN+KW5cWoLVM2fC33MkHBrFw6lJMlz1Y+BtNhJe5jSMzJLRqcVoAkc87AxphPB9ejok&#10;sg6tQ3ZWAarFRe5jEKaqVAJB6fpC+LjRFWqD/LPSACB/mLCCKh8/lZmi8N5RCYnwd70RxFBcWI7N&#10;Kw8hpF8KHGnRtSXdtzeKhJNxouJu2MlqHDxMRlFS4GacAHu9ELgYD0BYn0hsXDgXD69vpyUuzVsb&#10;+TwCiGYctdtSaD5kUvmTsdTMofJcBpXy0cqMvTJ99iFUvyNjkeYpgsiNMxfQzWYAWv7QEa4WA5EY&#10;PAHr52zA5oXbMTH6V3RuG4xWjfqgg3EvLJ87nc/Kx/6tGbAzCoWzeSQuHJamLzVZwwKY/ldHZC5i&#10;Wmjpp0amwfx7TwzvN4aWJbBhQRZZhz9sCYiLp8voZOkLkc5c8f4S18nXBJkqjAqbz+u60pLugd2Z&#10;0mbOfBNvGPneFQWt66Dfu+k0WkoHcNMesGrsgZbNfkFbo36ICpqEvOsySp6RmNfP8l5hxpj1mDp6&#10;Oe5cfcx3JoAcL0D2wTzczn6OvGuPybDycfXcPeRcuInXZWQvtXV49aQWJQ8r8aZYV2Yyd5eaDEQG&#10;5AlzqCEDesf0Vr6uhUrazwlqurVlyDBY9uKqrFgLiqKS4yKyz4slbR9FnAHUvLfcU9ajafQnF3R3&#10;D8LLImlCInh8dEg4vusO2hsNg61ZNM4f4Tm5tbIImPQtgUr+FNr8NBIB3ovJFkfD7L96YHTkCgKR&#10;AOpdKs4HzMNSJoHxleWOc5VrH93MR3f7UJZNT8waLX1Y73Alezf6eyTD5E++iPVditXTz8KjRSyZ&#10;6kAc3Cqd3nd5r6vYs34LBpKd2On7w4qA0+JHF5j/pzOt/4GsU0H4NT0NJU/F0JHxHdJHl8F6Sakk&#10;YFRn8hNZR+aymO8/jwyMTFolg/4WM31bUPZ8N45uXoZxEanoxXvZEqic9KLhakCwsJgMLzJ1D+OJ&#10;8DYfTyMrCbb6w9DBIAB9XGMwd/x63L7yRGnGUwLzR2w4WXZAJe7kikWhZKByun6jlE2D/NPSACB/&#10;mEhtpfWsLBMrVvQ7VlppDqEyYK3WCCtRLCFdeF3yDod2nEXskEnwpMK2MQyETbNwWlbjaGFJs9Y0&#10;spEEdGwRz208gSQMjgZB6GkTgOSQKOzfOAOlheI3L81WmZSVBI/ZUMvaIzXLCSAb+KHuRdVrfrhq&#10;gouKH2ztbH6wZCd1V5Bz+gBCeofAupkHLU1XtG3cCa1+7Aar//SBTeMg9HEMx+blG1FbLetW03of&#10;OR5Wf/aDn9dYlD0hW6Hy359xFK1+JgANmY7neU8xuFsUWjTqSKt0Ed6XViOw81w0/3MMYvwnoOq9&#10;AIcoSAEOARBayCoqd3UV36Mc8yZsRFCvMZiSOg81tU+pkKkoNdLJKWAs4xGAtfMPKvnk3W4E4oNn&#10;I7Q3FUrLETD7rgvCB6aj4oWOidw4WUjGEwDz77yxL/OUstzJkN4T0fInAqAVLWXTAXBqGQoP6yi4&#10;2gzEyaPZytiKxOEr0cNhFAZ2Go0LJ3RjA5RBeVqiCRXOlrX70b9jNBKHzsarFzrHAJm5QAaeaska&#10;pOlLAQBFZL9eJF2sH9J0JQxVPPhUosyAdQuPkn31QyfHgbh7O5tHZIyFTNxXh7ycEni0j4ZVk37Y&#10;kSkedQJaj7h9rjTnRQ1cghY/+GPJxI3YnZFBpuKpzNm2eZW42r5Q4mrVzGMBD62sVClrjt9jXazE&#10;xNhZaNO4GwI6jcTb0mOMfwFFd4sR6TMHlt93QQ+y065tU9H+50ikRywiGEiz2Sne4yrKHj3G/nUn&#10;MC15GkZFDEd69EhkzN6LrC3ZeHpPZj3YrjAPzYctZBnrmbfLUFu1gCC9AKrqRQQRceWVfr5deP9i&#10;D8FxJX5NTUagtzRNBcD256EEjgR4WaSw/sfBs8VwuJrGwM1kHFyM0siAohSjy69zOlbP3Y/n+dLP&#10;w1syCDiz2rBciJsqKR/mN4FdXHMbAOSPlwYA+SNFabZiRRUz6JMyEZNIFIwcl5r9MfrHoKqsw6VT&#10;NzF11Er0dU+iRTUMNk1j4WiYQnYQC3erGHg2J223TCWQSD/JCAIJLTOTnujn4ovpCeOQtX0BSh8S&#10;TCD9DtuoMNYRWGQaCB5Tb6ayWUU9vYLJW4ha1a+0/gg42hxUlNzG3sx1mBiXjOF9AxHSKxgpQ8Yg&#10;c+4mFFy7yvsU8vpreFeSi4Au8Wjz/VBMiJqH2gqZKv4GCnJy0KVtCno7pGIdP2SX5gGwNuyJc0eO&#10;4ln+I374cbBtkkbFv4nxX1JxleJF4SMU5Rej+pVO2etohq4zW/W2Bq+KilBVnU8lIEvvysDE10yH&#10;NMEAs9K20soeiIDOMyGewRpi8/LJJ2BnGIwOJr1w9aTMLgyc23ebbCkIzhZBOH84Fx9KVfDvMg7t&#10;m4gjQwo8W8fCu+1IWBuHwdr8F5w4dBY174BBXcdTIQeRFQYiOnAuKl5JQZF9KIMjgdnjV0L/PzzR&#10;0zEBxcrsrFRMyswF0kMrIPeWgCODMmXSSfktSyq/gYrpV8tgS6Uv5w0BQpYT1jVTHd95HbYm/nBo&#10;0QeXz8p6LZIvurypKFWjn/doWDbuikWzhSm8okK8xu1jPHv4hPUlEWZ/7oy9ZAUyEjw5MpGAHoSu&#10;tmm4d+MWj8ma5DeZl1eYLnHlvsBnM4/4/P2Z+2Br0JsKeyjOH2N9EW8pbSHePCtGalgygdqTVv4w&#10;uBqlood1NB7lynNP8HqZEUHcvWkQqK+z+I6w+G5i2+Lt6NkhiMbEcFSUybTs2wgaqwkay/jOS5gG&#10;sgwtjZ26w6h+fRa5Z/di2dQZiOiTTINpCI2WAXAxDGX9jlBc3r2skuFkFA038zi4WcWjg/5QtGO5&#10;eLWOQmLQYhzechVvi6XufAxKR5Qu72QMh3xk5HncCnCISFw53gAgf6Q0AMgfJVIh60U5JpVVKvCX&#10;oounGLRKXZZ4n2oyigvLsHllFob1mwwHixC0aRJCRTgCzvyIXCzi4G6ZADcZV2IuH10a7Jskwr5x&#10;ArwtQmm9BWL+2LFUoqvxvoQgIusoYAdvz20NpWonGQqtwZp5TMpanpf1FsTbKoff3CVUvsqiwjoO&#10;dTkVDW4y+VQWsoyu9jqunzoFd/NgtPsxAHtWb+Yx6fM4BNW7PMQNWgY7/WgyliTYG4eiu0MIXhff&#10;Rf7NMwQUf7KqEWRLBxi/BFXvXiE+ZAK828Qg3n8tfh27CYe3H8bDOxdR9oJMRzo9NOJ2+pBZQ4tX&#10;LHHxKKp7QSyuQ6z/fLT8IQRJ/hkKgEjYuugcleYgODf3wfVsATbC6MZzaN/UD53aheHOpXy8ff4e&#10;AzyT0LpRIGaP2o1neWXIv/ICuWee4/Lpm2QTL1DxWoWgnpPgZBhLxRoBO9Mg7MqQ92QQ4GdYPHUj&#10;Wv00CIM8JqP0mQCFTN8iYCGd3tJRXUoFL30Q76gwpfmyAip1KaprnhK4xROqlCRUGISsCin9GFrc&#10;yM4nAx0Ca6NBOLbtlpIFFaU1tKrf4MbpEvh2mobmjXyQEjWJ+SEzIosiL8SZw1lway6W+QgcyTyL&#10;V8XPsX7uHriYpJNJJiHMNx0f3j3mE+5S6Z+lfpWxRuKufYXbQjy7ewe97clAfwzG7BTWiZpbtH3E&#10;fTsHtZX5mJU6gfnQCR2a/QIHE08c2UbWIJ56mEV2sYX4d4wgIfWLxkjNaSydOBOmf2qHfm698fCG&#10;1L3NTKv0x4kTyD5UvD2AvOs7sWX5YkQOiIMH64Y0zzqwfrgZJcObBpK35Uh4WiXCjXXds0USXMi8&#10;2zQezm8gDoM6jiezXYebFwq+HlIkn0+94fYJfOtBQ4BfpB5A5Hv7GD59dnKsQf5ZaQCQP0wYPmPB&#10;F0EO1osuKH2tBA+h1Vqp8MpcRZ+tqQ9vVTifdROTkjahp9NotNUbgg6GUXAwToSHxVgqjTS4m6V/&#10;6nx3MxoNN0OCSdMAuJj2JpMgmExIwql9c5V2ZVl4CpB5sqTZYBVk/ZHa90vISsT/fisfL2tN7+U5&#10;MhhZh12zg8pwPdO1kcfPYsvSRWj3sxdBpA9unROWc4qKTprNcrF65l7Y6g+Ho2koAWQoov3HEhyL&#10;UJB3EN2ceqHlzz6Ym76UcctQVpqNwL4DYcl7Nf9xEMz/0get9brA06YPBnYdhsTQ2di6eh+qKu9Q&#10;+VDR1lEBKgsUvcCHskoEdZ+E9o0j0M0mGSmhM5ASNhU97KOp4EKRGj4H1W+lf0CD9fN28f6/4BeX&#10;OJQWlqLkwSsM8kxgWnph63IBMwkfy0zJ90q8LX2PwV3ExToCPdqPgbV+IHw8o5XmNSUw+pLJG9H6&#10;e3/4eczAq+cCIAQ7YRQEDq22hEpa52Jbp5K1NGooalrgZCXql1TiusF8soiX0oynzG5cjcd5Rejn&#10;FYXWjYMR0m0N4gNWI7DnGALxCLhaifGQRAUagWH90xldFKG44xYiY8kGKvcodG0+FwOcmA8dQpW1&#10;/B30R6GD3igC0gCsWrCEaXjC9FxiGk4qQKLVEBTrclBXU4hRIano8FMQAtwn4fVDAexsVL8jS9Bc&#10;Re2bfGxeOheTE0cga+cy1qMdvM9q1p0F0NZsh+bDbqiq1/D9FlF2oPjBIWxeMhm3L2UQWFhHtCeY&#10;p3uQez4T6xbMQNSgCHS19oWT8UDY6fkR6IayLofDq3kkPGW5WJnhmnXZ2WgsbJul0AAYQQMkAtEB&#10;s3BwywWUPiHL+/QJ6VihRpZoVgCDea18S/VNVfVA8iV4fME+JHza/fIbbpD/W2kAkD9c/laQGivn&#10;68eVyGA5GRxHyq1YshRx4VTxuNDxj6HwbhnWLcpCpO9ieLRMReufImHdNAZuwkYsI2iFDoU3rTV3&#10;szFwMxkPN+PxsGsah7aNBsG1RS8M6tob6YnBOLRrFl48Iguh5ShNEcAeaGqFkfCDr9kEVcUmqCu3&#10;E1D2UXZROayHRkUQUR2gcjiCAxvWYevSBXhXeonpPMXXkQFlx3GN7MTZqj8czf1hbTAAq+cIsDxD&#10;1YdLSAgPhMWPLuhmG4Xbl2XswH0UFhxF1sHtWDB9GZX+AoT2nkPwiYGTaQKM/sOPDGUmaqofUNkK&#10;CxG3U2mWeopHdwrQ330UHI1iYWfoD4sfrGHZxBrtDPohqNscFOeJwqCS0LzF3IkrYfljfwzwTkX1&#10;mw94fOcZetqGo4O+LxZMXIdXT56S8TymFNEyJsPRlhMQXpOBjELrH/pgZuweJPqvhuF/umPB5DW8&#10;r+7W89PXoP2PQQj0nI2yImEaBBcyjjpNMdNbDFVtEWqrS3m/z8aAEsRCZhnXCYNQi7ebuNsKgFTg&#10;9bM3COkzUgEJ66aJMPlzL1g19oS9RS+4tAgmW0tCe71QDO6aijdPpH9NFOlTjImZCbtmsXDVG4t2&#10;3w2BsyEZV+sgBDNeb+c42Jr5w6VlH1w4LmVdwjLNIQMlkFTzt6ytj6s4unU9bH7uSRmAo5tYnloy&#10;EM1eksDj1L0Xme5sXiOs5DKv2cay2ES9fIrsI4ssZBNB6VfW3Sk8v4Qi97xNBpuNi1mLyNamYHi/&#10;KNbZX2BPdtWhaQjBIUbpz3O3iGTd5bu1GkIAkbXGE2iERKKtDAg0DcdA73QsmLAddy4/Y33lbZXA&#10;b6eORpd458nKmcpknbImjbg3V/OsfE/yJ0AhoFEPHJL3vwGPT+HL77ZB/hlpAJA/SHQWECu2Yg0J&#10;QOgGIX4WHWjI+TpWep0IeHy0joSRyHQKirDSa/i7fuI7hmrqqmvZhVgz9xACuo+FjZEfWUkQFS+t&#10;TpMI0v1EuFvKoCrpfJ9JtjCB52JhbxLMuFTwFoPQx3EoxoSmY/eK1ci7vAuVr8RSlE5PGQ9CEQWh&#10;2kArcyvZyUFudxBkpG+F7ETWcai9wO/xJuoqzlMhibfUDpS/PIcwv3Aq8s58Tg9cOJrNe1I5anNw&#10;/vRGuLfpBesmcfD1nIorpwREhCVIM06J8tp71txBL9vpsG4WzjQG4PxRmSpDlDrjaPOYLTLzayFy&#10;sy/Ds+UwOBpEY3TIKqycmYHo4BTYUxHZmUZjyqhMAt57prkUY+J/hdn3gxHiI3OK1eHRzQJ0bTuc&#10;7CIGXdsloTvBpAct/C62YYgfOobAKZ5XZCDdo9Hq+45YP/UA8k+/hTPv7cr052ZLsxGwIH01rH8g&#10;gLjPxusiaUOTSQhLqEifERiesdxeQlVThjNZx7ElYzsyV2zD0nkZmDN1KfJv5zM+FR3jQSud2g/5&#10;/q+headG8tCZaNu0P3o6xBOAt2P72o04ffAw8nMeYfGU7bA17YuuDn64dVH6NdR497KQLCUR7Rr5&#10;IqTrGGxdsBent2eh4MYllJfeQ86pc+jcIRLm/9UPw/qm0nrns1SFUFVeJwicZDrFzXsXnubtQ1iv&#10;CKQwH3OzaSwQPLRVNCzek2FWy7LJYkBsheq9zPS8gwDJuiHTj8jiZtLXJm66FdtRlLcdWVtWYUHa&#10;dIR2HYourQaQZQSRDYWTaYwg00iAp8VIMucEeFmmoFNzsmbTZDjoxaF9k1DW40D0dorH1JFrcfZA&#10;LspffNlGxWTVisuzfBPMNjXNr9oasr0qqNQCIAIeMkOB/PFLVHBCQOP/BBwS6g26BvlXpAFA/iD5&#10;GkDq6bSARr3I73oAkXgCHhJPV8l1I5FZqeuFv5V1CAgoNAMZ5/NH9b7sAy4ev4fJyZno7ToKtsZD&#10;0PJnX1jrD4Or5UhadKlwpbhbjYEHQcXFZDJcjGfBWW8yHBtFwc0wAN3a+iCq/2DMTY/FiV3zUPxw&#10;LxVFPTsRbxuZHI/WaO0aVFWK26VM3rifCuQMrcLz3EpTkPSHZKHk6Xlk7dmKTcuXoOzZNab5BpUy&#10;LVXVPaxfsAKuZqFo+d0wdG6bgLSoGdiyaiUylizExMQZ6OUQQ/Dwg7VhF6yeJwPInhIIeH3NVd5H&#10;2utlxt8XOLX3BGwN+sO7ZRRyjsq8TVTHVe+wbNZOtNMPUVyicy6cY7a9QWTgSJh954PEkKVK8eRd&#10;vkvrXMAnjnkRjQ56AWjVyB9mf+4PH88I1JRX411JJYJ6xKLFX7ywbIK4SAPTUxfB+EcrxIeOVPwh&#10;Fo7dinY/+iLQexxeF4tHmfR7PKdF/Jhl9ZhpLUN15Uv49R2AZt8bw6xJOxj80AbNDTooqz2KQlPX&#10;POY1BBBNPvNb+neAGalr0eKnrgjuNQIfynRNVDpvtUoc2X6UDK8nXFt2xbkjstYLcONsLjpZ+9Ni&#10;98DKX5fxiCjLIj5f5iWTcstDxqI1sNEbAMM/OWJGykTUvuV9a/NZhqcJshsJJDIX1VG8L74FTeUd&#10;pkcAYzOZhczJlsXze5jWlSx/xq2Rvg8p7yM8dwolj7bj2pmVWD9vMplaHPo7hMPLdBhsfwqBmx4Z&#10;hsFouMsiTeZj4Wk5Ch5WCfAg0/BqEaNMbtiu0TDY0Kjo1mYqwXMpdm04jtLHutH1n4J0EiqjM/mP&#10;NhaJh2SfThikCVimWK//voR5iJkmf58jfnnD+iDHRHjjBvmXpQFA/nCpr7wif+t4/bnfxvmt1Ff0&#10;L6/7OhQ9K8XxPVcxKT4D/TxG0YofQmvWH7ZGYWQg8XA2TYGbeTpBZYLSf9LRKgme5rFKW78DFa+D&#10;gS/cLQbAxyUAScFxWD93MRXVNhQ92kEWItO4i2eQNGPImJJDVCj7qVhk+dEdqK3eyH1aolpRLqIg&#10;Ga/uKBUOgUhNJlF3mxb2HexevwCDvAaSifigxXe90O7nwVTEgbD8X/3Q9mcf9LL3w6alq6CuFkue&#10;VnZdNpVsliLSHi8LV21ctButmnRFd/tglD2WtSgkX6pw/vgVuDcPg7VBX4LYQaiqXiGgVwhaNOqJ&#10;CXEEEG0tbp6/BWfzIXA0CcXqX3fhSnYOzhw4jSNbT+NyFsGwthxvnhZjUMc4tPyxL61+8UrSovDe&#10;WfTy9ISNcRec3PwYyyecp8UcAL8u0XhbIjPZknVIkxQBQasmKNQ9Y/68xKpFC5EclYLpY+dh7pTF&#10;WDRrAR7n6wbxqWpu8r1yqABzoVZRqbOIl83ehjbMm552wXh4S/L7DPWnjPXJR+7pXLKmEIJnTxzY&#10;IP1PwME159GmUUc4mrvixJ49LJenfAfmk5bgXiOzMh9BxZt9WD5tOmanzMCxzZtQ9eoey+S2Ag5Q&#10;ERCUNfalGZIMVLNLBxTqLdzn/eqEXQpYneX9zuD9q2O4e2019mYuxKQRc+DfMR4dWwQRkAPQoXEw&#10;XAxjlAWa3E1Gwt0oEV4Wo1nnaLxYsd5ZJsPOOALt9QNo6Pijm10kYgNnYPOSEyi4/kLnOPVF0Lnd&#10;fvld1Cv838qX30eD/L+SBgD5xkRmAdYtEyvyRVs7SUpx/nuc3HeDlvMG9PNKhlPzELSX8SVGoQSW&#10;SCjrIZhLM8IoeFvKyPdRcDYSzy6xDGnFm/SHk0UPeLbujcHeYRgdOgZrZy/EhSObUfzgINTvjvKb&#10;FYZCESUjXloyOFG9iwpUFrbaQQW0m8qIAFN7DFpZXlctDOI2nt49jW0r1mJ0WDICuoYgtGcMkoeM&#10;x4ppy/DoxjXe9zkt4Uu0gmVVRR2A1Glk9D3PVb/G7DHL0U7PBz3sI7B3/UnknLpG5nQRw31mol2T&#10;IXBv5Y8XD56govg1fNxiYPWdHxZOlOa3Elw4cQ72RuFkZUORmy3NQKK1pClNBuyVUgpRUngH/b2i&#10;0OqnICyeJGNlaNXXvcXmVWvJjnogqPMSpA05QhCMRkC30SgvFUAgcGhuMl4u05zL/TvMhwICaBEZ&#10;Gi1qmVlYWTWkjPlQSNBlXO0Flt8pqFTH+Y5y7Wvs27wLTmaD4WYSgasnhEUUoOa95HMJXuaXo69j&#10;HCz+7I6lkwmItVpMiVlOoHPG4C5+KLnPdKieUBFf4jNOUuHvY/4THLQEG/G4quP7CpirThBL9zBt&#10;sobMFsYRx4md3GdcGZQKGU8kjhRHUfJsH3LPbMPu1WswLWEGQrsnki0Mhb2hL9mbLxwMh8BJ8lMm&#10;B7UYyTqVAm+rNHRqLmuKJyosz85kGNoSNNowfg9nYZ7LsGXlceQLaMiI+48YIeuWyIj+r0GjQb4V&#10;aQCQb0wEOORjU1b4I5ioVLVQy2x/clpaMiQQV14+e49zx+4qI539+oyEU9tBaGc4ELb6YbDVG8GP&#10;PFlhJB5kJx6yNK/ZSGX6eVeLcFqNw+BiHAgHvUGwb9aP1qYvBroHIykoHsunTqelvxYPc/eispTW&#10;crWsI0LlBREChpYWrqw/ojlKAKF1W0MWoxImIS6xNyDrjbx7dQHlxedR9VpGRj/kNTepAMWz6xhZ&#10;CBVrbS4B6DKVnPS53IP67StEDEqF5fd9YN1MGFZ/OFv6kQ0Eom1jKiqmcfG05XxuLR7lFqFzm7Fo&#10;/X0CdqySeb0e4fTBY2RaI+FgFI1Te3KonItRVZ6PyjePqHBlFtoCPC+4iv7ew2H1vQ8WTFzDe8nY&#10;jmK8ffEAkX5JsCUQu1uOpBKNRVCPcXhdJE1Mj5VmOijAQWahusUkiKUvAyQJTDUvyOLu8L2kWY/v&#10;pLlM0NAxDLX6GFSK2+wjXL90CA5mPdHm+wDsXS3W/0vUVlL5q57j/fO3BFsyRksPLJk6mYyuEKf2&#10;ZuDozpXIv7Gf+XmDeXee4HtKB9ha5lvVOajfy1odZBNaAfUtfL6MFRGwkOYoyReWh/oyat+ex4v8&#10;M7h4eAfW/Dod6ZGxCO4WSNbjAyfjPkodcNYfBg/jODLXeDLZEYq4W8WRYSTBwzKRbCOBeRtFcAml&#10;BCv9bj09IjA2aTH2bjmPgtvFOocoCayndSpd86ymto51WZpvdQZRA4h8e9IAIN+YqNW1CnDItl50&#10;S5bK1N2yrUeRz6H8TQ3Onc7B0jnbEB+wVJnM0I4WZLsm4VTIMXA2TSUDkT6TNHjQinRTFsGKRmfL&#10;WHSySIC7UQwcmw6HXeNAAspAuJn2g49DICJ8YjExeioy5qxH9v5jeJx7CW+LcqgshHVIZ7hY0dIU&#10;I30ltH7VVFziAURwkXPauuNUIgegUVPIWlQ1OxnnJK1kAk3NFR47R6WcQ+X4CGsXrMSwfikY+stE&#10;+LjGokuHUHQnGwnqmYCNy9ei6v1d5sNDXDh2HvYGMWj1lwQc3SKgdg97N26EnV684uI60CMdIb8k&#10;Iqz/KN5vFGaOnQ71h+cofnwbAzoFwfInL4KRTENewjTI9UU4e+QIXFv2gZ1xAFwIsEE9RuFNsYym&#10;l6lCZDbja0z3RWhUFCplVdUFqGuYboKKHKutOcPzVykCJDyuuQi1iiAibEt7F08ensCAzn3RzWYQ&#10;9mSs4rEcAhKBtPocgeQ+bl84hpsXD6D02RFeL6PVhaVIx/4F5tEhPuMQ4x8mWO0ngAk4SN5L2mVM&#10;j/SJCGhdxYfyc3j+4BCun96J3WtXY86Y6Yj3j8cg5qeUtUOzUJZxCJyahcHVMAqeJnHoaJ7Ecyno&#10;bCGsdSTcZUU/yxFwMI2ArdEw2BgMQQejYHi3jURg9/GYk7YNx3ZewfPHr3X9Fl8E3XxhGgKprNVS&#10;yfqqcziRet0AHt+mNADINyYCHvXWmkqZBlw+wGqoZDyCjEtAJTTaKqg1skCRivvyYX4OteXA0ztl&#10;OL7zFmambkFgz2nwaB2HdvqhaNU4CDZGMqYjDl4mE9DReCI6mo2hEhkJb4tYeJtHo6NlPEElGZ5G&#10;yXBoEocOZAAOBsEEIH/0sgtGeP9IjI9LwNqFE8mAliP/5ga8ebEPNR8uUCGKS664sEozkvSRUNkp&#10;jIXKUhSm6gQZCAFEfY7W+SGo1ASUul1UOEeoKC8RJO6jrOguSp7koeDmJeTlnsabUvHSusb33KcA&#10;0sXTW+HjHoZe9kk4f0yUaB62rpuNdno94GQShdY/+6E5mUzz7wbD8H/4MO5wKt5yMpAcdHHsDL3/&#10;2QpzJ4lrqjQ5XaTCvsVnv8SExKloo9cZFt91g2/nKLwuphLX5jLd8h6yvCsVtfYE032EaT5B8Mhi&#10;WR0nSJCFaWU+sitkCtdZAHK/HNRWMz9UZAs1l1FTmYtHd05SuZ9FxdtjvH4Hr83gPbfz+dJsKIAg&#10;cpx5IUCcxXwiy1Om3edzpa9IGAXIBmvPQPXhNN69PIH8aydw7eRx7FizBjNSJyDOPwaDvIfAq6Uv&#10;bJv5wq7ZMDjqxxEwyDwNYuFlmsyyToW36Wh4GadR0tHJdDI6mkyGp8EkspEEtDcIIJP1hY3xYPh4&#10;jERq1CJsWnYCdy49Zzl/+Mw0lKDro/jshUjWrKUBpJVI8lvXCS5xGuTblAYA+ebkc8dhvdWm8+YS&#10;f/jPXmDygcp4E/FNEQ8VifX5Hh8DL39XrEHO2QKsX3wcCcPm4xfvODi3GIoOjZLg2CQNLgYpcDFM&#10;gJsJFYxlHLytCC4yUticLMUqEZ4tAuDWog/cmveFq+UA2Bv1g63BQCrrQLiaD0NnglOA93QkBs7G&#10;zNGzkbloNY7v2oZblw7jRaFMIUKlqnnA5BZQZMpxaVISZSkd+NLJu5EpXsOkShv9HoqwF2n6Eeta&#10;5oc6SRa2F+q6zdDUbcOHD8fw/GE2Ht+5gvevafFrT+Lp4y04eXAj9m3Yjd0ZO5R13VfN3oL54zdg&#10;x1rpE3iEshfZmDd1PBKGkrns2sRszicYnIWawCVuxU/u3sOY6ImI9E3DnPTFqHp5h+klGKoIhtKB&#10;TeYBMgulqY4AqCXD0KpOEUCYNqZPK0u+yr1qmSYChzKgTy3K/iQ01aL8ZRS9MAsCkIbvotlIANGN&#10;tdHlh5yTSSw/AkVdNoEnG6+KTuJ+7l6cO7oVezPXY/GU+UgNH4shvaLh4xzJ8hmieK9ZNx0EW/1g&#10;gn0EnGWRM9Px6Ggxm2AxR1nwzNMiAh4WZB0WMWSY0Ur/hqN+NNr/GEaJhJvRKPSwTsOwgZMxf8o2&#10;ZTnY4oKK3wAGg4ySlfEaNF50YzPqRQBDgERq4ue/L+tzg3x70gAg/wbyeayJ7H+Wr3/J5ypfezkV&#10;E2mIMhfT1+xEvIVLnpTj8uk8rFuwH2MiFmGARwqVUDTsDWUAowx2C4ODMZVNC90gRmfzMLiRneja&#10;w0fBq/kYeFqOg4tJGpyMUhWxbZoEm0bhsBd3W0N/OJn6oIt1fwz0HoyIQcMxKX4Mlk9bhB0rtuL4&#10;jv3IzT5GcLmC8pdXUFmezVcUxSnNYiLCOETZSv+J/L7G8/ytvcL3OoWaGvEIE8tcFG2WwmB0c4TJ&#10;PYQByXEBJ2kKuke5SKDgNXVU0tpCZoL0a0jz01HIqnsqAkBtNZV43R2o3+dDXfmc26fQvCdw1Nyk&#10;SB/EVQoVfC2FrEURNUVzgQB0gPcna9B87AdSE0S0khaCn1Y8nQQc5J0ISFrx7BIRN987BNereFOS&#10;g1dPclFw/TzOH9qHfeu3YtWsDZiZvBBJQekI6hqNnvZBLKOBBG8flo8P7PQHwUHGCBlFw8k4Hm5k&#10;kJ5WqXA1G8kyGs3ySeN+KssoVRmA6iplZZyMDs1GkKEFwlqPZWThjz6u4UgMmYgFk1YQ9E8TREtQ&#10;/fY3TaRSBYUFK3O9sQIps1HrmqZ0hstnA6YeLr4UXfjrOt0g34Y0AMi/hXz8FD9/kUoQX3lqVW4J&#10;FApbEWYiXkHifSRbGc1bQyu5CnVqOfeboK5DeWkFrl3Iw5ZVRzA+cQX8uqfDpWUkbE0jYWM4Ah30&#10;RxBc4uBolEhwSKZiGkNLdjwV1TiKjENJJbgQhMxGw8tsLLzNR8PNOJbKbTivCYKd3gBYN+mNto16&#10;KiszulsFwLtNKPo4x2FwlxRED56EKUnzsXTGKmQszsCBTftw4cglxTW34OYNPLt/F2+ePkd1WRlf&#10;R+aXkhHe0j8gAPGlZS9baT6TsS7CZmQwnM5VVQc4BANl/IX0bQjrEMtfOrQlvjQRCeORc+J9JVsB&#10;AVH+MjiyHtxkX54l18s5Pl8cDDR8torAUPuI20Lq2HuoLLuI0sJjeHLvMO5dOYTLxw/i2LY9BNEt&#10;WPdrJmaPWoDk0DEI7xcNX++h6Nren0BNxW40BB0aD4F1oxDYEcydDAgS+vFw1EuEu1EaOppPZD5P&#10;gLtxOhnjWAU43C2SeW0i3Czj4WQWQQAfBkdTmR7HD+31B8JGmiBbxMLHYyziQxZi9bxDOHP0Ch7f&#10;f47aSvEkkzom9UO2DKxnunXEpZNDjosxUsnjOvDQgQnPK/Wuvg7+pp5+VVflXIN8i9IAIP8Ookyu&#10;xd2vRD5efuBfWYeyX38dP/A66U/RjerVaHSj4us0tagV91OJJ66sys0+Bk0dKl5/QMHtMhzeWYCF&#10;07KQGrYEwT1S0andcDiYBKGD3hC0bzIUtvpRcKT162Qiqy/KHF7J8DBNoejWOpF9TzMyFlrC3ubc&#10;mqfA3SQRrsYEI+NogkkcbKkURTrojYAN2YutUQAczYLgajUU7i3C0MWGQOM2HIE9kxDjPxmjwmZh&#10;cspsTB87EfOmTMTahUuwcdlm7MrYimM7D+HcwWzknDuEWzlbcC/3IO5cPadM+lhw5yjB6Aqe5eXj&#10;Sd5FPCu4iJKnOSh+RCX/LAcvnlzF84eX8bTgEt/9NJ7eP4PHd+Wag3hw4xDyrx8hCBxB7rkDuJS1&#10;G6f2bSDQLcfOtQuRuXAZVsxYiXnpSzEl4VekR05GQlAChvcLgX8Xf/zi7EdwCIRnc1/mVT/Y6/Ed&#10;9SMJCCMIEKFwMPAnMAfAxTic+UYQNh0LNxOdR5S39EUxD92NR/PcOHibToKn8SS4G06CB7fORiOZ&#10;l7HMyygykxAyiyDYGwfDo+VQ/OISg2i/qUzXOuzIOI7LZ++j5FkFVFVflDd3lWnn68ggZF4vWSWS&#10;1UqOqWh0aOvEcUPAQ0BG6hdPfhoIK3XtSxGw4favRAyb+jrZIN+aNADIv4N8BSBy7CN4KAtc1YMH&#10;AUJZi0IXj7uKiBuljCepY7z6dROkY15upfwnt/94zdeh/vlA+YsK3L2aj6xdl7Bsxm6MGr4IAd3G&#10;oWP7SDhZiJdOANo39SXT8INts2A4GUYqQOFqLKBClqJIOjxNyVwIJF4toqhQ4wg6BBrzNMiSpa5m&#10;ccooZhezcDibRFCi4ESl6mAkg+wCYEPF274xGY1+KOxppdsbBirnlGYckzDu8xrjkZAp5r3bEHza&#10;JaBjq2T0sI1Bb5dg9LAPQR+nWGUCxl9c4pWmu8Gdx3KbioGeqejrlkhWNAJ9XCLg4xqFPnZR6GEd&#10;SRmBXjbx6NZGpuuQZVaj+V4jlHd00GP69IbBoVkY7JtGwK5JONkDwbWp5EEonA3DCRSxcDNMVxYR&#10;czOJgacJ88JoCkFgMvNjDEEiUbmvh1k8QWGsAhQdrUbB24p5R2B2M43jM2MIMmGUUAKuP2yaDiK7&#10;CyDQhqFjuzj0cx+L2MGLMWfMPuxefRnXTj5A8YNyqHRLmvxVUJbm/Vg/lHKnaNQ0L2qFVUh9ka2O&#10;fWhkDjelzsgxRpX6IvdUQIN1T8Yqicg+DRSdyD7rpLIVEJELGuRbFALIPxo+apMG+YZENEC91H+o&#10;HzWCfO2fyvTLspW4X8T7Km69yL3k4xeR318HjaoO78hUHt4vwumsS9i4fhcWTc9EWvgiBHZLRXf7&#10;SHi0omKVZhT9YFg3CyHADKelHA0XUypUUwGYKLiLN5j5SLIUspV6xmI6WlGyXlSu8tuDrMXTLAkd&#10;xc2UbEbOe5mmKda6u1Gq0qzjYZwGN1rpbtx34zFXWX/eMAXOBhTDBMXid9CPgKMBFTGZj07ieVxW&#10;hIyDk0EChWyKxx0Yx0GfIGFEAPwkCXA1TKIk8/5kUsZ8Lp/vYULwY1q9hR2YjP8oYxXPtk4ERhFv&#10;Mgo57ykAapbO951IdjGR1xMsZLljsgwX0xiCH0GJ+WOnF8n8IggZDEO7JoForzcYzgRp77bDMcAr&#10;AbEB0zA7bS3WL9yFQ7vP4Pb1h3j1ohLVFSxTKdbfCQooKABQX/a6Jic5/rnM64NWOfd13fqdOvNX&#10;578UqT/1Ir91z2yQ/9/k74cGAGmQf1H+8SCLNb57UY0n917g8rE87M24hOUz9yM9eiViA+ciuPdE&#10;9HJMQKeWYVSYwib8YdfMn6wlAB2aBNNyH0qLnoqeCtzZMEaxyt0JOJ6ycqNVEq31JP4WDyMyDQKO&#10;t7ikWqTyPJmMGS126UQm2MjWi4rZ24psxzKZ52V6F14nnc1kPSK6uDrxNJc4IjwnInEkroCb3Mcy&#10;hc+X5wgrkJHZ8iydeBLYvJgGL3NZ+57HmDZZ09uLaZV0u5vGK8zDyWiE0uwnQNqe79mBTMpaLxjt&#10;mvrD3jhEWfuju20cfDuOwfD+U5EasQzzxu3AluVncXrvLdy/8gwlD9+gppxl8rvF8rfLSgcWOgD5&#10;Ur4u5wb57yd/PzQASIP8i/LXQTe6WAtZDlatllHGdZApK7RkJorB+dsgLWyUqjI1nt6rwI2zD6kU&#10;r2H7iqNYMnkrJiesRHzgdIT1mwS/zqPQwyGKFvdQuFqFkMUEw84kUOkfaa/nR/Gn4g2giDdRIGz0&#10;ec4gGPaGIkOUZi1HKmQRB2OZHysEzmahisuxi9lwpbnL2TRCaS5zMycLklHXFFfuu0gHtEm40nTm&#10;TJbkbBrF37KePUHNKBKOhhFwoNgbhCtipx9GthCEds0GU/zQtqkvtyKDYK0/CPam4gIdyncJQ1f7&#10;KPh4JiKgVzpig+dgbMwKzBq7ARuWHsLBbeeVyTMLcl+hvFiFump+i0L+fi8v5TOVkd7Maxm4p+S9&#10;4larK5PfCw0A0iC/L38/NABIg/yL8tfht8pKQERVW0OphYb7WmlkF6Ul238kqHiPSuDDm1q8evoW&#10;hXeLcP9aIXJOP8TJvXexc905rJizB7PSMzE+cTnSYhYjcfhcRAyejpC+ExDQMw2+nZPR1yOO4BOO&#10;Ttah8Go3RCdtg+HRJggerYPg3iIYzpYEFIsQOJkTbEyD4GjGY/ztYhlKFjAMHmRHIsII3FuGw7N1&#10;JDq2HYFO7WLIEBLQxykFAz3TEdhtMkJ7T0O471TEDJmOlMi5TNsSTEldgYXTtiBz6WHs33wRl07k&#10;4/71J3iU9xxFj1/ibWklVLIasnQRSAvP3wvMR+ngrq2pgkol/VySvwRtjSCMLn/rQaQeSH4bGgCk&#10;QX5f/n5oAJAG+Rflr0M9gIjUKy6NhgCiqeIVMuhRBpbVQKZg0UjnPvelM1atePQIHRHvMGpPRYmx&#10;3vH6fyhINLlEhPqzpgKoKKtDRYkG72i5lz39gOIHb8hyXqHgRhHuXn2M25ce4cb5fFw7m4erp+7h&#10;0vG7uHDkNs4ezMWpvTkEqKs4ve8azh28gYtH7+Dqyfu4duoBbpx5hFvnnyDvShEe5Jbg0a1XKLr/&#10;DqUPK/HmqQqVL/h8Wcr9PZNVDwb1n9A/EiSukn8a5pNcLPmoUrzlJM90a8nIeAv5/YFxJH8rmYfS&#10;qS1OEcxfxq8HjPqyqP/9ZWgAkAb5ffl7AfjfIZQ8aLF+svQAAAAASUVORK5CYII="/>
  <p:tag name="ISPRING_PRESENTERDATA_0" val="xJBpbmggVGjhu4sgSMaw4budbmc=|R2nDoW8gdmnDqm4=|ZGluaGh1b25nLm1uODVAZ21haWwuY29t|aHR0cDovL21uaG9hc2VuLmxvbmdiaWVuLmVkdS52bg==|ezk0MzdDODNBLTRCQjktNDcwQy1BMTk1LUNFNjBDQTVBQkE4Nn0=|R2nDoW8gdmnDqm4gbeG6p20gbm9uLSBUcsaw4budbmcgTU4gSG9hIFNlbi0gTG9uZyBCacOqbiAt&#10;IEjDoCBO4buZaQ==|SVNQUklOR19QUkVTRU5URVJfUEhPVE9fMA==|MQ==|aHR0cDovL21uaG9hc2VuLmxvbmdiaWVuLmVkdS52bg==|SVNQUklOR19QUkVTRU5URVJfUEhPVE9fMQ==|MDkzNjQ4Mjg4OA=="/>
  <p:tag name="FLASHSPRING_PRESENTATION_REFERENCES" val=""/>
  <p:tag name="ISPRING_PRESENTATION_TITLE" val="lqcc- g y"/>
  <p:tag name="ISPRING_FIRST_PUBLISH" val="1"/>
  <p:tag name="ISPRING_PRESENTATION_COURSE_TITLE" val="lqcc- g y"/>
  <p:tag name="ISPRING_PLAYERS_CUSTOMIZATION_2" val="UEsDBBQAAgAIABxNs1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ubHxR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bmx8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ubHxRamcjWdwEAACOGgAAJwAAAHVuaXZlcnNhbC9mbGFzaF9wdWJsaXNoaW5nX3NldHRpbmdzLnhtbOVZ23LbNhB911dg2MljTPnaxCPJo0jUWBPdKtJJPJ2OByIhETUIMAQoR3nq1/TD+iVdkLpasg2mVsZpHjwywT1nF3vDkqxcfIkYmpJEUsGr1uFB2UKE+yKgfFK1rrzW6zcWkgrzADPBSdXiwkIXtVIlTkeMytAlSoGoREDD5XmsqlaoVHxu23d3dwdUxom+K1iqgF8e+CKy44RIwhVJ7JjhGfyoWUykNWcwIIC/SPA5rFYqIVTJmboiSBlBNADLOdWbwqzFsAwtOxcbYf92koiUBw3BRIKSyahq/dJwmofN44VMTtWkEeHaJ7IGi3pZneMgoNoKzFz6laCQ0EkI5h4enVjojgYqrFrH5SPNA/L2Nk/Gnm8ea56GAC9wNVcQEYUDrHB+mWtU5IuSi4V8KZhxHFHfgztIe6BqNb0bt9NuOje9vue4N5det5PbUADkOZ+8AiCv7XWcIvKm9IOh4zo9zxnevGv3CyLMjVphnG693SmI+ei8c9teUU29ercoZHDZ75lhGv3uoN67LmTa5fXAGXbavfc3Xr/f8dqDFQqSdyP3KvZmclYgiUWa+ESuknVR1INQKHEvZyVR0FQYTibEEy0KNTPGTBIL/RmTyW8pZlTNoI7K0HtuCYnrMia+GuoaqVoqSYm1ossJwTRQtqrA8umyAt+ebOzeztWv7Wy3oRVoKjHms46YfHfrT8+W1h+dnT1u/i4zK1gp7IfQaCBgmW0Ve31pIUb1trGv6BTaGLm3y3HKmJvGsUhUTVudqV5fXJrwAE1lLPhGs9LXaCRYsHQYiUYk6OGIrPVn95byFkgeWmgMScrAlf2YcORiDmcCVeBef0kg05FUVGVnQWsuXU8oZgj44NAiqOtuudsPcQI+lOvr88jqPuzXfu8JReQfubPzpQdFXUZBi64NI3knwpSZCH4kI0kVMRIVKQvQTKSI0VuwRSBI6TSC/0KC1s8XNE5ElK3CGaiQzEyfUnJHggsTRdegIkoBqZOOEZVr+JzSr2hExiIBXoKncDzDOpU5/0Eh4hhLuSLFCxtf5adGu9d0Pr3SG8TBFHO/IDmUAIlitRd+PENcqAUO3OHjVJIsKAENsnsmezv49jAsqxDi/EzR2OCXNEoZfk76pUPWqPcY8v1oKRL4Jy0wVhviaVboungzaihxCiHJOeGGDx2U8pSYEvqYI8HZDGEfTnGp28aUilTCSt4gcmr57RbmeEjT7GoC3R40JgFJjCjLh0fHJ6dnv755e35g//PX368fBc3nmwHDWl0+4DQenFXNUPcm1idAD86txriiZj4ywxojd4yLxtj786wxcGuqfQL5yGz7BPKRCXcL2xJJpLtHsJUJux+QDOBtvd16w2t/aHvXOwiylN4eTiq2Hpx2z1HZOPlSxyjXqQ8blwgCfdXx3HOTMu8J6KjKD6FRjPVTuQmmf+VBTB0jeh06E0HIzg9GhBBEo45oprbXN9rwexOpYT4DDtbmPyMT4Eyf5GcUnOqMRjCEBj9Ehzaqy2du7ntrej9G+/nPj3F5/9pT+yE48cO9pe7PcUDsM0D/Y7e/7PcbLiEogic4k9q4hKn9u9bQZjRcp9t+1+80f4J+9UI9mF8tX/xuvOldvj3d/Hyh70SU0wjcqp/6lt88aqcn5Yq9+1apBGyb35BqpX8BUEsDBBQAAgAIAG5sfFEg4trmeQMAAKkMAAAhAAAAdW5pdmVyc2FsL2ZsYXNoX3NraW5fc2V0dGluZ3MueG1slVdtT9swEP7Or6i673QUtg4pVCptN1VjBUHF18lNrq2FY0e2U9Z/v/NLEqdNSCFCwnf3nO/l8Z2I1BvlvT1IRQW/6w/744teL4pzKYHrFaQZIxp6NLnrTx+fnx6fJ6v539XzZLFcLH/1B85YMCFfQGvKt8pICpmFrXOtBb+MBdfo8ZILmRLWH3/5aX+igbXsQgkM8FzMhsRQXfNt+ON+dhbE33FzP5pNb9sAsUgzwg8PYisu1yR+20qR88SEdm2+NtjukIFklL91RsSo0gsNaS2m+dV8OB+eB8kkKAUmpNvZZDj53oliZA2szH508+NmciamuurjxhzB9lRRbWGj4eh6dNMGy8gW6kWezmdXs+t2e47e6135MC4H0PBPd2aOz+AA8lPORZZnn+FIJsXWFPQIMzJfJ4YJkuDzQ8Ds1nydAJOQuaiTkIrRBNsgZOKo+NV8bcZttfR/hkMiMm9bCvZkmnA0PQxD1gzGWuYQDYqT06mdeH/MNT4mGG8IU2gQiiqjJ8zwieSqcFOXVXbP8E55EvryksrkVbA8hakLOHBXl1f20+m9HSyh01IWRChh74VBiJWwslxiXU8sA2Fl+WLa9cjZ4TSCY5UDFYy4J76dH9cftcAJHhOvLU6F1tz0YN65CkL1gsImFQmMLbFWNAXTt2hgZS6kwUlMESd7uiUad9QfY7c+2GRUNDhSeK41MyvSVDNoIlwscqkwGFS/+mx94Ro0DuJWh5roB9jowrourLpi9kVYDnPsprr3VpbNnXsal8ldPyXyDeRKCKb6PY+769s43F4+hZh5jdsU5IJvxLkgLjScfYNwr/Bcc6I1iXcpxtR6Q1lT19rmDkb+3qbW8jxdg5wjIygUlKzLnN2ObncMf/UrhXdICqVvbIvWQfUO/XFCWWkeSDwJgMh4V1DAHZwmzZmmDPZQDJZAYFNuyy1S+AKaMjYM8wysKNdMyWA6BJz0Y6jiSn08BfIG+1eMqub4SNNNe03WyuZVmynFgK9CqY38YlAatoYz0p49k2qOUd9UP+xUrZgk1+JFE1nUsjr73MkeJpymdgShIri+QeMwTIjMV8Uqi2qdyKsQzOIqnZU0a9C0QcygHQ+bIFZzPGVX+D7HGwkQTlgrvAh2wG84rAWRybI0qS2FBrVDY464N+3AxlGfZjoaBCLXnLIN+Df+izL+D1BLAwQUAAIACABubHxRN8KJKNUEAAAYGgAAJgAAAHVuaXZlcnNhbC9odG1sX3B1Ymxpc2hpbmdfc2V0dGluZ3MueG1s3Vlbb+I4FH7vr7CymseB3nemAioKqYiG25J0ZqrVqjKJId46cTZ26DBP+2v2h+0v2eOYa6HUGZWOug8I4pzvO8fn5pNQufwWMTQhqaA8rlpHpUMLkdjnAY3HVevGu37/wUJC4jjAjMekasXcQpe1g0qSDRkVoUukBFGBgCYWF4msWqGUyUW5/PDwUKIiSdVdzjIJ/KLk86icpESQWJK0nDA8hS85TYiwZgwGBPCJeDyD1Q4OEKpopg4PMkYQDcDymKpNYdaSEbPKWmqI/ftxyrM4aHDGU5SOh1Xrl4bdPGqezGU0U5NGJFYuETVYVMvyAgcBVUZg5tLvBIWEjkOw9uj41EIPNJBh1To5PFY8IF/e5MnZ9d6x4mlwcEIsZwoiInGAJdaXWqMk36SYL+ilYBrjiPoe3EHKAVWr6d25badp33V7nu3etbxOW9tQAOTZX70CIM/x2nYReVP6/sB27a5nD+6unF5BhLlRS4zdqTvtgpgv9pXreEU1deudopB+q9c1wzR6nX69e1vItNZt3x60ne6nO6/Xa3tOf4mC5F3LvUp5PTkrkMQ8S30ilsk6r+l+yCV/lLOCSOgpDKdj4vFrCjUzwkwQC/2ZkPFvGWZUTqGODqH13BOS1EVCfDlQNVK1ZJoRa0mnCcE0ULaswMOzRQV+PF3bfVmrX9nZdkMr0FMSHE/bfPzq1p+dL6w/Pj/fbf42MytYSuyH0GggYLltlfLq0lyMqm1jX9IJtDHyaJejjDE3SxKeypqyOle9urgw4QmayojHa81KXaMhZ8HCYSQakqCLI0jA/nVsoRFkJQPf9RISIxfHcAZQCf70FwiRDYWkMu/91zPpekoxQ9Df4ZAiqONu+NcPcQpOE6vrs1CqxuvXfu9yScQf2rt66UlRl1HQoorBSN6OMGUmgl/IUFBJjER5xgI05Rli9B5s4QhyOIvgV0jQ6oGCRimP8lWGhUQiN31CyQMJLk0U3YKKKAOkyjJGpNbwV0a/oyEZ8RR4CZ7AcQzrVGj+UiHiBAuxJMVzG9/pY8LpNu2v79QGcTDBsV+QHHKeRIncCz+eopjLOQ7c4eNMkDwoAQ3yeyZ7K/14GBZlB3F+oWis8QsaZQy/JP3CISvUewz5frQUCfyzFhirDfEkL3RVvDk1lDiFkGhOuOFDc6VxRkwJfRwjHrMpwj4c20K1jQnlmYAV3SA0tfhxCzUe0jS/GsP0DRrTgKRGlIdHxyenZ+e/fvh4USr/+/c/73eCZgNNn2GlTk80jSeHUzPUoxH1GdCTg6oxrqiZO4ZWY+SW+dAY+3iANQZujLHPIHcMs88gd4y0G9hrnkaqewQbmbD9icgA7qjt1hue89nxbrcQ5Cm9OZxUympS2j445fPjo7lp+PMGJ9euDxotBKG9aXvuhUlhdzn0UOmH0BpG6sHbBNO78SCKthG9CpaJIOTjZyNCCJtRDzRT2+0ZbfiTidRAT339lYnPyAQ4xcf6VIJznNEIxs7gTfRko0p84Xa+tzb3NhrO1ic1urPj6B61p4ZDcOqHe0vWN3wI/LyY/I89vTX7xbYDF7kkogr0WicvISiChzKTUmjBIP6qJbMeCdfuOFe9dnOvIaFmMXkTdfCy7tNXize3a69qF68/1/9/OID19X9zagf/AVBLAwQUAAIACABubHxRzQw3G5sBAABNBgAAHwAAAHVuaXZlcnNhbC9odG1sX3NraW5fc2V0dGluZ3MuanONlEFvgjAUx+9+CsKui5nIhu6mwpIlHpZst2WHAhWJpW3awmTG7z6LU0t5TOnF/v31//oevLcbOIfHTVzn2dk1v5v9W3vfaFhrSpT4vq2THr3QuitJnuKPvMAkp9i1kOp09CzvLwRk7NLGNK7fta00/Fym/1khIk2cAxYC0CR0uALAb0DbQod/zuLAyOuYk1HouFSK0WHCqMJUDSkTBWoY9+6lecwULZhVWFxBVyjBLdNHbzIPe8mLoz8PwsXU5BJWcETrJcvYMEbJJhOspOlf/LFeJr2uORaHV77pC0tyqV4VLuzA0SjyIq+f5AJLif/iTsOZN3sCYYJiTMyEAn/iz/5BW8bdglp0lctcnejAC8aBb9IcZbhTpUUUjsJxG6MHr041O8GPnMJb1ZcMJ6jG4hYrxkt+wwvkgmW6Il000AtECUNpTrMjF071Ajl9WW3b9200M2MYM5Gev4oHvUymU4xWmzGrzdZQixZ98wUaDpam4PaWVtwlcJRAd4HiMkCDBlp7ip6uouxJo/efzpfZ+uBVEkgk1+MO9r9QSwMEFAACAAgAbmx8UYOpkxhpAAAAcQAAABwAAAB1bml2ZXJzYWwvbG9jYWxfc2V0dGluZ3MueG1sDco9CsMwDEDhPacQ2vu3ZYiTodCxS50DiEQUgywF2ZT29tX2HnzT8q0CH/ZWTBPezlcE1s32ou+Ea36cRoTWSXcSU06ohrDMwyS2kby494ANDqEfe+Ya0flJNeTd/DCPhexUNBxe5uEPUEsDBBQAAgAIAG9sfFEyShItVzgAAMpOAAAXAAAAdW5pdmVyc2FsL3VuaXZlcnNhbC5wbmftvAlUkuvXN2zHk3XSpnMqs2Oa5kSalp5yljTLTNPSU4aiVILWcSqcB6Ays1FNUSMHGlTyJGI4hQPYiIBDpUGGiiVoikMOiIjAiw3qf1jre9b3Put9n+9bf9dyIfd93fva+7eHa197X7dXD7s5rVyxaYWCgsJK5wOOHgoKP6sqKPyUulxJfmU3SFtX/rEk3MPJQaG0RX1A/uXnQPtD9goKj1OVZ08ulX//5ewBULiCwqrnc79LqGEPoQoKbhBnR/s/Y/yGu4YJOqyTelOz0b/+PJ24bqnUAf8Tannhz/tvLFE9ouBxZeXG+2VBS9SWXAs5T9TC76WDOpb/ojw1kt5R+CBmaPmzazcUqa+nYbCXz48WVO6Fb+zQsRaDW9U0s9wpuSODPrgaFLDnaX2X4O07BM4kNj/+7xlgh5wlhdw9pK8fjv8tHwW14BhhV7T5aN1ES9/H58k55pwET8dSG5FvGucXUZd8CBhXCv8oEXI4dQKmT/OSy1fA0eO1WpStCgrn+W1HjW/jt2jXpnPWKig0CAa2qXon/rL2ltXcF8ti8PTrZCBxV1vkPmj9mXqqSxH/JwUFlhNpi3Z8W1xqtitLDnFpqxHv2SRyLWnWQK6a8w7ym0775lhbR1+61nIbXT7k7mHjK41HjhjLLybB7R1TrsGXKCgYuG1TdXQskv9Vmiq/GLBSQeEsAq2sbRo0x9cD8JpbIEU575q8i1eaNiko9MwYqDpCmQrf5y+XG8ATO/kMmF1zrB6RT1Dyf4hUG79VOtTqOPcDLZv0mBs+ENlkIpeuJ0E+khgTB5ADccJIThFkU49WVlDYsUE+s1G+3xwWG6/D7VvuqEISzkxMmmG7bMauuofaTX5M7dThUGbHDZsFPKs2lzn4/I8YNw6RUDJp30iXSajdzONUoPE6b+ex1x/8Sk3myTalL1ut0YleGj1i887o1yrdfY5BKLjvQCFYzu5jA1VuQd3UB35Oq61YVF++ropH6id3dhLAXvMsDrhhCr9wcXZdRipx6XyTCo29pYbzxNVz44UjXU0epzN/xumUa3qn6rMy5oWI0itfl4/6GKQ5XZFMynh2X/Aebjs/bwEm4U+onQPxqFJTHphwL1Jl0T3uuXHaSlLDJ8tAQPD11MK6ETmGcuCPo5XhZmUUPGgFO51qQs0I2lHAbdylkfAnL7Ige85gXt0HP3kLfY0UjqimSpfTwgvW/UJqeR4BssNoL3U8mJxLvPXp5EwutH5+olKDcOQl7k5a78gd3Vuf7qrz75kB4CuoedbuXcE5CMPNTMwPYT6uSG9TGb+q4tLk0ejf95ifmtMkxEd6rkNHmlrfq2y5R+stimgcupHwIcnT6JWbCU/uBTf2kc7eA2hqkdqNklSGon0LzrH3beVjlvXXlEFTticl861uzGP18Vn6U7hSC95eQMow3aI4tVeJD7DzFjc+zo405d+tbCF9qlnFKJwX8jx0B/bpDEn6lmKilha4o9uqKoS2s3oqs03NlH+KZVWdV1fKq1lV3+q5yuUHK2WfoHfjPyet7ndT6gT8cXDtWdeqzfEIq5ceuMihg/nxiJW/WNr+UOszejqlr9/ks1xYA9XAXH7EBfRyPNX5XllYXqFna1la27z9leiIXGKL+qqVavrdRHLEVYrMDoTZBpBC92qEs61c9M3Mi1qdUhaYuAgtaghZXTYRQ7p7So2LNWQb22Go3dUtb2lnNgvCb/UuEN5SHbvCUamp1s4BPgLdv59vMZ7LsAJ4efON8pp0irHX1bE/sDv5pfNVg5WiaC/QYVy941h+O7YpjaVV6BTwB/Qw8Fnxr4KhFZbb50XrsQwk7eh/qebuXOpbNjztzc/mxqlYStdtBQmrgKBPuwNjwHE/bD/paflwxQX/jCXTxZpaltFwI7z/oRTLlroAjCDtrVa5ekukN235y6bCees7bu9mu3QLu99ErBZRPQV0gOOTmY9bRVdVAIpECskNf9r2snr2PN9LaZAen0Q2gqYwA56jb9p2V6Bu2na/UgqmRerRi9cDLFbZVt4n9xTk5i96SOHJroYQ3cRu9rQccCjb9aJuAJi707Mp2DAqweNF3bxxH0tXCfBJ7EyffVcvjUjapVd4gE/aLipWYV/LQ6/CC3hP5r3K0Fl6rXsTN6Do2aZAQAVx+FMm5s1rb9nudE89byo3Q7vv0LwC79+I+NBAIg7fWeaysq86b8PHf7wbbB2yBfvzG2/UTRrOsiLf3018Go8aCY5v9uHTxxY4Q691//22tQh6nRnummUheRCJv+4SV+/kPE+IeCPqQ4NlOmgFvv82aCVe0IphFhvYAU5JF3hmVClb+709b46NexOXQoqBBUnCYWyja7rA+k8eC2ZkpPYltLastzDhL0fTZy8NqxEeL341MzBeMPUVGcoWVUr12ZOqghDs27M5qoTO3S4v9Pc1LdhXUseUqsCl5nVPVf/tCibQqWq9Osb2rTckxX2e37fcGUX8hbBSr9feqJCOqK4kblXAqumCK2yXRUPqZAMN5jT97RVMiAu864pNdQgLfCD0Efg0wjTZ/ZqF+7zZZeolfhloqIbeVI1qEqysQvzM+6P6qHGFhng3QXT20AKMuSGJY2DDu5XS0zR9IFcbXRsAcA33wely33unUrJYUSGLh7J0GwUbvfmpaWCVnTjbCjfL99nrlKsFR9BsY4NYn3K90gUfoZdnKVv3xayyHT55B73CcvPH3e7C91POa4NseNCVCzTzc4+93vRz6tmTVJUX8e7xDzOu6/d5q+ARWGuAmTe13dvLbQGg8aGaMn83+9Mh4S1yW12uHv5hbzpmI2ZX2aTKBSb18EzBlYlF4a1C6ZlzaYjcBNVpZ1azpR9QB4jDB3DwigCf6X8cKA8nEVtyc8XPUjC+aSAldqm4zATTleYPOXX5ZSk3xpvKz9Bumfe4jz+lP/1Sxd/UJBlQ4lUkh5TrTulSMfwdnUycnXpGCHbdzg/7TE0A8zgkQdmAX8IP8VrPW4utpj7dIDVwPVQDhw656Z+xTb6lfKsSN89JGrSHvWmNPjU/Kq1Nw/S13VRFMkIeOkeAL/cFOEID9o6433v8AvAb2+4ysbK0aSHuXyQO/7YpLlAFKmn64/QwPw16+Xlp2844IeRg8pC5omxInIvVe2PF20oICfLF6M9zthTGjpDuVXqFEZ2ln1ktNm65LQnc/+yxmJMVLvdtzCbAXm8+3WZeVcYGau/dl73UxfOXQiWebvEHjqQ9O8E+Tx5CsW9cCw/wtlKPq78UQjg51eYN6Zv3wrMnaedrdlm0nKgtyXC3tZAjFhzfqK8PPYztUFG7HZije/DyGbiKZZa6Z/7ziojTeb/emtNO0TwmZdA9nE3q2DtNoY1GlyzdrBvt4LlqPTgV2nnkSJtuX8s9M03uQhBSve3vHn5bT1GqIvX8uUIjcISLvhRXtfdgMimfUXxmM6FpkRozLsQGnU84PeWbe+4qtG+P26GHgdYVKRL1YnfArYmFXKCBW5HY3aZiuvcE66Wa0yHLl9q4YO5067lr+1bcZPozEhbw+SO5xc9i8tONIFfEtZePVdGuR3a+VUlxmY9sZ5/OQXHCWDWwjmkf7vbYgnsxndSapB62oJIk3CzPjiZUYrA9jQ1Ap149G5630zW3Xs5HpCuNn+andYSOzYv/X8kKHTfMO9QW7eu4/wvk1TFf81JSIJAi+ky1I4vk2T88Qx8oGOiryb7dny8e72vJw91hhBrGzvZDpj80C0UzL/TtRNOBt7AMhgll/IJgtKtWeCGyiEoJE5HnUk9zmdL4B9fsTASzOJtDQcn6xrwZWGRfuTn1GAF1Zl6YlAMHk1S0zWKa75o4d+zY3OQHzzJWHb/DSkXJsz1N1ZXOgN/pw3OZbmdLa3GnVyBnHEHrLXzdaFeVqdwmHizY00h5xCSqs9MJgpB5C/nsqhSnZtBHaMfzdEUuEUoYXZKviYnia5WACYQSriPaYyRnVQRjN2DnYMhgJL0369MDZOeQSXX4EEgfgFprstQZVK2TeoRZnBESvTImHNwRNWOh28bCFaiPkocn3uN7t9OmBOftxO8j62qzAiEgPwpTgHCm31SPn7ol5g+Ho64lz5CtYkNBfqOoO+tW47HPCxezNsyWPgOn258SKUelXwgMZSVSVRLCUSB9My2i25TvCMNKEHyls6VnF4rXMp6Ad3/ZuKXKyIUYiigh5bWn5tiHVLkQZTMbGQiR94ghQIzthqT3/q2p34rXUA+MtWSWZFNpQt7jqBAsXIc/uik4ECgIyvDvOrp/yCffv3kMzRaRBaNbxLQxppBnEV1/DITiUIpLMvxPb6+9NG9WeQDFbiYxXWUd/8Jp08033JZRAWuLUPUtuwV3I2oOMZsR7IAj0LJcHi9qatfmFwEKfvmtEefzMIoChXq3qo7dJ1rsitg8UeGWRmHsKsvSGRIztT5MrO4lqfOmBWUL6MMl2Kexfr0JkFDNGhvqHZjllA7VSxPlnE+d5DjFkp2rckoz2M75EJAJhyVutRuf5k0VFi4gGPTF4pBSspoKU5i5JKC+JSJ2ypdjvrnBvdq5iJqx5MxU5pK4a5fickqsbUvjxAN37TjZS2R/tPk/MrMtSh+vQWOWCXosU49WdVQjsjLv38s8ZnkrpJwz4J/F8ueMF6xTJ6F87pUPv+ejQet5lc27O8Js9+qIHwozYJav4OK3b3/4TIQeqrnbPKle5SJfDK/VUHdbdg2Ubx+AgChlCxD4pzDb282s2Uhrajblg7vsGTYSRz0ahoWKVaCME1UawSyMhk/egJ0LkTI+bfmK6BeghqY2ExHs0bghlfflwXGdHVV2L3VoSHrvkI9fem9J4B+ucp5wtNYim2TmbjxqteWrmSndRaAoEdROhP4eoS8ynIy46+3Ody9SfLmXkTTQG4BVe5hlejf/TBqCmZqByHyKQEBsy5r3UHI9yh45zrERnI1oF/KehBsV7mmESBljOjwplDMVOzQTm4lWU8ZjD420hv89ykDSwznVNrSdhccbz7mjyHKPCPchugEAdCSf14ZaDatyqm9Z4MhCW+2KXtuFOGclUtvTU3IrbxnYc87qtisRiYBUFS9rgDWAlPpE5PxSLLVEU198R2MiYkcuotDmDN4nMC44Eq7SZo9MqfWjrFsee2PmdgaCHZhjQ4gTlZ7Sok1FAtAEQADdf9Qn3/SeUWsQGhap5WGKsM0YiOsInDp67W5nqGRoEBvJ7JqKgzjM519b05cEKFHV1jCLl2WC8pecVrokspK4JDAJYZrexlyyyv1wlO2eQ+MbBf4BXTPn4DIy/F5n9jBfXAQQ5xcNUZraG8n0sawL8aB8QTgq30lE9iOHiBOaZwRDF8an29pb8bNNRMJQ/IxZR1XdOmNBD1BRpu5F8k0PwRECmdtbdWn+rprWQOr4ezzLkO9eTSqY9zd9ncRmlSKXIoaZQVfV0G3oFwxBLSIAKzhRXaDuGdRxD9NCtNDliViKPJUCs8OlsvtYntqf7pBHzCnna+cHhtL2ekxVDws6qmfft8s2FJmpHaS3GmOMXUiPQ2pdDiyk8Wj4x1yagnmq2eamVszsUXL+uSPp8I+v7RFKH9o6fs6+05TwhAtSXkjX7+eWgxshDDMfLcVZUsD2YBfLwi2pnultSqa/36uUVhUcf8Kl9GVzY/PLh9S05lfMa2/vGAO96BUS9iZ5MDIkXVZbTrT9H7rw/beQ5zEZSasR01vNMd0m2tnYkFHZwpjQ7XN/PnGVkyFVztXJekwBqo5c5v25SRkFcmZ8rs/xZdx2iudguKjeNjXPCjyrortXty0y/htD1X7GV664fpfAMp705cvH530nHBx1aKNXvs3L6GAkRXMQ1ZZ316x1Hre+/01w+BRcqzt+tL6ZHUbpUj9+pTFSj/LbeO3Hjd+ewctFDP8xZ8OgwXfhT0R+F/2nMqvvQi05vvk7qgolKd8xVTjm9B1RhUcPvuN5/t2R/2dyc/OOksUjfXnR3R02CdNnJ/pywq41ZupTlMettSi/p9z7Si23HhwjkwjNw+oFx8LPa2mz8mZDGxfJu7R8vSPUa7Gs93bdXrO2+P8n+dn/R8gH0iRioXkr5Utlc1ctpLOTNNHOTBjpaOWUCD8EEcyFW1m35p8LaL5uQo7w3JTw+bnmQMtv2GnuoTdfep4m9pF58IU6qJEz4MubVEQdaNOknph2Y5nuc8F8KpWWkd6mlj/bjsvRfVpMc73cdOm0bSn42DzHllZq0627fE56mV6/J5iGWy7UIR/WzRVctXvAR3aAoxZVRN2SPmMep7X9XoT99RZXypxhf1p3lTG/WdjiS3Ny1fAwQrsjG2fwEjQ0tlXfdbqRznBdGNERPfZq3Wpqy47G4g3iKezbZ7gDYL8FjixabYW8vvMUnZcNZMwKcfqnnvBWJJkkSzcKCzHkL8y0TLfQPuguJF1NObzF4H30nRf18cI7bNqiArF9x66cLS+fdbIcDhx5zL+YCtD0/of73UM5lWdL3c8dOPkmri7d0/1p2rm3Cze5npreiWJup9nyqObbT+KF15tDoIh5fKBhUYiLz0nATaY4pwoNc9q5yqpbgvmFPa3+zMqhDHbNyNO21oQq0fTV1MK6G/MmQzQT/XmZedeONvArPqTPrXTgddzsC9x+8P55EDowviwfCyFgrW6t8VCMz9LkXPN5wxpqCm9FkCwfunvzsYZ4qjs8AS+ALRS1oYFoZfjv/+Wv+6cLLvuqRjSNyfmPXOA/r0NwBF29q0x4BJ09Xw2ynyra9dA9X75BaRb0t/TnSxImxjLk+44/qhc/Wh877okNXTUEnHmcyqH32KW2xc3q243R+maI5AUIvnpAX48d6SuwffRS5YP54se8qUUK6KSgKJZPTGhLVX3YeXearr3fHaRlyeqlD8/7Z1oivL/Fs3kJMr1Nr+VcnOMcknU6qR0f9i9Ur+1X0UtTE137jDdG+b7YGSvief2jkTyl7VrlrShJz312drB4BcCgyncPUafcwJtNj1s0qCN65SUdRviSRuaUOL1jufhakuUKFbWFTkOErqIYsXRvenrPa0/Vka7a6omZFZF+CWOFfXbQroXCvzVA0VtRdix/+oV+WCk2LRWdq4cDQWODao8RD/FjoJJF7gdVsn+kYOHlcbgiZa/x1oWuQ17u1OttP/W5BVhUaECM5/fgF3PR4MSTnH0bUw+VDvds1SdsXdQFAa++d3SNeg64ZyfW7U2cEaluXg+mPh5K3HWXj4HOnvbYNv2Qxp8v2m0p19fdG2CqPuO8xlKipRpch5Ihw1Fw0YLtVEFf2Y9SXZgA3US+ERiy4MGWAMWRzti/QRvVc9at+6rnXhpvwUAehLe4XzMYu7p2UaSrMaMm/R7f27bV2HoRpuXrU+qLnhXTjC7HC0d2pbow8xa02iIPje3qk6MupdSy7XiBUBfr+MbKDhS2wIYB6cmpoLucg24nG2eSkRVQpsu5W8Pe4iBdHKxiSpe/EJHiww88TvPcYNoDrDj8PgvspWX2G5HC7G2XRz63RS6591pSk4VF5Z+3+15f3z/zhM6Yzxq3+GSkng9e+dkltNdfO3wJFaGaNnkkk78Q9JuhfQ2lnr+Z9rTqO1VU5VlbZn2tG5zTsWxhW22wnC9/Lj0TwDphxzDtCQuJLh0y3JhloYdZMLLZRO7Fa/glCUSu0QXE0udzDhhurQacv5+wBSA3ZSH0Uttqjx1DNUqJfJMSs0V3awOUbpie5Xidt7A9hVjUcYrKW7XzA2BZrZ22meZJufO8Wgiy5nM9NqZ7cuOZ5VtblJ6E9xf3jenZ2Z5a1ETTw2BebyrQNyFPe4TnFGY4FETWOV+T779MA+alImEyX2+6q4+pfP0hAD20bZ/cQVid+18t2NojjbujVnnPh5IWVq4n41Dms9Kg7RVVatsDTErmpXyWGcjCGd+IwyedifKNP1nhTkqbX56SDN0D9CuUeJjm196odhtJU2BO61a1sQxjbuJC38tC9OQV84TNt8Czv5lhQnmboOEcEFhRdWsh/IPPRfk+2oLbJJ/dkh1wsoT3YS0rd74Id6182CHFHTnY1ixwcg/wqch3TwdtwodAF0K81x0Xm5s96W4TT6oWX7PWvf+ieO2C6Z0tJFV4ah/M3fS4ZWHYbRc7RANu/4Lqnq3vm2tNqifoC0e6gkLLiyryvb4GPgFMtOgxHFYUHP4lr4IJ8fHQrsj3cVt6Bm/CWKjTPoN+6aIXJtx/Nuc5CcirfOMbmP9BCVbj0X5eNqTDRtiZHQaXSSV9VvBFLY8W+eq+W3Pmi1Po+At9OxJJbonN8rU1amIuaWJp6vZbkMe9K7JCXK4lBXvSk5hWcOtFHYC4PXlL4kNx4OnPVDu7ScjH8AS82J22k+ewIgltiofBaxeNZZ6feZq4zFxYP/3Jxbx6Yte+veSAHXkh9Li5SEZFVZoIs9GCjNkkirEhMRSUhYBCBFEgc5gTCIdsqo2mvM/dXsaPGUc4Z2X2H9NnDLLu2/QPVdtkDzxGzmV5aOU26iNsPP8xdLFwEXt808X0E5a4g9C0XLHpbWOcjo2o2B2ocTywASJbCmQHxKqd0IfVwrfZT2WKy/1sFVp7dTsCO6qaCg4QfatMGPSo2hRcZ7YEyolce9gUsR1uLW50TRk/zntCtKHmsnk7GXbldTbVxEPkLAk9dt7MSyzalkSmXziH+GCvRG1r0zEta7lb2+kGr0X/3OEkpUNMTGgn6sgBDmTC9fM2flUm1Rkef3LFzJ2j1vnBOSEewe389jOZyrHdgsdZpwo6jXn2pDyWAYPfsVJkJ3xHwC5qJL0EKA5aqRmxFAeZkO5wCIlS4GeSOKPSNFGpcTqb+qjaBQ6pHy3xCs0W08k43T0gMj+GPhyXc6ZI3Dw8sLstskjcNWUheNy4mHf8hZk/1DYG1g8gYA1gnJ8Jiteqcgn+Yc+IYap5V6mRiTjU1g+Ei2wSy6EprcYE1HA6W+yi8RkIJt81LBvtn9NtstBQOX7OW1FwxnSHceJkOlqJ90FRnI5RBmwkpjLPKLZVaBA0cqtTYjljUDYiUTyADI/3XufKwmT9gim+5WlBH04fiNRdrFG3oLt2h4LKsOw2/tp2TDf2AkqtMxDVFrSt/Yyt30hOlrJgl8rU5taQTGXAIQ+dduqt0fDg2hXrF/Whr5ltNqp+u2lIn/fpMiifKyb6hQZWOYCylkSrgfuD6usStoubhW1UBiLSMi2EHgXbQuHHhD4CHziIOZyylUrCT6aJFkUz09Mt562LZaZY0FKetKBbj1YD69ipOEqUTP62sWpz668A6kdP7VD9/2zt/m+TzyrPVl6taRe8Ss/RMX025XPh/NZe2BWdo7hi7S0dytbvjwWaqH6qF3az6yRT7OYLSVfAgYvLAZ0HSQo79P/7qhD/1aJGpzfpy0jtaGh3bH9e8/Pk1WHjfTlhBzOru+P4Y0EZrIEw2VSYZj2cGs/PE+4m1En7+kbMkWWxfUmUTptzwlZzTbE+Ku4IbWJb7IAPqj62l+CG6tqI/VayMOQ5KDHwSyqH3FYk+7tcRq/IPq435JI/EW4i+/LmUUPhN2hb/IyhZzs3WTA+0kpSNUTKyKAexKHYjzmyj28ePdWdH/MVtiXlkzw5hvGT10ay1JTxT6d26ekqZzv/KBy93mTggoJvv4yA30wKsll/yguc+NH0R7axHsYZWGu5/u6uBnIf91QWWGO+Jsh9drvWRuTCCVpVRrCMPfTE5kcYhHX0CVBCt/Cz21FxEx/OgubbzsThBwAzCWVX2Qb5RlB7/ixAhfHQbWXLKqV340Ja0Ave4a+8XzZU9UOKMpvnCgJ9ezWljb0Jk/6aHBvZM5ZdWffcCR6j2uhRvwnpXFOqeTgO2CYPVSOPoDU27Ewx3e4gnUgMJWdF8l2r+TTxKEX2+Z3Emoqc5ZqZzPIe2M4+b9tGJw7s08bGi5JlJ+7mu0MbZ2B5vjgtNLWjyq3DSaM6i2oBi9rvt9U4+ataTP8kfZEvw0CNBKB80eKsWyryHmGME0fu8RxCWWLnI0dG4sdeZocyAWJgEbhRqmET8yWmy5fnENsp3yLSOLPNHJu4SFlLOUW0P3xPvUkkaU2k/ettqh5G6wDL0sePpAqoJ8iTeAqyrs6gutyIj4Z1kI1cBqkpQ0L37umxZiEuYdOrSRIx9Fuh6zDPAaAwt0nVfEJReV9e15m9JM72CrYbmKd2WEkE8uNguVImuWq7CTXjlBYEKBzq1yTUPgIb8HPvVHOQ4jePxNGJE8wTM2noJdGYq4dHg7yNCywMPEzRgnSPdehPd9121lOC27ap0EuSPHbriNqTPfzUczwulSG/Tb+D90wiFmqufsZXW+EcoISGgUyENw8bd9aLX1IZ9J2c/aQ0tOdWb8WZvZ4rLuWaHl5xGT74tAJsoLqvKU5gl96Ue+XYmyOuo5yjxmgq/UaSOjVC9Lg40K8sdJ482T4GdExpeCtaWXQHpCwiD0V7kQ4Hsv0334H/9SIPIkGGb0EcOHgh7QLSVwN6uaECfLpZ7/aIfhHj2oCkEPwwE9E/xihec2t8q5lqkfjzoamnsMPfvV+2sw0x6uOXrYw5esQttXFcriONWqiV9YO5miLTGeeoE0lKY8MasNofq+hJNskJWNfAk9yoW2973we5tANSGTXfXOM5WlnwUp1RvFoX76l38OqO7T/TJdVHjblRdjTt6gmAai09iUghjQs44iPhCojTRTyHAPt1ML29AFU6YCnewZ8F+O3lpNS00UTMyWrabYCdPJwygUb7w7q+hciT9KSChJ95kxdTeB+UQH4jDCsSwXjtIOhn0QEGHAVvgWsBVB8YtX7cTU/izHBSZadfQb2NdWBVe0jTJ9VmWbh17aoRTQCVQoPTCJ2AnfUoL9KO+pjeUsxaagEYclHwLUBclhvgcvSFGKUBwE+DqfdLlBMT0P4kIF8XdgJ78V53GPwAKY26TXyQbnSVmCBXQPZyQY1AIiC7iwzo6UCRFLJrWWty0VFj6GHIajL/KQpxx6HK+eAvt0K8WfsMioTZ8Ht227VpRJuAqWyCc+wN4mw7GrOmJPuHQ6VBd/gFaKK5UWolrGIg/p7O0r38OCVYGvaCJKIjQlOXtxNX7cNz8DAeOU7w0Yi+M1BF7aNIx8dUrYIzlZ0Rgw0RAfb831ThYy+PPU5b1yaeuL0dxIy7UQJpDbDQFbguZ34LcWql4APwuL1KPF1Sl7cJTbBxMNKHD4ZLReYyhFw1LQUHGhXqCypbios1e9HuL95nmf5+MfI7QEaq3C+5cX+9qCzaZX1R8MOGVNNkU1jJvnCF7ewMzNqShfMqCb0v3G8+YXK915ZkzB8dsRnjyEBzY3vbrwjmj0Okm9TF5Csb+sHlG6P5TZfD+DIZK/WO4umOvBDNq7T38+dBeJTpl8CwVXdh8SPI3mWp0kKi3vwRk/FWimg0R/5Mvv6IVPQAVVxy9cfcd2dpQtnfluezukhCahhwhkX3/rH2rSUJvpbZW6xHg7sRwi4nCmBm/h7IaM4Z+iRCDmqS/ensQiJwKGDn/8jMBDYG/3jTvPt9Qr81pyNBzOZ0180MPtKGa9HirUaH66g+oxKr78nHS0bS3KFW9RerkV8Sm1NRs/5rSWlc2zxhVHcvXoj8Xn5hfOI5SJ91bLp9pRGmMzrGjKe4LQgSePNrqwYrZ6Bl09xVsJ2cr9xdX1s8CXOnnoPm5jormuvaML92e8YBcuGCkJMPNEPIUgEhzG4C02rT0irpbA1BiqtRtSSk4fenk9TSLxxrPeECXSnqFpKrRTTsLK3ZffaF+x8TbUBJW/Nw0ddEhucTSfryjoAUKCbmQaaTIE9ELkFBXeF6qGZJF0fS1Wd6a5fe6AP0slgID3GMQvCwgk45xLa+Y1d+6zhVf4B/ZHOkU809eokzwJkHwDgbRG3lCCmDMlI1ogoKOniuGm/zkJFcp+rDR3+TAF8FbuzRN1PyZqTPRu7io12zcehGidpGWBfce6/ILhFnRHCPNhC7Xr3lsFXIC1ICgYDibWJD9pWSnUCBJzDS8847sw1FgKUccofyN1kfbVc1/dyqcJrdo/9yr5IEoFiE8m0mquQSjcSNcZTp65SYcqOX9koumKk89DC9RnSHVxjRyArGwjqcsnhRsUZzImJ8eb40LT7gB4sGbUSzh4TriTpL99j20IQ89NWm443DHgcL1BsVisFmWrw9oazy1UQZei1e7RfAusFxbTM1eHxNfuMd+IEzaerE/K+q5fzFSNJZaq/WyWL5GJipmPa4g9LYhRsPaB2BJOzkQ8Ueu9vLNx4kpg4gdNWOw2JJeZLNpga/qVnGaraPXj82bke3Ynf/rvtdSmPVg/SmiyqX0hOwS5Dp6fc0thxa5sqbvBbCyFCpoO/aUESbEdy4bNNNfprV+JlG6Z1ll14vt4pNRf90ih3/4Osp/+xRbXqSTmIuWqU2YBUUpOQoQAiaEpnjOuL87mzo4aOqvzmXtpW1445dacJ4aHBtPVRDeRxEli4ozLvx3Xd7gZHSnh6y9dnC2xNgyBV3QgJ2onmwLlODbQyPn6Bd8HOvOkObrRp3AzSKhIGSAUhUOYVZox3k0q0PYBy8WmZYu0Lpq6mTj2Ypi1z+si2j9VDy7+QtQY20xoGO0RN1Eu92ZhPkqwd6XIv9jp/FJRMpwdmAXrygHFtSzSc8kdMiLf/LWRSN1cbXLcsIWZr4DeptcqhhDgHLg3N0D2e9M1NPV0HCUb771dOHAlm9V8E+4xp/K19O4MRB5nW85hbPc8XlkJcO32wZJ79Qvv8rTO7/L71zu5/xXNQgW15h3nV0ZObVVU9ohNUL+d+j0QYT1e6Y3pvN5hRRcw4l9FojTPdfosrStbf+x2zI1O6Dp9+kIitEzGrZcF+17J1hDidmoHo3ZYoPUb2VqTf6sS57Ir8lvlaQj/1+oI8YQ/rS8/T3HIKNjJ/TTx4HXmtM+lchk7JlgkfN9levgPeP/xNATd5rSENc2+64UdZ3wYz8jCuUtmrDQWcWBs5hPlXRLY5cENIy3nt+ijlBc20XwvCcsC35i6Pv2aIEgUh2ZiLHBPGAFHyHM5OHeleHKuVawG3wMO3qWwtjYbt4z1hkKTBMOtRKif5yXiKbBspOT6BkvMTVOsJ+/s5EkQ2SLw2h+aOpJZQwXW/hKH0yZhDhmr1ZnLuv7yC/HvIdWuI1uJZir6w/GfhhliI7J9m7jMZWaqdK1wNf7pcTKFZOQpRvvB8pK3VNxSFL22D0pSCrRUvJNnoSSkSZzckh2CZyQ/gB+/eqfe4Xq8xSJGGQeJstrcRON/oUarZLnCMbpQLJHYFVAPG2MyEZhEJw43hcLWqCIu3uFUwg0DBezEFvMz1vqqfGoyGT6rmjX5QNFOEyTlydjBmkYxq9AGTWUbSybpv9eGmwTzUZyMlmAxRMP7eoXO10g1vzeeISr1EcNy1kcNRTo2DjgZPpYhzP4WDKOiUYBE/FC708Rh9I7Wg1HXqcQGzsDfkzRtQm7poB5wVI4G/k21SJ6E476qOJuFEIO+aYfgFZBah2ISKZed1YdeIhCUJJiIk9TPhdnsGvaKMCGIMVKTg/whxdniXO9X2VKxe8yDBKkX3PIvJMf9NCdZngdKB5JT4Er0DOboGQF3GJGPIrrB5eszcvrovYPSmVh12hM7N5NwxUP1qQq6cNL11sUEnbxQyJ2ufAnrzR8tCgeit2VTHF/fGO+tC9aIF3+ZaiM5vdO6iT4gJk/sc/lpOGFz0qD9SmLltwuu3ytY0V0gX01U8cMf3SwhofWEebjLiY7suGykgUqR01N5I+BdrAi8rKxPzcAQk6Zs+Xm40jxv5We6sZDgot2gc6NqJqGbhYG5nKouso2/ehK4kuRfyqEWxpxqjZGpNiws200XBOBPNpVQgcBaqWgxOpQZ9pw6iAqm2OmSLq0gfGuGKiEc++w6663G0qZ9TzeLuYUP2bpdc/EtcmtvzvOJU8aLov6HYukpTjBN2E79EEVAeepk9QutVv/HMyNJd28VCSv8L3aGtn3/rnWLFsdfeOeHuuQ8a/plbjo2Shao4qZcy6+enVKyVmse799V1xre4L8WvNLb7b/6EYevZ6rDz09VWy/MKMgwoDJXONuFGsoWWKunsQprH4+xQqEGPoHvktVfPoEZvIDBxWNNQnlYibI/nQMt8qZ2IqM64aA3fFw/Dt/FH21F5N6YEJqS+GnCKwK2KMv+833sH90W0F7SN9IQUCZdOEaZHd0r1BXekqN+ZayWFzJY+cJWPXTch/vGiIgdjvOFQvJYNUqGjlNtZj5M0iBloZ/qOLctlEtcgSej4/cq7TmsNIR6+aO1SQUxBjIMShY6RJhK5O7NNINdd+KRHpsZpotlVbURYXG5rNg6F02Sm2L+1BuCEKshTk10puPJctDy++xq6pgVbKWs7OGT/piU3E21OPTmWzeeQEPDZaUjco3pfy/UQYLFLu+2RxgDH0bN6FcKWGNphawdeqyJB+4qcEiBJVzSDwdR7bGfALfYu1sPB2I5kPE+wW2dGIncZiEwb9RL1bSrkfQT2abMJncbL7vVqbHjKS6uwAKnSydypolFDQTY3Qc5R7uMhObMRz8aBoaFO/N82If8O1UBcIy0i16U9DlSbUpov+MEjkePyMFtAhnAkEc7swu+DG7ZaLjXYHl6T10rZQjBhkxl1bxS8qsz6MQWieHEkxX8AfnXhf2GAAgO2Jvek9F5h4r+EnZ6zeMRznZdwll7FZrX1q1alyX6VPsC/5F86SW1npHgrqVssJyleNHqUW+6FYxDMeG7lPPA6g2zYOyqnyqSYAar5g3ArWZSWogdUPSJKzlEHHRq07Im2X3/rRjyy5D24sSVSp44MUbGlTsLLcC2dt2+66MTFuo617UFaPtuDU281U6Xeti5cNt1H/WvkZR7MCLDM9TmAR5JHsMASlBWg14R9Krc5kPm5PcpAg0iPLD4F2I/Ic3X5wPw2/t05ZrSnwrE+62OxL2PpV8rjlEscE4HZzxTN3VoIIKmiz5yettm6h9Wanb+EHQGBR9raf3cYRahXumobi/FWfM4bK1fd2oGLzYZIZsU0U4u/9We9ge7Iy+7GSyoD10JyBgZVt8Hs2VHkcFZzRciZBuO8XDNN0T2tD1J3xbMmAAqnykNK0QMFasTcu1nZNawOpEyvhSo3ksgRuhSrZ148mQFq3NQoFUW1qy2gRMl7cCgG5SNxM/h4FkRp4qivdChZLNmEMsgy+BUEcwbM+r3HngmNeaeT9p2b/H/L/If8f8v8h/438+HWXr2+ov6KtRk0/d5JVIy3+t95+TxljWo+G+E33od7bTDyDhObPFo6G2E25SyOmuRbhdZYj6kCFsxi/GSaEM2sOjP00gjWXUfZM9bcQkLK+XXXim5rBUu5NTWBcpJgnq82PFyWnovTw1HQymmVK4ANkkEffXq2/SZlhv5MlW1Gx/UsUwFkqV3xkw9lt4aOpHOTkNk3jwksX++to/Phg0bdX8Q2HI/mq7A/pc4NTmo6flphD+pyVHtfnS5rN74jTYzNYoo1fZas3LkTY9QHTFBqeuJKAKD9Z9KhNXOXqtg/JufrUw1/f4X83A6uSw5L9HLC23320eC0e0RgLV5lD7Y4fHhIQtLIsl2Siwr+PP49R7k/FKPf2fSftTWlibjqh1k/eETw1fB8/h1h/Kvxkp/reOXyLvPjZHd6KRr27jece/rd3w1et1rB5PxsNFIfnjCKF0gfxU2KcbFI1tOoRYiJHxm5GSseA0rDQ8d8pYzmpWTuqRxP6rVMh/AQ8aoPsE2SWQQUmyj6qos7w4wNYcckj/n8LRrXZSMEj2dCYdBClCjJno2GxftvFTIa/XF2d/fDfVS9HvjkmV3zShBNpR2jKva9wPhIwgvEYH6UzWKmJ7FEzcMZJJmJe6Prz4JVgs0x7/xWXZ28QCXNn3H2TliYzWg0JkX79dSNqMU5KH3mBmIKY0yufROOjP9sVVUlqG6s6nDogTJq/Y4r1y70jrRO03qohbxMxXVrOKQk3xgt7LX8Cq/KeyTW50XyxCpq2K1a+F3j1Fs8mTaeBfrEVc8+KMLAdvuL3qBlsV515ETAnrgFrH6OWMOodxiL6fp0rkoaOJIammFN9GRPbZHqeB7mcVrJgfBefSwKonq88YpwLpCedC1+kzmbS5LolsC217tIa8OptGKegNb5IJB7rH5DmiNxQiH5f2V0Kqw0WR+/sqrJrScC/a92+1PFaIoK/Hi/ua48D5m9tiMSUgx8ueyMiV7bs2k86m9AiCRtcMAk3Wvs9Rl8jqUIJvV0UBMdcpLhIrWwlfKuJ0yvv85/OTPa/36YUNYfWX7VSX3Uf43XJpayaMDc5MGTuVj0f4egHzbO+fdtUvzrL1HS0Zg574hzJBMEnhCml0OqBSHFftHyr3jvnYmNWziB91ft4FmM4rj7dZj/TsNqH9TiWJzAPy7IV54TNJsJwOuKhNx+ogGIIZyDckBDEBAiH41ZO1GSy2xC8KFAWyosnDimu7sqabRpMPdhCKWfGUfv+vTiCiMmQcdX+gRNpogqlN4ITiJnwupvwkyzK9SAjVbpsNoQdypb8ImfeQJ4K4gWrWhijj4pVtrn8ktbbWaSxEXf2NCCxY/xWbZt7D21L1UPGNUvisCikbY45TWArxe+YH2t8Rkfs97yue2eXV2xIeQKr9dHD6q7M2fi/eRyfoHr/RX6Jgw6+hoVzwd6K9GL4PYrvuOpQrj+qqfXqc+gaYN56eOMu1b9qmdYRmi/JKFWqX/g9i4j6I/Sk2dW+Eq/8OBDJl1z1Ezjbkp4EjO2lpk5VkTCxr70Dveg95mbLTNNKllWTTPjtie+IblnrC9cYsPtuEw85q6VlXTjXEeYsMugO9uIAnfZvU9UmHAHJ+T5GKhve5frR89olIoF4aKR1vCDYq/WvYqGXxmgal3N0Z3/r53/FVN3DGG3/cXfh8UbkwUF73Qnaidq6KjVoNmWon6wyyRAXJNAdCn5ubDWIwlcHgRhyOUB+2Vo8zgGu1APKnR7k7+YeD4cMeROOE8HvYTV+ksr1PTWTq8aLAIn0h4GbJgtUkHz7MMAq+l1zKggdmX7fJhVuIzhBcsPcS/PHj5oksgZuXLY03dw5OqcDQCqEXBVwqZ3AIrN2AMp/IRJm2pOYJZkhwNp8bgzD31ESxkMvil4AjFVEh7pltsoq4folatCsp34uSk/ahjZFwOtm1U17WoJyCQKxtqKQyceK+WoKbOZ1X0bRlKT2yjpFGKqw54p69BQk651MKbx23YpapiGRE8cJD6rXdIkCMHwgPktKGQCeg+3pG/7Co0r1ePi9pkunVx7mi4vMVMdVJxMgHpo+mDNHlJ6pPdlARW8Ve+Rz7nmLLXR5Y2ZBD+witRj0oPfbVKPqLzsDoHS76mbvM5KhFOd67G2N1p2Wl+fWuEMEpkm5p2nkZ6LlT0YPBEijjkKjMETI0ifGOJXX9C22VSuNVjurzQak3RnlP43BOO/YfJw56KlOb4jZJsyOpP8hMW0wRiUBeZZDByUJq958BRDLumvDOqDl6ccq8WQCubtci1gf3kdtvzQTyPLuzvA4/UId5/QvCC7JehMHzBryyKr+apGe9CRPO637bkFf8iSZT1FEPPi2n/U9lRs4lvLD1O0cJ/qNTuNynZZzBx1NPUiHOS176utK8XInDLqN5nutE7Q+cou9cXo78I/Y2Zn2K5Z2lp/+2e6Wl91gih9Ds4l1gjl7gfawZnzPnu6bdoGrDQWkQZSIbW2/FSm2myq0nCj3q+6ErM7yAZQbEzmmJ2ypgLXOscjkv4Z70WiqiVw9vXeboKczlWv9nsdpwiSnm/1uS4dSDokwL8HlrgtryxDadXNNcMrkzHXK9PVmZZO6MtHbbPLkBS7ZSHFV25zwpr4E6YcVZ31NvwRJjC3+UEtjoQ4ZK77Pd11GwVcoPYSVdVjvcBt0T74yoHLF0vO7rvGs6iYrA5bLZ8RKBv+YkqgQSpe0RfYbqNJ3vqw4bKW7sLhEHSxa5bvbaVXmpy26z1TJX5KaNWefagaTxV2jyC0E8sxgXz9K2h/GPGLagMQL/Q0FsvP76ks6jb+aYTHPwQNL1WS31HOymD3Rd5gKu1I9r9003YecsS67vQptZoHPvG6dv5Un2vx3Zarn2zgErvCwZGYofiVjPC4NMho2E25TCX4Y6PwiF/jI/2sSNvmXxNRa1zPZOGdrcsz0l4+HzqX9dDK7xOvg5YTVwaw4YKiL1Kl01t0vSFQl/q2npumIsQ6vZuktip9wFkbaNZ0XwFaoBAu1KBNwNyn5wrm8cdZUsLXv7kD6hPWfQZo4KJvvExDmKOchbiWfr+FKOHJkygu5gSeV29as9bZynVMjanr/is6YIWXc0Bxnqz7IQg6zdlNmGZS62P68aEdjU6B0jCNLffPYe5TqS5OlVUoDrToqgXLOjhpzo90wpzTZxiPRN0E14OPhg9f393G83M9EHlicXHTo42ygeg4ErKQD2zX7UVN6MvyEHvwXy6N8SUyKAgtWCrev+ueEpEPfbAP8ZlKxq0+TrEFH4OS1niITUygiuhf5rTr6KtjB7d239fjfrfJ27kDJZF8ycPZE7GsrYKmduRmxOdBuAtN315X7K/zvgfjP4CWl1+EfZ48Y38hZ0IpP0FTsYDFOAyEUeoudi5B9gcgiS4PfSJdy/xqZcPWh+Suw9pHOSg1UXzXv/Jogx1UiMfhdYjmBD5bvJv/u7D+A4J3tsTJQbdHkPXuyKNRUBmCZZ9byynF8V0JtT8Vy0mTuoLoXrdSs/q312c3/Jjksd7e7TIy0p84QSvGUlL6LKXYpHsaW4Y2BCKz/ljQEE7t1FXj1v8mjhiZm5KmC3MhNbGoinwRnhCw5z34AtkCh5zJXX96z58mrc+b+19fcabuuV0nvQ7cm+w1t3/f0kdwRPjORIOFth58ULJpDwK28D23x9I4MymR9HxLazY202+/19QDc7mXrtLWdkU6TNWjZWc24x9VgoBbLbzqPI8pzElYUPqRZ4fl/KCj0s2aenMaYUFVOrLerztgro0T9/Qh8RdgdHzYxxQ4zX7ZBG55HG700G2rximTyIur3gfr3PvSLYJSWaCSaIv7cTfFywzbCX/6kYDS3naCIOEhLW6F0etiJMP7R+KPsdyf3URmLWcNYep6Ux3cIrr7laTyVdd0aOeACqRFdoVuRCJEfnRR6ouoFLfFSb7twU/+Pt0/dOz4hM0/J95RSds9txRQanP9bPn7ZnSPT7MS3WZLM61Xm/j+b8z43x1KHExf/F1BLAwQUAAIACABvbHxR1xrGu08AAABrAAAAGwAAAHVuaXZlcnNhbC91bml2ZXJzYWwucG5nLnhtbLOxr8jNUShLLSrOzM+zVTLUM1Cyt+PlsikoSi3LTC1XqLBVMrKw1DOAACWFSlslEyMEtzwzpSTDVsncxBQhlpGamZ5RYqtkaorQpw80EwBQSwECAAAUAAIACAAcTbNQNmFYAkcDAADhCQAAFAAAAAAAAAABAAAAAAAAAAAAdW5pdmVyc2FsL3BsYXllci54bWxQSwECAAAUAAIACABubHxRnF4yCBQGAAA3FwAAHQAAAAAAAAABAAAAAAB5AwAAdW5pdmVyc2FsL2NvbW1vbl9tZXNzYWdlcy5sbmdQSwECAAAUAAIACABubHxRFR5gG6MAAAB/AQAALgAAAAAAAAABAAAAAADICQAAdW5pdmVyc2FsL3BsYXliYWNrX2FuZF9uYXZpZ2F0aW9uX3NldHRpbmdzLnhtbFBLAQIAABQAAgAIAG5sfFFqZyNZ3AQAAI4aAAAnAAAAAAAAAAEAAAAAALcKAAB1bml2ZXJzYWwvZmxhc2hfcHVibGlzaGluZ19zZXR0aW5ncy54bWxQSwECAAAUAAIACABubHxRIOLa5nkDAACpDAAAIQAAAAAAAAABAAAAAADYDwAAdW5pdmVyc2FsL2ZsYXNoX3NraW5fc2V0dGluZ3MueG1sUEsBAgAAFAACAAgAbmx8UTfCiSjVBAAAGBoAACYAAAAAAAAAAQAAAAAAkBMAAHVuaXZlcnNhbC9odG1sX3B1Ymxpc2hpbmdfc2V0dGluZ3MueG1sUEsBAgAAFAACAAgAbmx8Uc0MNxubAQAATQYAAB8AAAAAAAAAAQAAAAAAqRgAAHVuaXZlcnNhbC9odG1sX3NraW5fc2V0dGluZ3MuanNQSwECAAAUAAIACABubHxRg6mTGGkAAABxAAAAHAAAAAAAAAABAAAAAACBGgAAdW5pdmVyc2FsL2xvY2FsX3NldHRpbmdzLnhtbFBLAQIAABQAAgAIAG9sfFEyShItVzgAAMpOAAAXAAAAAAAAAAAAAAAAACQbAAB1bml2ZXJzYWwvdW5pdmVyc2FsLnBuZ1BLAQIAABQAAgAIAG9sfFHXGsa7TwAAAGsAAAAbAAAAAAAAAAEAAAAAALBTAAB1bml2ZXJzYWwvdW5pdmVyc2FsLnBuZy54bWxQSwUGAAAAAAoACgAGAwAAOFQ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6|2.8|2.7|2.9|2.7|3.1|2.6|3.1|2.7|9.2|3.5|2.9|2.7|3|3|2.5|2.6|3|2.5|7.5|1.1|33.2|1.3|1.4|2.5|1.2|1.5|2.5|4.6|4|3.1|2.8|2.9|2.9|2.7|2.4|3.1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4|6.2|2.2|2.2|1.6|5.7|7.5|2.9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2.8|4.1|1.9|1.9|4.7|15.7|5.1|1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.2|1.7|1.8|4|12.8|4.4|1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1|4.6|2.1|1.7|3.6|10.2|4.8|1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177</Words>
  <Application>Microsoft Office PowerPoint</Application>
  <PresentationFormat>Widescreen</PresentationFormat>
  <Paragraphs>36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Calibri</vt:lpstr>
      <vt:lpstr>Arial</vt:lpstr>
      <vt:lpstr>.VnAvantH</vt:lpstr>
      <vt:lpstr>Calibri Light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lqcc- g y</dc:title>
  <dc:creator>admin</dc:creator>
  <cp:lastModifiedBy>huong dinh</cp:lastModifiedBy>
  <cp:revision>196</cp:revision>
  <dcterms:created xsi:type="dcterms:W3CDTF">2020-04-20T07:30:45Z</dcterms:created>
  <dcterms:modified xsi:type="dcterms:W3CDTF">2023-03-03T15:45:06Z</dcterms:modified>
</cp:coreProperties>
</file>