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3" r:id="rId5"/>
    <p:sldId id="286" r:id="rId6"/>
    <p:sldId id="260" r:id="rId7"/>
    <p:sldId id="262" r:id="rId8"/>
    <p:sldId id="278" r:id="rId9"/>
    <p:sldId id="275" r:id="rId10"/>
    <p:sldId id="265" r:id="rId11"/>
    <p:sldId id="295" r:id="rId12"/>
    <p:sldId id="296" r:id="rId13"/>
    <p:sldId id="266" r:id="rId14"/>
    <p:sldId id="279" r:id="rId15"/>
    <p:sldId id="283" r:id="rId16"/>
    <p:sldId id="287" r:id="rId17"/>
    <p:sldId id="289" r:id="rId18"/>
    <p:sldId id="288" r:id="rId19"/>
    <p:sldId id="29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06600"/>
    <a:srgbClr val="0000CC"/>
    <a:srgbClr val="33CC33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9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41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1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43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667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63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9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18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EB1BF-A254-4A23-A3F3-91E799768AF0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FC5C-E955-45B8-9FB6-7DE0647945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1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6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ground trẻ em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8741" y="728561"/>
            <a:ext cx="1066515" cy="10071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83515" y="1735702"/>
            <a:ext cx="63860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SG" sz="2800" b="1">
                <a:solidFill>
                  <a:srgbClr val="33CC33"/>
                </a:solidFill>
                <a:latin typeface="+mj-lt"/>
              </a:rPr>
              <a:t>GIÁO DỤC ÂM NHẠC</a:t>
            </a:r>
            <a:endParaRPr lang="vi-VN" sz="1200" b="1" dirty="0">
              <a:solidFill>
                <a:srgbClr val="33CC33"/>
              </a:solidFill>
              <a:latin typeface="+mj-lt"/>
            </a:endParaRPr>
          </a:p>
          <a:p>
            <a:pPr algn="ctr"/>
            <a:endParaRPr lang="vi-VN" sz="1200" b="1" dirty="0">
              <a:solidFill>
                <a:srgbClr val="33CC33"/>
              </a:solidFill>
              <a:latin typeface=".VnAvant" panose="020B7200000000000000" pitchFamily="34" charset="0"/>
            </a:endParaRPr>
          </a:p>
          <a:p>
            <a:pPr marL="285750" indent="-285750">
              <a:buFontTx/>
              <a:buChar char="-"/>
            </a:pP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ạy</a:t>
            </a:r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 hương tươi đẹp </a:t>
            </a: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Dân ca Nùng</a:t>
            </a:r>
          </a:p>
          <a:p>
            <a:pPr marL="285750" indent="-285750">
              <a:buFontTx/>
              <a:buChar char="-"/>
            </a:pP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h</a:t>
            </a:r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t: Em yêu tổ quốc Việt Nam– NS: Trương Quang Lục</a:t>
            </a:r>
          </a:p>
          <a:p>
            <a:pPr marL="285750" indent="-285750">
              <a:buFontTx/>
              <a:buChar char="-"/>
            </a:pP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rò</a:t>
            </a:r>
            <a:r>
              <a:rPr lang="en-US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vi-VN" sz="16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Nghe giai điệu đoán tên bài hát</a:t>
            </a:r>
            <a:endParaRPr lang="en-US" sz="16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vi-VN" sz="1600" b="1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1600" b="1" dirty="0">
                <a:solidFill>
                  <a:srgbClr val="0000CC"/>
                </a:solidFill>
              </a:rPr>
              <a:t>Giáo viên thực hiện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</a:rPr>
              <a:t>Cô giáo </a:t>
            </a:r>
            <a:r>
              <a:rPr lang="en-US" sz="2000" b="1" dirty="0" err="1">
                <a:solidFill>
                  <a:srgbClr val="0000CC"/>
                </a:solidFill>
              </a:rPr>
              <a:t>Đinh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Thị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Hường</a:t>
            </a:r>
            <a:endParaRPr lang="vi-VN" sz="2000" b="1" dirty="0">
              <a:solidFill>
                <a:srgbClr val="0000CC"/>
              </a:solidFill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957181" y="150137"/>
            <a:ext cx="5191539" cy="602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TRƯỜNG MẦM </a:t>
            </a:r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NON NẮNG MAI</a:t>
            </a:r>
            <a:endParaRPr lang="en-US" altLang="en-US" sz="1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2" t="20190" r="23878" b="49334"/>
          <a:stretch/>
        </p:blipFill>
        <p:spPr>
          <a:xfrm>
            <a:off x="3722368" y="4316709"/>
            <a:ext cx="1521854" cy="1830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79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19"/>
    </mc:Choice>
    <mc:Fallback xmlns="">
      <p:transition spd="slow" advTm="288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030A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1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94" y="274742"/>
            <a:ext cx="8115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bài hát nữa cũng rất hay nói về vẻ đẹp củ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vi-VN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là bài hát: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  <a:r>
              <a:rPr lang="vi-VN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của nhạc sỹ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Trương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Lục</a:t>
            </a:r>
            <a:endParaRPr lang="en-US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ướng dẫn giới thiệu về Việt Nam bằng tiếng Anh cực hay - Aland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" y="1266520"/>
            <a:ext cx="9052675" cy="5591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35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581"/>
    </mc:Choice>
    <mc:Fallback xmlns="">
      <p:transition spd="slow" advTm="225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18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out)">
                                      <p:cBhvr>
                                        <p:cTn id="21" dur="1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ướng dẫn giới thiệu về Việt Nam bằng tiếng Anh cực hay - Aland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" y="863600"/>
            <a:ext cx="9078456" cy="5876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232869" y="116607"/>
            <a:ext cx="6450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mình vừa nghe bài hát gì? 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hát do nhạc sỹ nào sáng tác?</a:t>
            </a:r>
          </a:p>
          <a:p>
            <a:pPr algn="ctr"/>
            <a:endParaRPr lang="vi-VN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760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40"/>
    </mc:Choice>
    <mc:Fallback xmlns="">
      <p:transition spd="slow" advTm="18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ướng dẫn giới thiệu về Việt Nam bằng tiếng Anh cực hay - Aland Engli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5981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-198195" y="131994"/>
            <a:ext cx="9342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quốc ta thật tươi đẹp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31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33"/>
    </mc:Choice>
    <mc:Fallback xmlns="">
      <p:transition spd="slow" advTm="32733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hình nền powerpoint về âm nhạ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93664" y="868715"/>
            <a:ext cx="7427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4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chơi : </a:t>
            </a:r>
          </a:p>
          <a:p>
            <a:pPr algn="ctr"/>
            <a:r>
              <a:rPr lang="vi-VN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 quà âm nhạc</a:t>
            </a:r>
            <a:endParaRPr lang="en-US" sz="48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892" y="2753088"/>
            <a:ext cx="72423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 nghe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gì?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endParaRPr lang="en-US" sz="2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nốt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3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47"/>
    </mc:Choice>
    <mc:Fallback xmlns="">
      <p:transition spd="slow" advTm="301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7433" y="153387"/>
            <a:ext cx="38491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endParaRPr lang="vi-VN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Bắt đầu</a:t>
            </a:r>
          </a:p>
        </p:txBody>
      </p:sp>
      <p:pic>
        <p:nvPicPr>
          <p:cNvPr id="7170" name="Picture 2" descr="Sự kiện “Hộp Quà FA Có Là Gì?!” mở trong client (09/11-13/11) - Liên Minh 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9" y="1933280"/>
            <a:ext cx="1953644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y Mắn] Hộp quà bí ẩn số lượng có hạn Bên trong chứa những món hàng thú vị  và đầy bất ngờ Được random quà tặng với giá cực rẻ giá r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700" y="1569492"/>
            <a:ext cx="2704088" cy="270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ón quà hộp trang Trí miễn phí tiền bản Quyền Clip nghệ thuật - Màu vàng  hộp quà mẫu png tải về - Miễn phí trong suốt Hộp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99500" l="333" r="99556">
                        <a14:foregroundMark x1="15444" y1="38125" x2="16778" y2="54125"/>
                        <a14:foregroundMark x1="3778" y1="34250" x2="3778" y2="34250"/>
                        <a14:foregroundMark x1="14000" y1="27375" x2="22889" y2="50250"/>
                        <a14:foregroundMark x1="5556" y1="17125" x2="56556" y2="37125"/>
                        <a14:foregroundMark x1="12667" y1="50750" x2="16333" y2="29750"/>
                        <a14:foregroundMark x1="85556" y1="21000" x2="92556" y2="25375"/>
                        <a14:foregroundMark x1="9333" y1="22000" x2="18222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10" y="2061582"/>
            <a:ext cx="2055490" cy="197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718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05"/>
    </mc:Choice>
    <mc:Fallback xmlns="">
      <p:transition spd="slow" advTm="111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981" y="188564"/>
            <a:ext cx="53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 mình cùng nghe kết quả nhé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Sự kiện “Hộp Quà FA Có Là Gì?!” mở trong client (09/11-13/11) - Liên Minh 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57" y="1951629"/>
            <a:ext cx="3015443" cy="344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lave png | PNGEg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1" y="1878773"/>
            <a:ext cx="4566259" cy="25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91981" y="234731"/>
            <a:ext cx="5364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hát “Múa với bạn Tây Nguyên”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63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3"/>
    </mc:Choice>
    <mc:Fallback xmlns="">
      <p:transition spd="slow" advTm="230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23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75060" y="153387"/>
            <a:ext cx="339387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endParaRPr lang="vi-VN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Bắt đầu</a:t>
            </a:r>
          </a:p>
        </p:txBody>
      </p:sp>
      <p:pic>
        <p:nvPicPr>
          <p:cNvPr id="7170" name="Picture 2" descr="Sự kiện “Hộp Quà FA Có Là Gì?!” mở trong client (09/11-13/11) - Liên Minh 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62" y="1814237"/>
            <a:ext cx="2226651" cy="25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y Mắn] Hộp quà bí ẩn số lượng có hạn Bên trong chứa những món hàng thú vị  và đầy bất ngờ Được random quà tặng với giá cực rẻ giá r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4" y="1569492"/>
            <a:ext cx="3029804" cy="30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ón quà hộp trang Trí miễn phí tiền bản Quyền Clip nghệ thuật - Màu vàng  hộp quà mẫu png tải về - Miễn phí trong suốt Hộp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99500" l="333" r="99556">
                        <a14:foregroundMark x1="15444" y1="38125" x2="16778" y2="54125"/>
                        <a14:foregroundMark x1="3778" y1="34250" x2="3778" y2="34250"/>
                        <a14:foregroundMark x1="14000" y1="27375" x2="22889" y2="50250"/>
                        <a14:foregroundMark x1="5556" y1="17125" x2="56556" y2="37125"/>
                        <a14:foregroundMark x1="12667" y1="50750" x2="16333" y2="29750"/>
                        <a14:foregroundMark x1="85556" y1="21000" x2="92556" y2="25375"/>
                        <a14:foregroundMark x1="9333" y1="22000" x2="18222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301" y="2120493"/>
            <a:ext cx="2356098" cy="22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558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3"/>
    </mc:Choice>
    <mc:Fallback xmlns="">
      <p:transition spd="slow" advTm="100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May Mắn] Hộp quà bí ẩn số lượng có hạn Bên trong chứa những món hàng thú vị  và đầy bất ngờ Được random quà tặng với giá cực rẻ giá rẻ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68" y="1432445"/>
            <a:ext cx="3780431" cy="378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lave png | PNGEg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1" y="1878773"/>
            <a:ext cx="4566259" cy="25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20580" y="116607"/>
            <a:ext cx="53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 mình cùng nghe kết quả nhé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0580" y="419397"/>
            <a:ext cx="53645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đỏ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hát “Mùa hè đến”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17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694"/>
    </mc:Choice>
    <mc:Fallback xmlns="">
      <p:transition spd="slow" advTm="276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47433" y="153387"/>
            <a:ext cx="384913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endParaRPr lang="vi-VN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vi-VN" sz="3200" b="1" dirty="0">
                <a:ln w="0"/>
                <a:solidFill>
                  <a:srgbClr val="0000CC"/>
                </a:solidFill>
                <a:effectLst>
                  <a:reflection blurRad="6350" stA="53000" endA="300" endPos="35500" dir="5400000" sy="-90000" algn="bl" rotWithShape="0"/>
                </a:effectLst>
              </a:rPr>
              <a:t>Bắt đầu</a:t>
            </a:r>
          </a:p>
        </p:txBody>
      </p:sp>
      <p:pic>
        <p:nvPicPr>
          <p:cNvPr id="7170" name="Picture 2" descr="Sự kiện “Hộp Quà FA Có Là Gì?!” mở trong client (09/11-13/11) - Liên Minh  3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48" y="1814237"/>
            <a:ext cx="2226651" cy="2540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ay Mắn] Hộp quà bí ẩn số lượng có hạn Bên trong chứa những món hàng thú vị  và đầy bất ngờ Được random quà tặng với giá cực rẻ giá rẻ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84" y="1569492"/>
            <a:ext cx="3029804" cy="3029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ón quà hộp trang Trí miễn phí tiền bản Quyền Clip nghệ thuật - Màu vàng  hộp quà mẫu png tải về - Miễn phí trong suốt Hộp png Tải về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99500" l="333" r="99556">
                        <a14:foregroundMark x1="15444" y1="38125" x2="16778" y2="54125"/>
                        <a14:foregroundMark x1="3778" y1="34250" x2="3778" y2="34250"/>
                        <a14:foregroundMark x1="14000" y1="27375" x2="22889" y2="50250"/>
                        <a14:foregroundMark x1="5556" y1="17125" x2="56556" y2="37125"/>
                        <a14:foregroundMark x1="12667" y1="50750" x2="16333" y2="29750"/>
                        <a14:foregroundMark x1="85556" y1="21000" x2="92556" y2="25375"/>
                        <a14:foregroundMark x1="9333" y1="22000" x2="18222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002" y="2093871"/>
            <a:ext cx="2356098" cy="226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871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28"/>
    </mc:Choice>
    <mc:Fallback xmlns="">
      <p:transition spd="slow" advTm="112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750" fill="hold"/>
                                        <p:tgtEl>
                                          <p:spTgt spid="71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Món quà hộp trang Trí miễn phí tiền bản Quyền Clip nghệ thuật - Màu vàng  hộp quà mẫu png tải về - Miễn phí trong suốt Hộp png Tải về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" b="99500" l="333" r="99556">
                        <a14:foregroundMark x1="15444" y1="38125" x2="16778" y2="54125"/>
                        <a14:foregroundMark x1="3778" y1="34250" x2="3778" y2="34250"/>
                        <a14:foregroundMark x1="14000" y1="27375" x2="22889" y2="50250"/>
                        <a14:foregroundMark x1="5556" y1="17125" x2="56556" y2="37125"/>
                        <a14:foregroundMark x1="12667" y1="50750" x2="16333" y2="29750"/>
                        <a14:foregroundMark x1="85556" y1="21000" x2="92556" y2="25375"/>
                        <a14:foregroundMark x1="9333" y1="22000" x2="18222" y2="2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42" y="1878773"/>
            <a:ext cx="3120557" cy="29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Clave png | PNGEg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60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601" y="1878773"/>
            <a:ext cx="4566259" cy="259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20580" y="188565"/>
            <a:ext cx="53645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Chúng mình cùng nghe kết quả nhé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1180" y="458905"/>
            <a:ext cx="5750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Giai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điệu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sz="24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hát “Đêm qua em mơ gặp Bác Hồ”</a:t>
            </a:r>
            <a:endParaRPr lang="vi-VN" sz="2400" b="1" dirty="0">
              <a:ln w="0"/>
              <a:solidFill>
                <a:srgbClr val="0000CC"/>
              </a:solidFill>
              <a:effectLst>
                <a:reflection blurRad="6350" stA="53000" endA="300" endPos="355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282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76"/>
    </mc:Choice>
    <mc:Fallback xmlns="">
      <p:transition spd="slow" advTm="243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25071" y="135138"/>
            <a:ext cx="58801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0000CC"/>
                </a:solidFill>
              </a:rPr>
              <a:t>1</a:t>
            </a:r>
            <a:r>
              <a:rPr lang="vi-VN" sz="2800" b="1" dirty="0">
                <a:solidFill>
                  <a:srgbClr val="0000CC"/>
                </a:solidFill>
              </a:rPr>
              <a:t>.  </a:t>
            </a:r>
            <a:r>
              <a:rPr lang="vi-VN" sz="2000" b="1" dirty="0">
                <a:solidFill>
                  <a:srgbClr val="0000CC"/>
                </a:solidFill>
              </a:rPr>
              <a:t>Quê hương của bé ở đâu?</a:t>
            </a:r>
          </a:p>
          <a:p>
            <a:r>
              <a:rPr lang="vi-VN" sz="2000" b="1" dirty="0">
                <a:solidFill>
                  <a:srgbClr val="0000CC"/>
                </a:solidFill>
              </a:rPr>
              <a:t>2.   Quê hương của bé có những gì đặc trưng?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2050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163637"/>
            <a:ext cx="9130278" cy="5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31459" r="41484" b="52915"/>
          <a:stretch/>
        </p:blipFill>
        <p:spPr bwMode="auto">
          <a:xfrm>
            <a:off x="1892300" y="3090068"/>
            <a:ext cx="34163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5" t="31920" r="6248" b="29325"/>
          <a:stretch/>
        </p:blipFill>
        <p:spPr bwMode="auto">
          <a:xfrm>
            <a:off x="5105400" y="3102768"/>
            <a:ext cx="34163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389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9"/>
    </mc:Choice>
    <mc:Fallback xmlns="">
      <p:transition spd="slow" advTm="39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1669" y="4291624"/>
            <a:ext cx="80714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Xin chào và hẹn gặp lại!</a:t>
            </a:r>
            <a:endParaRPr lang="en-US" sz="54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82966" y="1968037"/>
            <a:ext cx="6370489" cy="1606434"/>
            <a:chOff x="2893324" y="1149170"/>
            <a:chExt cx="6370489" cy="1606434"/>
          </a:xfrm>
          <a:solidFill>
            <a:srgbClr val="FFFF99"/>
          </a:solidFill>
        </p:grpSpPr>
        <p:pic>
          <p:nvPicPr>
            <p:cNvPr id="9" name="Picture 2" descr="Clave png | PNGEg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60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3324" y="1149170"/>
              <a:ext cx="2821557" cy="1605153"/>
            </a:xfrm>
            <a:prstGeom prst="rect">
              <a:avLst/>
            </a:prstGeom>
            <a:grpFill/>
          </p:spPr>
        </p:pic>
        <p:pic>
          <p:nvPicPr>
            <p:cNvPr id="12" name="Picture 2" descr="Clave png | PNGEg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60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71"/>
            <a:stretch/>
          </p:blipFill>
          <p:spPr bwMode="auto">
            <a:xfrm>
              <a:off x="5186150" y="1150451"/>
              <a:ext cx="2303197" cy="1605153"/>
            </a:xfrm>
            <a:prstGeom prst="rect">
              <a:avLst/>
            </a:prstGeom>
            <a:grpFill/>
          </p:spPr>
        </p:pic>
        <p:pic>
          <p:nvPicPr>
            <p:cNvPr id="13" name="Picture 2" descr="Clave png | PNGEg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960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32"/>
            <a:stretch/>
          </p:blipFill>
          <p:spPr bwMode="auto">
            <a:xfrm>
              <a:off x="7069541" y="1150451"/>
              <a:ext cx="2194272" cy="1605153"/>
            </a:xfrm>
            <a:prstGeom prst="rect">
              <a:avLst/>
            </a:prstGeom>
            <a:grpFill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961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861">
        <p15:prstTrans prst="peelOff"/>
      </p:transition>
    </mc:Choice>
    <mc:Fallback xmlns="">
      <p:transition spd="slow" advTm="208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6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7931" y="39957"/>
            <a:ext cx="51475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</a:rPr>
              <a:t>Bài hát: Quê hương tươi đẹp</a:t>
            </a:r>
          </a:p>
          <a:p>
            <a:r>
              <a:rPr lang="vi-VN" sz="2800" b="1" dirty="0">
                <a:solidFill>
                  <a:srgbClr val="0000CC"/>
                </a:solidFill>
              </a:rPr>
              <a:t>              Dân ca Nùng</a:t>
            </a:r>
            <a:endParaRPr lang="en-US" sz="2800" b="1" dirty="0">
              <a:solidFill>
                <a:srgbClr val="0000CC"/>
              </a:solidFill>
            </a:endParaRPr>
          </a:p>
        </p:txBody>
      </p:sp>
      <p:pic>
        <p:nvPicPr>
          <p:cNvPr id="9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163637"/>
            <a:ext cx="9130278" cy="569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65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3"/>
    </mc:Choice>
    <mc:Fallback xmlns="">
      <p:transition spd="slow" advTm="129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125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03786" y="116606"/>
            <a:ext cx="3725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srgbClr val="0000CC"/>
                </a:solidFill>
              </a:rPr>
              <a:t>Bài hát: Quê hương tươi đẹp</a:t>
            </a:r>
          </a:p>
          <a:p>
            <a:pPr algn="ctr"/>
            <a:r>
              <a:rPr lang="vi-VN" sz="2000" b="1" dirty="0">
                <a:solidFill>
                  <a:srgbClr val="0000CC"/>
                </a:solidFill>
              </a:rPr>
              <a:t>Dân ca Nùng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1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074737"/>
            <a:ext cx="9130278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221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43"/>
    </mc:Choice>
    <mc:Fallback xmlns="">
      <p:transition spd="slow" advTm="136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4836" y="540738"/>
            <a:ext cx="3751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</a:rPr>
              <a:t>Quê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hương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em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biết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bao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tươi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đẹp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68769" y="3795025"/>
            <a:ext cx="2113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</a:rPr>
              <a:t>Núi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rừng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ngàn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cây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145" y="134797"/>
            <a:ext cx="7663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thấy những gì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4" name="Picture 2" descr="Tả cánh đồng lúa xanh vào buổi sáng | VFO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45" y="4260238"/>
            <a:ext cx="3729708" cy="2467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264706" y="3795025"/>
            <a:ext cx="17050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</a:rPr>
              <a:t>Đồng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lúa</a:t>
            </a:r>
            <a:r>
              <a:rPr lang="en-US" sz="2000" b="1" dirty="0">
                <a:solidFill>
                  <a:srgbClr val="0000CC"/>
                </a:solidFill>
              </a:rPr>
              <a:t> </a:t>
            </a:r>
            <a:r>
              <a:rPr lang="en-US" sz="2000" b="1" dirty="0" err="1">
                <a:solidFill>
                  <a:srgbClr val="0000CC"/>
                </a:solidFill>
              </a:rPr>
              <a:t>xanh</a:t>
            </a:r>
            <a:endParaRPr lang="en-US" sz="2000" b="1" dirty="0">
              <a:solidFill>
                <a:srgbClr val="0000CC"/>
              </a:solidFill>
            </a:endParaRPr>
          </a:p>
        </p:txBody>
      </p:sp>
      <p:pic>
        <p:nvPicPr>
          <p:cNvPr id="13" name="Picture 4" descr="File tranh đồng quê DQ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38" y="1051296"/>
            <a:ext cx="3787681" cy="24166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❤️Thu sang cảnh sắc Tây Bắc đẹp đến hút hồn😍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13" y="4260238"/>
            <a:ext cx="3727760" cy="24677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434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659"/>
    </mc:Choice>
    <mc:Fallback xmlns="">
      <p:transition spd="slow" advTm="176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66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  <p:bldP spid="6" grpId="1"/>
      <p:bldP spid="15" grpId="0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98340" y="638170"/>
            <a:ext cx="772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Ngàn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mừng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quê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endParaRPr lang="en-US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887" y="120918"/>
            <a:ext cx="743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Khi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mùa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xuân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thắm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tươi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đang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trở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về</a:t>
            </a:r>
            <a:r>
              <a:rPr lang="en-US" sz="2400" b="1" dirty="0">
                <a:solidFill>
                  <a:srgbClr val="FF0000"/>
                </a:solidFill>
              </a:rPr>
              <a:t>, </a:t>
            </a:r>
            <a:r>
              <a:rPr lang="en-US" sz="2400" b="1" dirty="0" err="1">
                <a:solidFill>
                  <a:srgbClr val="FF0000"/>
                </a:solidFill>
              </a:rPr>
              <a:t>bạn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nhỏ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đã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làm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gì</a:t>
            </a:r>
            <a:r>
              <a:rPr lang="en-US" sz="2400" b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9937" r="11180" b="-452"/>
          <a:stretch/>
        </p:blipFill>
        <p:spPr>
          <a:xfrm>
            <a:off x="0" y="1208431"/>
            <a:ext cx="9130278" cy="56495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245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35"/>
    </mc:Choice>
    <mc:Fallback xmlns="">
      <p:transition spd="slow" advTm="157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CC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0213" y="116605"/>
            <a:ext cx="6133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hãy hát cùng với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nhé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</a:t>
            </a:r>
            <a:r>
              <a:rPr lang="vi-VN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074737"/>
            <a:ext cx="9130278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94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"/>
    </mc:Choice>
    <mc:Fallback xmlns="">
      <p:transition spd="slow" advTm="522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7903" y="221323"/>
            <a:ext cx="7627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 mình hãy hát cùng với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nào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074737"/>
            <a:ext cx="9130278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296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27"/>
    </mc:Choice>
    <mc:Fallback xmlns="">
      <p:transition spd="slow" advTm="922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037" y="116606"/>
            <a:ext cx="70679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và biểu diễn lại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nhờ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quay video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7" name="Picture 2" descr="Sở du lịch Thành phố Hồ Chí Min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01"/>
          <a:stretch/>
        </p:blipFill>
        <p:spPr bwMode="auto">
          <a:xfrm>
            <a:off x="0" y="1074737"/>
            <a:ext cx="9130278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20 mẫu tranh phong cảnh làng quê Việt Nam đẹp hút hồ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824" b="92706" l="4874" r="47395">
                        <a14:foregroundMark x1="42185" y1="72235" x2="31092" y2="62353"/>
                        <a14:foregroundMark x1="42185" y1="64235" x2="31597" y2="61882"/>
                        <a14:foregroundMark x1="42521" y1="71765" x2="41513" y2="64706"/>
                        <a14:foregroundMark x1="40504" y1="78353" x2="33950" y2="82118"/>
                        <a14:foregroundMark x1="42185" y1="74118" x2="26555" y2="79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6" t="57726" r="52549" b="7765"/>
          <a:stretch/>
        </p:blipFill>
        <p:spPr bwMode="auto">
          <a:xfrm rot="213237" flipH="1">
            <a:off x="3592972" y="4206094"/>
            <a:ext cx="1347328" cy="77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20+ mẫu tranh phong cảnh làng quê Việt Nam đẹp như thự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273" b="83864" l="23714" r="40429">
                        <a14:foregroundMark x1="29286" y1="69545" x2="29143" y2="81818"/>
                        <a14:foregroundMark x1="27571" y1="80227" x2="39143" y2="77045"/>
                        <a14:foregroundMark x1="30143" y1="81591" x2="37714" y2="79773"/>
                        <a14:foregroundMark x1="30714" y1="72727" x2="32429" y2="69773"/>
                        <a14:foregroundMark x1="26000" y1="77273" x2="28714" y2="7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81" t="67084" r="59286" b="16250"/>
          <a:stretch/>
        </p:blipFill>
        <p:spPr bwMode="auto">
          <a:xfrm>
            <a:off x="-139699" y="5045667"/>
            <a:ext cx="2032000" cy="122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18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5"/>
    </mc:Choice>
    <mc:Fallback xmlns="">
      <p:transition spd="slow" advTm="206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.4|3.6|5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5.4|6.9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4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5|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1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2.4|1.9|1.2|6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5|1.5|0.8|9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1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9|0.8|0.9|1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2.5|4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5.1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4.2|1.8|1.7|2|1.4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7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3463</TotalTime>
  <Words>427</Words>
  <Application>Microsoft Office PowerPoint</Application>
  <PresentationFormat>On-screen Show (4:3)</PresentationFormat>
  <Paragraphs>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huong dinh</cp:lastModifiedBy>
  <cp:revision>165</cp:revision>
  <dcterms:created xsi:type="dcterms:W3CDTF">2021-02-19T06:45:44Z</dcterms:created>
  <dcterms:modified xsi:type="dcterms:W3CDTF">2023-05-08T14:40:20Z</dcterms:modified>
</cp:coreProperties>
</file>