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3"/>
  </p:notesMasterIdLst>
  <p:sldIdLst>
    <p:sldId id="257" r:id="rId5"/>
    <p:sldId id="258" r:id="rId6"/>
    <p:sldId id="260" r:id="rId7"/>
    <p:sldId id="261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76A5-47AD-4F0D-A829-6234510224B2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4945-BAC2-470E-AB27-8A8A57785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873A-CF75-4AD4-9708-5FD24048D90B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732FD-065A-4A79-A9D6-AB63A331FE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721A1-F1AE-448D-AB8C-7F15D804C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7D9C8-F73B-4C04-83BC-9A5761A514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44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732FD-065A-4A79-A9D6-AB63A331FE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BA599-1202-4790-809F-190F31FB3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45593-EF4A-4E57-99C0-D3EFF38270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3D4B4-FC2B-4A71-9699-C26485A9AE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CB32B-ED44-4791-B813-B6F001A0D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3721-A77D-4216-98FA-226C8AE61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599A-BE3A-4921-A17E-E1281B04F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BA599-1202-4790-809F-190F31FB3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015C-C2A4-421B-9EBB-A73E4D86F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F9B77-51D1-4C7C-BE1C-AFB300C5FF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721A1-F1AE-448D-AB8C-7F15D804C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7D9C8-F73B-4C04-83BC-9A5761A514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732FD-065A-4A79-A9D6-AB63A331FE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BA599-1202-4790-809F-190F31FB3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45593-EF4A-4E57-99C0-D3EFF38270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3D4B4-FC2B-4A71-9699-C26485A9AE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CB32B-ED44-4791-B813-B6F001A0D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3721-A77D-4216-98FA-226C8AE61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45593-EF4A-4E57-99C0-D3EFF38270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599A-BE3A-4921-A17E-E1281B04F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015C-C2A4-421B-9EBB-A73E4D86F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F9B77-51D1-4C7C-BE1C-AFB300C5FF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721A1-F1AE-448D-AB8C-7F15D804C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7D9C8-F73B-4C04-83BC-9A5761A514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3D4B4-FC2B-4A71-9699-C26485A9AE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CB32B-ED44-4791-B813-B6F001A0D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3721-A77D-4216-98FA-226C8AE61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599A-BE3A-4921-A17E-E1281B04F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015C-C2A4-421B-9EBB-A73E4D86F9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F9B77-51D1-4C7C-BE1C-AFB300C5FF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3E4A5-171F-408A-84CF-672AD75E558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9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3E4A5-171F-408A-84CF-672AD75E558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3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3E4A5-171F-408A-84CF-672AD75E558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video" Target="../media/media1.mp4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2.m4a"/><Relationship Id="rId7" Type="http://schemas.openxmlformats.org/officeDocument/2006/relationships/image" Target="../media/image15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6.jpeg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0169" y="3411448"/>
            <a:ext cx="68773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6172200" y="502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60198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469" y="569666"/>
            <a:ext cx="489428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4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NON NẮNG MAI</a:t>
            </a:r>
            <a:endParaRPr lang="en-US" sz="2400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422" y="2872566"/>
            <a:ext cx="461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7337" y="5690904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Hường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1" y="4615260"/>
            <a:ext cx="14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182" y="1476181"/>
            <a:ext cx="1233235" cy="1231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7599" y="5789006"/>
            <a:ext cx="3707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MẪU GIÁO LỚN 5-6 TUỔI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5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652">
        <p:split orient="vert"/>
      </p:transition>
    </mc:Choice>
    <mc:Fallback xmlns="">
      <p:transition spd="slow" advTm="17652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1" objId="10"/>
        <p14:stopEvt time="17652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 descr="Hình nền thiết kế giáo án điện tử Powerpoint (P2) |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278" y="1689408"/>
            <a:ext cx="10421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mời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hát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endParaRPr lang="en-US" sz="2800" b="1" dirty="0">
              <a:solidFill>
                <a:srgbClr val="4472C4">
                  <a:lumMod val="75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“Cho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292790307"/>
      </p:ext>
    </p:extLst>
  </p:cSld>
  <p:clrMapOvr>
    <a:masterClrMapping/>
  </p:clrMapOvr>
  <p:transition spd="slow" advTm="8970">
    <p:push dir="u"/>
  </p:transition>
  <p:extLst>
    <p:ext uri="{E180D4A7-C9FB-4DFB-919C-405C955672EB}">
      <p14:showEvtLst xmlns:p14="http://schemas.microsoft.com/office/powerpoint/2010/main">
        <p14:playEvt time="0" objId="7"/>
        <p14:stopEvt time="8970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mưa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4464"/>
            <a:ext cx="12192000" cy="6872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4" y="-14465"/>
            <a:ext cx="12192001" cy="6868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4" y="-18196"/>
            <a:ext cx="12224664" cy="6868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659"/>
            <a:ext cx="12192000" cy="6868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5660"/>
            <a:ext cx="1219200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3" y="-28931"/>
            <a:ext cx="12192000" cy="6879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5" y="-32196"/>
            <a:ext cx="12249118" cy="6890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6"/>
    </mc:Choice>
    <mc:Fallback xmlns="">
      <p:transition spd="slow" advTm="33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4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6"/>
        <p14:playEvt time="126" objId="5"/>
        <p14:stopEvt time="127" objId="5"/>
        <p14:playEvt time="127" objId="5"/>
        <p14:stopEvt time="15481" objId="5"/>
        <p14:stopEvt time="32033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223"/>
          </a:xfrm>
          <a:prstGeom prst="rect">
            <a:avLst/>
          </a:prstGeom>
        </p:spPr>
      </p:pic>
      <p:pic>
        <p:nvPicPr>
          <p:cNvPr id="2" name="S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4320" y="613063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12192000" cy="6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7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876"/>
            <a:ext cx="12192001" cy="6888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3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3560"/>
            <a:ext cx="12192004" cy="691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099871"/>
      </p:ext>
    </p:extLst>
  </p:cSld>
  <p:clrMapOvr>
    <a:masterClrMapping/>
  </p:clrMapOvr>
  <p:transition spd="slow" advTm="30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0"/>
        <p14:stopEvt time="30300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901" y="355283"/>
            <a:ext cx="894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59242"/>
            <a:ext cx="8939514" cy="5216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59242"/>
            <a:ext cx="8939514" cy="5216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059242"/>
            <a:ext cx="5960918" cy="521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59242"/>
            <a:ext cx="9134474" cy="5396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59242"/>
            <a:ext cx="9134474" cy="5396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059242"/>
            <a:ext cx="9314584" cy="5422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0"/>
    </mc:Choice>
    <mc:Fallback xmlns="">
      <p:transition spd="slow" advTm="4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1"/>
        <p14:stopEvt time="40030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khung anh dep 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 rot="21087370">
            <a:off x="1021376" y="619539"/>
            <a:ext cx="49580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 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chai,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4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681">
        <p:split orient="vert"/>
      </p:transition>
    </mc:Choice>
    <mc:Fallback xmlns="">
      <p:transition spd="slow" advClick="0" advTm="3168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31681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03"/>
            <a:ext cx="12192000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39" y="769599"/>
            <a:ext cx="1070953" cy="759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1727" y="2629015"/>
            <a:ext cx="5631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3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322">
        <p:split orient="vert"/>
      </p:transition>
    </mc:Choice>
    <mc:Fallback xmlns="">
      <p:transition spd="slow" advClick="0" advTm="18322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0" objId="5"/>
        <p14:stopEvt time="17836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6" descr="Background Cartoon School Children | Desenho de criança, Criança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56"/>
            <a:ext cx="12192000" cy="6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61" y="1345734"/>
            <a:ext cx="803657" cy="666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97" y="1345734"/>
            <a:ext cx="803657" cy="666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33" y="1345734"/>
            <a:ext cx="803658" cy="66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62" y="1345734"/>
            <a:ext cx="803658" cy="66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1" y="1345734"/>
            <a:ext cx="803658" cy="666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68" y="3186539"/>
            <a:ext cx="5323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Chào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tạm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biệt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Hẹn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gặp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03357"/>
      </p:ext>
    </p:extLst>
  </p:cSld>
  <p:clrMapOvr>
    <a:masterClrMapping/>
  </p:clrMapOvr>
  <p:transition spd="slow" advTm="77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0" objId="7"/>
        <p14:stopEvt time="7227" objId="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.1|2|1.7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.5|2.2|1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5|1.8|1.8|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146</Words>
  <Application>Microsoft Office PowerPoint</Application>
  <PresentationFormat>Widescreen</PresentationFormat>
  <Paragraphs>20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Arial</vt:lpstr>
      <vt:lpstr>Calibri</vt:lpstr>
      <vt:lpstr>Times New Roman</vt:lpstr>
      <vt:lpstr>Default Design</vt:lpstr>
      <vt:lpstr>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tang huy phuong</dc:creator>
  <cp:lastModifiedBy>huong dinh</cp:lastModifiedBy>
  <cp:revision>25</cp:revision>
  <dcterms:created xsi:type="dcterms:W3CDTF">2021-05-05T02:39:36Z</dcterms:created>
  <dcterms:modified xsi:type="dcterms:W3CDTF">2023-10-05T07:45:29Z</dcterms:modified>
</cp:coreProperties>
</file>