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78" r:id="rId4"/>
    <p:sldId id="259" r:id="rId5"/>
    <p:sldId id="260" r:id="rId6"/>
    <p:sldId id="263" r:id="rId7"/>
    <p:sldId id="261" r:id="rId8"/>
    <p:sldId id="265" r:id="rId9"/>
    <p:sldId id="266" r:id="rId10"/>
    <p:sldId id="272" r:id="rId11"/>
    <p:sldId id="267" r:id="rId12"/>
    <p:sldId id="273" r:id="rId13"/>
    <p:sldId id="268" r:id="rId14"/>
    <p:sldId id="274" r:id="rId15"/>
    <p:sldId id="269" r:id="rId16"/>
    <p:sldId id="271" r:id="rId17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2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2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22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4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hi%20&#226;m%20video%20T1\Tho&#7841;i%20002.m4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hi%20&#226;m%20video%20T1\Tho&#7841;i%20002.m4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8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7.png"/><Relationship Id="rId5" Type="http://schemas.microsoft.com/office/2007/relationships/media" Target="../media/media8.mp3"/><Relationship Id="rId10" Type="http://schemas.openxmlformats.org/officeDocument/2006/relationships/image" Target="../media/image6.png"/><Relationship Id="rId4" Type="http://schemas.openxmlformats.org/officeDocument/2006/relationships/video" Target="../media/media7.wmv"/><Relationship Id="rId9" Type="http://schemas.openxmlformats.org/officeDocument/2006/relationships/image" Target="../media/image16.jp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Ánh Tuyết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5063" y="327804"/>
            <a:ext cx="757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02" y="1065958"/>
            <a:ext cx="684514" cy="62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2315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1578" y="605964"/>
            <a:ext cx="5731705" cy="27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- YÊU CẦU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738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73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73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173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73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38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173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73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173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173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altLang="en-US" sz="1738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738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73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73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173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73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3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en-US" sz="173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oại 00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50" y="4204947"/>
            <a:ext cx="441537" cy="4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3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071"/>
            <a:ext cx="112315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5117" y="1811547"/>
            <a:ext cx="7073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oại 00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50" y="4204947"/>
            <a:ext cx="441537" cy="4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11" y="-135516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44221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128</Words>
  <Application>Microsoft Office PowerPoint</Application>
  <PresentationFormat>Custom</PresentationFormat>
  <Paragraphs>18</Paragraphs>
  <Slides>16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Rockstone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115</cp:revision>
  <dcterms:created xsi:type="dcterms:W3CDTF">2022-05-01T06:34:40Z</dcterms:created>
  <dcterms:modified xsi:type="dcterms:W3CDTF">2023-09-08T06:44:28Z</dcterms:modified>
</cp:coreProperties>
</file>